
<file path=[Content_Types].xml><?xml version="1.0" encoding="utf-8"?>
<Types xmlns="http://schemas.openxmlformats.org/package/2006/content-types">
  <Default Extension="bin" ContentType="image/png"/>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5.xml" ContentType="application/vnd.openxmlformats-officedocument.theme+xml"/>
  <Override PartName="/ppt/media/image13.bin" ContentType="image/x-emf"/>
  <Override PartName="/ppt/tags/tag1.xml" ContentType="application/vnd.openxmlformats-officedocument.presentationml.tags+xml"/>
  <Override PartName="/ppt/embeddings/oleObject1.bin" ContentType="application/vnd.openxmlformats-officedocument.oleObject"/>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6.xml" ContentType="application/vnd.openxmlformats-officedocument.theme+xml"/>
  <Override PartName="/ppt/tags/tag2.xml" ContentType="application/vnd.openxmlformats-officedocument.presentationml.tags+xml"/>
  <Override PartName="/ppt/embeddings/oleObject2.bin" ContentType="application/vnd.openxmlformats-officedocument.oleObject"/>
  <Override PartName="/ppt/tags/tag3.xml" ContentType="application/vnd.openxmlformats-officedocument.presentationml.tags+xml"/>
  <Override PartName="/ppt/media/image14.bin" ContentType="image/jpeg"/>
  <Override PartName="/ppt/embeddings/oleObject3.bin" ContentType="application/vnd.openxmlformats-officedocument.oleObject"/>
  <Override PartName="/ppt/tags/tag4.xml" ContentType="application/vnd.openxmlformats-officedocument.presentationml.tags+xml"/>
  <Override PartName="/ppt/embeddings/oleObject4.bin" ContentType="application/vnd.openxmlformats-officedocument.oleObject"/>
  <Override PartName="/ppt/tags/tag5.xml" ContentType="application/vnd.openxmlformats-officedocument.presentationml.tags+xml"/>
  <Override PartName="/ppt/embeddings/oleObject5.bin" ContentType="application/vnd.openxmlformats-officedocument.oleObject"/>
  <Override PartName="/ppt/tags/tag6.xml" ContentType="application/vnd.openxmlformats-officedocument.presentationml.tags+xml"/>
  <Override PartName="/ppt/embeddings/oleObject6.bin" ContentType="application/vnd.openxmlformats-officedocument.oleObject"/>
  <Override PartName="/ppt/tags/tag7.xml" ContentType="application/vnd.openxmlformats-officedocument.presentationml.tags+xml"/>
  <Override PartName="/ppt/embeddings/oleObject7.bin" ContentType="application/vnd.openxmlformats-officedocument.oleObject"/>
  <Override PartName="/ppt/tags/tag8.xml" ContentType="application/vnd.openxmlformats-officedocument.presentationml.tags+xml"/>
  <Override PartName="/ppt/embeddings/oleObject8.bin" ContentType="application/vnd.openxmlformats-officedocument.oleObject"/>
  <Override PartName="/ppt/tags/tag9.xml" ContentType="application/vnd.openxmlformats-officedocument.presentationml.tags+xml"/>
  <Override PartName="/ppt/embeddings/oleObject9.bin" ContentType="application/vnd.openxmlformats-officedocument.oleObject"/>
  <Override PartName="/ppt/tags/tag10.xml" ContentType="application/vnd.openxmlformats-officedocument.presentationml.tags+xml"/>
  <Override PartName="/ppt/embeddings/oleObject10.bin" ContentType="application/vnd.openxmlformats-officedocument.oleObject"/>
  <Override PartName="/ppt/tags/tag11.xml" ContentType="application/vnd.openxmlformats-officedocument.presentationml.tags+xml"/>
  <Override PartName="/ppt/embeddings/oleObject11.bin" ContentType="application/vnd.openxmlformats-officedocument.oleObject"/>
  <Override PartName="/ppt/tags/tag12.xml" ContentType="application/vnd.openxmlformats-officedocument.presentationml.tags+xml"/>
  <Override PartName="/ppt/embeddings/oleObject12.bin" ContentType="application/vnd.openxmlformats-officedocument.oleObject"/>
  <Override PartName="/ppt/tags/tag13.xml" ContentType="application/vnd.openxmlformats-officedocument.presentationml.tags+xml"/>
  <Override PartName="/ppt/embeddings/oleObject13.bin" ContentType="application/vnd.openxmlformats-officedocument.oleObject"/>
  <Override PartName="/ppt/tags/tag14.xml" ContentType="application/vnd.openxmlformats-officedocument.presentationml.tags+xml"/>
  <Override PartName="/ppt/embeddings/oleObject14.bin" ContentType="application/vnd.openxmlformats-officedocument.oleObject"/>
  <Override PartName="/ppt/tags/tag15.xml" ContentType="application/vnd.openxmlformats-officedocument.presentationml.tags+xml"/>
  <Override PartName="/ppt/embeddings/oleObject15.bin" ContentType="application/vnd.openxmlformats-officedocument.oleObject"/>
  <Override PartName="/ppt/tags/tag16.xml" ContentType="application/vnd.openxmlformats-officedocument.presentationml.tags+xml"/>
  <Override PartName="/ppt/embeddings/oleObject16.bin" ContentType="application/vnd.openxmlformats-officedocument.oleObject"/>
  <Override PartName="/ppt/tags/tag17.xml" ContentType="application/vnd.openxmlformats-officedocument.presentationml.tags+xml"/>
  <Override PartName="/ppt/embeddings/oleObject17.bin" ContentType="application/vnd.openxmlformats-officedocument.oleObject"/>
  <Override PartName="/ppt/tags/tag18.xml" ContentType="application/vnd.openxmlformats-officedocument.presentationml.tags+xml"/>
  <Override PartName="/ppt/embeddings/oleObject18.bin" ContentType="application/vnd.openxmlformats-officedocument.oleObject"/>
  <Override PartName="/ppt/tags/tag19.xml" ContentType="application/vnd.openxmlformats-officedocument.presentationml.tags+xml"/>
  <Override PartName="/ppt/embeddings/oleObject19.bin" ContentType="application/vnd.openxmlformats-officedocument.oleObject"/>
  <Override PartName="/ppt/tags/tag20.xml" ContentType="application/vnd.openxmlformats-officedocument.presentationml.tags+xml"/>
  <Override PartName="/ppt/embeddings/oleObject20.bin" ContentType="application/vnd.openxmlformats-officedocument.oleObject"/>
  <Override PartName="/ppt/tags/tag21.xml" ContentType="application/vnd.openxmlformats-officedocument.presentationml.tags+xml"/>
  <Override PartName="/ppt/embeddings/oleObject21.bin" ContentType="application/vnd.openxmlformats-officedocument.oleObject"/>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7.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8.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9.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10.xml" ContentType="application/vnd.openxmlformats-officedocument.them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embeddings/oleObject22.bin" ContentType="application/vnd.openxmlformats-officedocument.oleObject"/>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11.xml" ContentType="application/vnd.openxmlformats-officedocument.them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embeddings/oleObject23.bin" ContentType="application/vnd.openxmlformats-officedocument.oleObject"/>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12.xml" ContentType="application/vnd.openxmlformats-officedocument.them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embeddings/oleObject24.bin" ContentType="application/vnd.openxmlformats-officedocument.oleObject"/>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theme/theme13.xml" ContentType="application/vnd.openxmlformats-officedocument.theme+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theme/theme14.xml" ContentType="application/vnd.openxmlformats-officedocument.them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embeddings/oleObject25.bin" ContentType="application/vnd.openxmlformats-officedocument.oleObject"/>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theme/theme15.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embeddings/oleObject26.bin" ContentType="application/vnd.openxmlformats-officedocument.oleObject"/>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theme/theme16.xml" ContentType="application/vnd.openxmlformats-officedocument.theme+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theme/theme17.xml" ContentType="application/vnd.openxmlformats-officedocument.them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embeddings/oleObject27.bin" ContentType="application/vnd.openxmlformats-officedocument.oleObject"/>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theme/theme18.xml" ContentType="application/vnd.openxmlformats-officedocument.theme+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theme/theme19.xml" ContentType="application/vnd.openxmlformats-officedocument.theme+xml"/>
  <Override PartName="/ppt/tags/tag46.xml" ContentType="application/vnd.openxmlformats-officedocument.presentationml.tags+xml"/>
  <Override PartName="/ppt/embeddings/oleObject28.bin" ContentType="application/vnd.openxmlformats-officedocument.oleObject"/>
  <Override PartName="/ppt/tags/tag47.xml" ContentType="application/vnd.openxmlformats-officedocument.presentationml.tags+xml"/>
  <Override PartName="/ppt/embeddings/oleObject29.bin" ContentType="application/vnd.openxmlformats-officedocument.oleObject"/>
  <Override PartName="/ppt/tags/tag48.xml" ContentType="application/vnd.openxmlformats-officedocument.presentationml.tags+xml"/>
  <Override PartName="/ppt/embeddings/oleObject30.bin" ContentType="application/vnd.openxmlformats-officedocument.oleObject"/>
  <Override PartName="/ppt/tags/tag49.xml" ContentType="application/vnd.openxmlformats-officedocument.presentationml.tags+xml"/>
  <Override PartName="/ppt/embeddings/oleObject31.bin" ContentType="application/vnd.openxmlformats-officedocument.oleObject"/>
  <Override PartName="/ppt/tags/tag50.xml" ContentType="application/vnd.openxmlformats-officedocument.presentationml.tags+xml"/>
  <Override PartName="/ppt/embeddings/oleObject32.bin" ContentType="application/vnd.openxmlformats-officedocument.oleObject"/>
  <Override PartName="/ppt/tags/tag51.xml" ContentType="application/vnd.openxmlformats-officedocument.presentationml.tags+xml"/>
  <Override PartName="/ppt/embeddings/oleObject33.bin" ContentType="application/vnd.openxmlformats-officedocument.oleObject"/>
  <Override PartName="/ppt/tags/tag52.xml" ContentType="application/vnd.openxmlformats-officedocument.presentationml.tags+xml"/>
  <Override PartName="/ppt/embeddings/oleObject34.bin" ContentType="application/vnd.openxmlformats-officedocument.oleObject"/>
  <Override PartName="/ppt/tags/tag53.xml" ContentType="application/vnd.openxmlformats-officedocument.presentationml.tags+xml"/>
  <Override PartName="/ppt/embeddings/oleObject35.bin" ContentType="application/vnd.openxmlformats-officedocument.oleObject"/>
  <Override PartName="/ppt/tags/tag54.xml" ContentType="application/vnd.openxmlformats-officedocument.presentationml.tags+xml"/>
  <Override PartName="/ppt/embeddings/oleObject36.bin" ContentType="application/vnd.openxmlformats-officedocument.oleObject"/>
  <Override PartName="/ppt/tags/tag55.xml" ContentType="application/vnd.openxmlformats-officedocument.presentationml.tags+xml"/>
  <Override PartName="/ppt/embeddings/oleObject37.bin" ContentType="application/vnd.openxmlformats-officedocument.oleObject"/>
  <Override PartName="/ppt/tags/tag56.xml" ContentType="application/vnd.openxmlformats-officedocument.presentationml.tags+xml"/>
  <Override PartName="/ppt/embeddings/oleObject38.bin" ContentType="application/vnd.openxmlformats-officedocument.oleObject"/>
  <Override PartName="/ppt/tags/tag57.xml" ContentType="application/vnd.openxmlformats-officedocument.presentationml.tags+xml"/>
  <Override PartName="/ppt/embeddings/oleObject39.bin" ContentType="application/vnd.openxmlformats-officedocument.oleObject"/>
  <Override PartName="/ppt/tags/tag58.xml" ContentType="application/vnd.openxmlformats-officedocument.presentationml.tags+xml"/>
  <Override PartName="/ppt/embeddings/oleObject40.bin" ContentType="application/vnd.openxmlformats-officedocument.oleObject"/>
  <Override PartName="/ppt/tags/tag59.xml" ContentType="application/vnd.openxmlformats-officedocument.presentationml.tags+xml"/>
  <Override PartName="/ppt/embeddings/oleObject41.bin" ContentType="application/vnd.openxmlformats-officedocument.oleObject"/>
  <Override PartName="/ppt/tags/tag60.xml" ContentType="application/vnd.openxmlformats-officedocument.presentationml.tags+xml"/>
  <Override PartName="/ppt/embeddings/oleObject42.bin" ContentType="application/vnd.openxmlformats-officedocument.oleObject"/>
  <Override PartName="/ppt/tags/tag61.xml" ContentType="application/vnd.openxmlformats-officedocument.presentationml.tags+xml"/>
  <Override PartName="/ppt/embeddings/oleObject43.bin" ContentType="application/vnd.openxmlformats-officedocument.oleObject"/>
  <Override PartName="/ppt/tags/tag62.xml" ContentType="application/vnd.openxmlformats-officedocument.presentationml.tags+xml"/>
  <Override PartName="/ppt/embeddings/oleObject44.bin" ContentType="application/vnd.openxmlformats-officedocument.oleObject"/>
  <Override PartName="/ppt/tags/tag63.xml" ContentType="application/vnd.openxmlformats-officedocument.presentationml.tags+xml"/>
  <Override PartName="/ppt/embeddings/oleObject45.bin" ContentType="application/vnd.openxmlformats-officedocument.oleObject"/>
  <Override PartName="/ppt/tags/tag64.xml" ContentType="application/vnd.openxmlformats-officedocument.presentationml.tags+xml"/>
  <Override PartName="/ppt/embeddings/oleObject46.bin" ContentType="application/vnd.openxmlformats-officedocument.oleObject"/>
  <Override PartName="/ppt/tags/tag65.xml" ContentType="application/vnd.openxmlformats-officedocument.presentationml.tags+xml"/>
  <Override PartName="/ppt/embeddings/oleObject47.bin" ContentType="application/vnd.openxmlformats-officedocument.oleObject"/>
  <Override PartName="/ppt/tags/tag66.xml" ContentType="application/vnd.openxmlformats-officedocument.presentationml.tags+xml"/>
  <Override PartName="/ppt/embeddings/oleObject48.bin" ContentType="application/vnd.openxmlformats-officedocument.oleObject"/>
  <Override PartName="/ppt/tags/tag67.xml" ContentType="application/vnd.openxmlformats-officedocument.presentationml.tags+xml"/>
  <Override PartName="/ppt/embeddings/oleObject49.bin" ContentType="application/vnd.openxmlformats-officedocument.oleObject"/>
  <Override PartName="/ppt/tags/tag68.xml" ContentType="application/vnd.openxmlformats-officedocument.presentationml.tags+xml"/>
  <Override PartName="/ppt/embeddings/oleObject50.bin" ContentType="application/vnd.openxmlformats-officedocument.oleObject"/>
  <Override PartName="/ppt/tags/tag69.xml" ContentType="application/vnd.openxmlformats-officedocument.presentationml.tags+xml"/>
  <Override PartName="/ppt/embeddings/oleObject51.bin" ContentType="application/vnd.openxmlformats-officedocument.oleObject"/>
  <Override PartName="/ppt/tags/tag70.xml" ContentType="application/vnd.openxmlformats-officedocument.presentationml.tags+xml"/>
  <Override PartName="/ppt/embeddings/oleObject52.bin" ContentType="application/vnd.openxmlformats-officedocument.oleObject"/>
  <Override PartName="/ppt/tags/tag71.xml" ContentType="application/vnd.openxmlformats-officedocument.presentationml.tags+xml"/>
  <Override PartName="/ppt/embeddings/oleObject53.bin" ContentType="application/vnd.openxmlformats-officedocument.oleObject"/>
  <Override PartName="/ppt/tags/tag72.xml" ContentType="application/vnd.openxmlformats-officedocument.presentationml.tags+xml"/>
  <Override PartName="/ppt/embeddings/oleObject54.bin" ContentType="application/vnd.openxmlformats-officedocument.oleObject"/>
  <Override PartName="/ppt/tags/tag73.xml" ContentType="application/vnd.openxmlformats-officedocument.presentationml.tags+xml"/>
  <Override PartName="/ppt/embeddings/oleObject55.bin" ContentType="application/vnd.openxmlformats-officedocument.oleObject"/>
  <Override PartName="/ppt/tags/tag74.xml" ContentType="application/vnd.openxmlformats-officedocument.presentationml.tags+xml"/>
  <Override PartName="/ppt/embeddings/oleObject56.bin" ContentType="application/vnd.openxmlformats-officedocument.oleObject"/>
  <Override PartName="/ppt/tags/tag75.xml" ContentType="application/vnd.openxmlformats-officedocument.presentationml.tags+xml"/>
  <Override PartName="/ppt/embeddings/oleObject57.bin" ContentType="application/vnd.openxmlformats-officedocument.oleObject"/>
  <Override PartName="/ppt/tags/tag76.xml" ContentType="application/vnd.openxmlformats-officedocument.presentationml.tags+xml"/>
  <Override PartName="/ppt/embeddings/oleObject58.bin" ContentType="application/vnd.openxmlformats-officedocument.oleObject"/>
  <Override PartName="/ppt/tags/tag77.xml" ContentType="application/vnd.openxmlformats-officedocument.presentationml.tags+xml"/>
  <Override PartName="/ppt/embeddings/oleObject59.bin" ContentType="application/vnd.openxmlformats-officedocument.oleObject"/>
  <Override PartName="/ppt/tags/tag78.xml" ContentType="application/vnd.openxmlformats-officedocument.presentationml.tags+xml"/>
  <Override PartName="/ppt/embeddings/oleObject60.bin" ContentType="application/vnd.openxmlformats-officedocument.oleObject"/>
  <Override PartName="/ppt/tags/tag79.xml" ContentType="application/vnd.openxmlformats-officedocument.presentationml.tags+xml"/>
  <Override PartName="/ppt/embeddings/oleObject61.bin" ContentType="application/vnd.openxmlformats-officedocument.oleObject"/>
  <Override PartName="/ppt/tags/tag80.xml" ContentType="application/vnd.openxmlformats-officedocument.presentationml.tags+xml"/>
  <Override PartName="/ppt/embeddings/oleObject62.bin" ContentType="application/vnd.openxmlformats-officedocument.oleObject"/>
  <Override PartName="/ppt/tags/tag81.xml" ContentType="application/vnd.openxmlformats-officedocument.presentationml.tags+xml"/>
  <Override PartName="/ppt/embeddings/oleObject63.bin" ContentType="application/vnd.openxmlformats-officedocument.oleObject"/>
  <Override PartName="/ppt/tags/tag82.xml" ContentType="application/vnd.openxmlformats-officedocument.presentationml.tags+xml"/>
  <Override PartName="/ppt/embeddings/oleObject64.bin" ContentType="application/vnd.openxmlformats-officedocument.oleObject"/>
  <Override PartName="/ppt/tags/tag83.xml" ContentType="application/vnd.openxmlformats-officedocument.presentationml.tags+xml"/>
  <Override PartName="/ppt/embeddings/oleObject65.bin" ContentType="application/vnd.openxmlformats-officedocument.oleObject"/>
  <Override PartName="/ppt/tags/tag84.xml" ContentType="application/vnd.openxmlformats-officedocument.presentationml.tags+xml"/>
  <Override PartName="/ppt/embeddings/oleObject66.bin" ContentType="application/vnd.openxmlformats-officedocument.oleObject"/>
  <Override PartName="/ppt/tags/tag85.xml" ContentType="application/vnd.openxmlformats-officedocument.presentationml.tags+xml"/>
  <Override PartName="/ppt/embeddings/oleObject67.bin" ContentType="application/vnd.openxmlformats-officedocument.oleObject"/>
  <Override PartName="/ppt/tags/tag86.xml" ContentType="application/vnd.openxmlformats-officedocument.presentationml.tags+xml"/>
  <Override PartName="/ppt/embeddings/oleObject68.bin" ContentType="application/vnd.openxmlformats-officedocument.oleObject"/>
  <Override PartName="/ppt/tags/tag87.xml" ContentType="application/vnd.openxmlformats-officedocument.presentationml.tags+xml"/>
  <Override PartName="/ppt/embeddings/oleObject69.bin" ContentType="application/vnd.openxmlformats-officedocument.oleObject"/>
  <Override PartName="/ppt/tags/tag88.xml" ContentType="application/vnd.openxmlformats-officedocument.presentationml.tags+xml"/>
  <Override PartName="/ppt/embeddings/oleObject70.bin" ContentType="application/vnd.openxmlformats-officedocument.oleObject"/>
  <Override PartName="/ppt/tags/tag89.xml" ContentType="application/vnd.openxmlformats-officedocument.presentationml.tags+xml"/>
  <Override PartName="/ppt/embeddings/oleObject71.bin" ContentType="application/vnd.openxmlformats-officedocument.oleObject"/>
  <Override PartName="/ppt/tags/tag90.xml" ContentType="application/vnd.openxmlformats-officedocument.presentationml.tags+xml"/>
  <Override PartName="/ppt/embeddings/oleObject72.bin" ContentType="application/vnd.openxmlformats-officedocument.oleObject"/>
  <Override PartName="/ppt/tags/tag91.xml" ContentType="application/vnd.openxmlformats-officedocument.presentationml.tags+xml"/>
  <Override PartName="/ppt/embeddings/oleObject73.bin" ContentType="application/vnd.openxmlformats-officedocument.oleObject"/>
  <Override PartName="/ppt/tags/tag92.xml" ContentType="application/vnd.openxmlformats-officedocument.presentationml.tags+xml"/>
  <Override PartName="/ppt/embeddings/oleObject74.bin" ContentType="application/vnd.openxmlformats-officedocument.oleObject"/>
  <Override PartName="/ppt/tags/tag93.xml" ContentType="application/vnd.openxmlformats-officedocument.presentationml.tags+xml"/>
  <Override PartName="/ppt/embeddings/oleObject75.bin" ContentType="application/vnd.openxmlformats-officedocument.oleObject"/>
  <Override PartName="/ppt/tags/tag94.xml" ContentType="application/vnd.openxmlformats-officedocument.presentationml.tags+xml"/>
  <Override PartName="/ppt/embeddings/oleObject76.bin" ContentType="application/vnd.openxmlformats-officedocument.oleObject"/>
  <Override PartName="/ppt/tags/tag95.xml" ContentType="application/vnd.openxmlformats-officedocument.presentationml.tags+xml"/>
  <Override PartName="/ppt/embeddings/oleObject77.bin" ContentType="application/vnd.openxmlformats-officedocument.oleObject"/>
  <Override PartName="/ppt/tags/tag96.xml" ContentType="application/vnd.openxmlformats-officedocument.presentationml.tags+xml"/>
  <Override PartName="/ppt/embeddings/oleObject78.bin" ContentType="application/vnd.openxmlformats-officedocument.oleObject"/>
  <Override PartName="/ppt/tags/tag97.xml" ContentType="application/vnd.openxmlformats-officedocument.presentationml.tags+xml"/>
  <Override PartName="/ppt/embeddings/oleObject79.bin" ContentType="application/vnd.openxmlformats-officedocument.oleObject"/>
  <Override PartName="/ppt/tags/tag98.xml" ContentType="application/vnd.openxmlformats-officedocument.presentationml.tags+xml"/>
  <Override PartName="/ppt/embeddings/oleObject80.bin" ContentType="application/vnd.openxmlformats-officedocument.oleObject"/>
  <Override PartName="/ppt/tags/tag99.xml" ContentType="application/vnd.openxmlformats-officedocument.presentationml.tags+xml"/>
  <Override PartName="/ppt/embeddings/oleObject81.bin" ContentType="application/vnd.openxmlformats-officedocument.oleObject"/>
  <Override PartName="/ppt/tags/tag100.xml" ContentType="application/vnd.openxmlformats-officedocument.presentationml.tags+xml"/>
  <Override PartName="/ppt/embeddings/oleObject82.bin" ContentType="application/vnd.openxmlformats-officedocument.oleObject"/>
  <Override PartName="/ppt/tags/tag101.xml" ContentType="application/vnd.openxmlformats-officedocument.presentationml.tags+xml"/>
  <Override PartName="/ppt/embeddings/oleObject83.bin" ContentType="application/vnd.openxmlformats-officedocument.oleObject"/>
  <Override PartName="/ppt/tags/tag102.xml" ContentType="application/vnd.openxmlformats-officedocument.presentationml.tags+xml"/>
  <Override PartName="/ppt/embeddings/oleObject84.bin" ContentType="application/vnd.openxmlformats-officedocument.oleObject"/>
  <Override PartName="/ppt/tags/tag103.xml" ContentType="application/vnd.openxmlformats-officedocument.presentationml.tags+xml"/>
  <Override PartName="/ppt/embeddings/oleObject85.bin" ContentType="application/vnd.openxmlformats-officedocument.oleObject"/>
  <Override PartName="/ppt/tags/tag104.xml" ContentType="application/vnd.openxmlformats-officedocument.presentationml.tags+xml"/>
  <Override PartName="/ppt/embeddings/oleObject86.bin" ContentType="application/vnd.openxmlformats-officedocument.oleObject"/>
  <Override PartName="/ppt/tags/tag105.xml" ContentType="application/vnd.openxmlformats-officedocument.presentationml.tags+xml"/>
  <Override PartName="/ppt/embeddings/oleObject87.bin" ContentType="application/vnd.openxmlformats-officedocument.oleObject"/>
  <Override PartName="/ppt/tags/tag106.xml" ContentType="application/vnd.openxmlformats-officedocument.presentationml.tags+xml"/>
  <Override PartName="/ppt/embeddings/oleObject88.bin" ContentType="application/vnd.openxmlformats-officedocument.oleObject"/>
  <Override PartName="/ppt/tags/tag107.xml" ContentType="application/vnd.openxmlformats-officedocument.presentationml.tags+xml"/>
  <Override PartName="/ppt/embeddings/oleObject89.bin" ContentType="application/vnd.openxmlformats-officedocument.oleObject"/>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theme/theme20.xml" ContentType="application/vnd.openxmlformats-officedocument.theme+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08.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310" r:id="rId1"/>
    <p:sldMasterId id="2147484341" r:id="rId2"/>
    <p:sldMasterId id="2147484485" r:id="rId3"/>
    <p:sldMasterId id="2147484524" r:id="rId4"/>
    <p:sldMasterId id="2147484545" r:id="rId5"/>
    <p:sldMasterId id="2147484573" r:id="rId6"/>
    <p:sldMasterId id="2147484598" r:id="rId7"/>
    <p:sldMasterId id="2147484619" r:id="rId8"/>
    <p:sldMasterId id="2147484639" r:id="rId9"/>
    <p:sldMasterId id="2147484666" r:id="rId10"/>
    <p:sldMasterId id="2147484711" r:id="rId11"/>
    <p:sldMasterId id="2147484743" r:id="rId12"/>
    <p:sldMasterId id="2147484768" r:id="rId13"/>
    <p:sldMasterId id="2147484798" r:id="rId14"/>
    <p:sldMasterId id="2147484815" r:id="rId15"/>
    <p:sldMasterId id="2147484838" r:id="rId16"/>
    <p:sldMasterId id="2147484858" r:id="rId17"/>
    <p:sldMasterId id="2147484881" r:id="rId18"/>
    <p:sldMasterId id="2147484902" r:id="rId19"/>
    <p:sldMasterId id="2147484973" r:id="rId20"/>
    <p:sldMasterId id="2147484984" r:id="rId21"/>
  </p:sldMasterIdLst>
  <p:notesMasterIdLst>
    <p:notesMasterId r:id="rId92"/>
  </p:notesMasterIdLst>
  <p:handoutMasterIdLst>
    <p:handoutMasterId r:id="rId93"/>
  </p:handoutMasterIdLst>
  <p:sldIdLst>
    <p:sldId id="1393" r:id="rId22"/>
    <p:sldId id="1489" r:id="rId23"/>
    <p:sldId id="1491" r:id="rId24"/>
    <p:sldId id="1506" r:id="rId25"/>
    <p:sldId id="1505" r:id="rId26"/>
    <p:sldId id="1566" r:id="rId27"/>
    <p:sldId id="1738" r:id="rId28"/>
    <p:sldId id="1496" r:id="rId29"/>
    <p:sldId id="1497" r:id="rId30"/>
    <p:sldId id="1509" r:id="rId31"/>
    <p:sldId id="1569" r:id="rId32"/>
    <p:sldId id="1516" r:id="rId33"/>
    <p:sldId id="1517" r:id="rId34"/>
    <p:sldId id="1518" r:id="rId35"/>
    <p:sldId id="1549" r:id="rId36"/>
    <p:sldId id="1558" r:id="rId37"/>
    <p:sldId id="1550" r:id="rId38"/>
    <p:sldId id="1539" r:id="rId39"/>
    <p:sldId id="1551" r:id="rId40"/>
    <p:sldId id="1562" r:id="rId41"/>
    <p:sldId id="1552" r:id="rId42"/>
    <p:sldId id="1563" r:id="rId43"/>
    <p:sldId id="1564" r:id="rId44"/>
    <p:sldId id="1565" r:id="rId45"/>
    <p:sldId id="1553" r:id="rId46"/>
    <p:sldId id="1554" r:id="rId47"/>
    <p:sldId id="1560" r:id="rId48"/>
    <p:sldId id="1570" r:id="rId49"/>
    <p:sldId id="1545" r:id="rId50"/>
    <p:sldId id="1546" r:id="rId51"/>
    <p:sldId id="1501" r:id="rId52"/>
    <p:sldId id="1502" r:id="rId53"/>
    <p:sldId id="1503" r:id="rId54"/>
    <p:sldId id="1498" r:id="rId55"/>
    <p:sldId id="1494" r:id="rId56"/>
    <p:sldId id="1500" r:id="rId57"/>
    <p:sldId id="1415" r:id="rId58"/>
    <p:sldId id="1568" r:id="rId59"/>
    <p:sldId id="332" r:id="rId60"/>
    <p:sldId id="333" r:id="rId61"/>
    <p:sldId id="334" r:id="rId62"/>
    <p:sldId id="335" r:id="rId63"/>
    <p:sldId id="1573" r:id="rId64"/>
    <p:sldId id="383" r:id="rId65"/>
    <p:sldId id="1532" r:id="rId66"/>
    <p:sldId id="1572" r:id="rId67"/>
    <p:sldId id="1574" r:id="rId68"/>
    <p:sldId id="1520" r:id="rId69"/>
    <p:sldId id="1521" r:id="rId70"/>
    <p:sldId id="1522" r:id="rId71"/>
    <p:sldId id="1523" r:id="rId72"/>
    <p:sldId id="1567" r:id="rId73"/>
    <p:sldId id="1526" r:id="rId74"/>
    <p:sldId id="1575" r:id="rId75"/>
    <p:sldId id="1527" r:id="rId76"/>
    <p:sldId id="1535" r:id="rId77"/>
    <p:sldId id="1576" r:id="rId78"/>
    <p:sldId id="1571" r:id="rId79"/>
    <p:sldId id="1577" r:id="rId80"/>
    <p:sldId id="1580" r:id="rId81"/>
    <p:sldId id="1581" r:id="rId82"/>
    <p:sldId id="1582" r:id="rId83"/>
    <p:sldId id="1583" r:id="rId84"/>
    <p:sldId id="1584" r:id="rId85"/>
    <p:sldId id="1586" r:id="rId86"/>
    <p:sldId id="1587" r:id="rId87"/>
    <p:sldId id="1588" r:id="rId88"/>
    <p:sldId id="1585" r:id="rId89"/>
    <p:sldId id="1589" r:id="rId90"/>
    <p:sldId id="1556" r:id="rId9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073DAE3-B461-442F-A3D3-6642BD875E45}">
          <p14:sldIdLst>
            <p14:sldId id="1393"/>
          </p14:sldIdLst>
        </p14:section>
        <p14:section name="Essentials" id="{F811A423-5702-4C79-A03C-9301496D34EB}">
          <p14:sldIdLst>
            <p14:sldId id="1489"/>
            <p14:sldId id="1491"/>
            <p14:sldId id="1506"/>
            <p14:sldId id="1505"/>
            <p14:sldId id="1566"/>
            <p14:sldId id="1738"/>
            <p14:sldId id="1496"/>
            <p14:sldId id="1497"/>
            <p14:sldId id="1509"/>
          </p14:sldIdLst>
        </p14:section>
        <p14:section name="Vault" id="{36995A9A-ADBE-49D4-B5FB-1BEFB184F374}">
          <p14:sldIdLst>
            <p14:sldId id="1569"/>
            <p14:sldId id="1516"/>
            <p14:sldId id="1517"/>
            <p14:sldId id="1518"/>
          </p14:sldIdLst>
        </p14:section>
        <p14:section name="Azure Backup" id="{F0911050-ED6F-498C-AB00-735B4C5F4788}">
          <p14:sldIdLst>
            <p14:sldId id="1549"/>
            <p14:sldId id="1558"/>
            <p14:sldId id="1550"/>
            <p14:sldId id="1539"/>
            <p14:sldId id="1551"/>
            <p14:sldId id="1562"/>
            <p14:sldId id="1552"/>
            <p14:sldId id="1563"/>
            <p14:sldId id="1564"/>
            <p14:sldId id="1565"/>
            <p14:sldId id="1553"/>
            <p14:sldId id="1554"/>
            <p14:sldId id="1560"/>
            <p14:sldId id="1570"/>
            <p14:sldId id="1545"/>
            <p14:sldId id="1546"/>
          </p14:sldIdLst>
        </p14:section>
        <p14:section name="High Availability" id="{254962B4-0A5F-48DF-8632-3FCAFDA9863C}">
          <p14:sldIdLst>
            <p14:sldId id="1501"/>
            <p14:sldId id="1502"/>
            <p14:sldId id="1503"/>
          </p14:sldIdLst>
        </p14:section>
        <p14:section name="Disaster Recovery" id="{FAD1CD45-A6F0-426E-AD91-9476368418C3}">
          <p14:sldIdLst>
            <p14:sldId id="1498"/>
            <p14:sldId id="1494"/>
            <p14:sldId id="1500"/>
            <p14:sldId id="1415"/>
          </p14:sldIdLst>
        </p14:section>
        <p14:section name="ASR" id="{87836077-F451-4A09-AE7B-C3F2CEE7FF51}">
          <p14:sldIdLst>
            <p14:sldId id="1568"/>
            <p14:sldId id="332"/>
            <p14:sldId id="333"/>
            <p14:sldId id="334"/>
            <p14:sldId id="335"/>
            <p14:sldId id="1573"/>
            <p14:sldId id="383"/>
            <p14:sldId id="1532"/>
            <p14:sldId id="1572"/>
            <p14:sldId id="1574"/>
            <p14:sldId id="1520"/>
            <p14:sldId id="1521"/>
            <p14:sldId id="1522"/>
            <p14:sldId id="1523"/>
            <p14:sldId id="1567"/>
            <p14:sldId id="1526"/>
            <p14:sldId id="1575"/>
            <p14:sldId id="1527"/>
            <p14:sldId id="1535"/>
            <p14:sldId id="1576"/>
          </p14:sldIdLst>
        </p14:section>
        <p14:section name="Azure Migrate" id="{2D5D8A3C-C636-4B4B-AB87-DF5DC0CA8BF2}">
          <p14:sldIdLst>
            <p14:sldId id="1571"/>
            <p14:sldId id="1577"/>
            <p14:sldId id="1580"/>
            <p14:sldId id="1581"/>
            <p14:sldId id="1582"/>
            <p14:sldId id="1583"/>
            <p14:sldId id="1584"/>
            <p14:sldId id="1586"/>
            <p14:sldId id="1587"/>
            <p14:sldId id="1588"/>
            <p14:sldId id="1585"/>
            <p14:sldId id="1589"/>
            <p14:sldId id="155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929"/>
    <a:srgbClr val="0078D7"/>
    <a:srgbClr val="FFFFFF"/>
    <a:srgbClr val="BAD80A"/>
    <a:srgbClr val="A80000"/>
    <a:srgbClr val="5C2D91"/>
    <a:srgbClr val="107C10"/>
    <a:srgbClr val="000000"/>
    <a:srgbClr val="D83B01"/>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20" autoAdjust="0"/>
    <p:restoredTop sz="83303" autoAdjust="0"/>
  </p:normalViewPr>
  <p:slideViewPr>
    <p:cSldViewPr>
      <p:cViewPr varScale="1">
        <p:scale>
          <a:sx n="71" d="100"/>
          <a:sy n="71" d="100"/>
        </p:scale>
        <p:origin x="735" y="39"/>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11178"/>
    </p:cViewPr>
  </p:sorterViewPr>
  <p:notesViewPr>
    <p:cSldViewPr showGuides="1">
      <p:cViewPr varScale="1">
        <p:scale>
          <a:sx n="81" d="100"/>
          <a:sy n="81" d="100"/>
        </p:scale>
        <p:origin x="389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5.xml"/><Relationship Id="rId21" Type="http://schemas.openxmlformats.org/officeDocument/2006/relationships/slideMaster" Target="slideMasters/slideMaster21.xml"/><Relationship Id="rId42" Type="http://schemas.openxmlformats.org/officeDocument/2006/relationships/slide" Target="slides/slide21.xml"/><Relationship Id="rId47" Type="http://schemas.openxmlformats.org/officeDocument/2006/relationships/slide" Target="slides/slide26.xml"/><Relationship Id="rId63" Type="http://schemas.openxmlformats.org/officeDocument/2006/relationships/slide" Target="slides/slide42.xml"/><Relationship Id="rId68" Type="http://schemas.openxmlformats.org/officeDocument/2006/relationships/slide" Target="slides/slide47.xml"/><Relationship Id="rId84" Type="http://schemas.openxmlformats.org/officeDocument/2006/relationships/slide" Target="slides/slide63.xml"/><Relationship Id="rId89" Type="http://schemas.openxmlformats.org/officeDocument/2006/relationships/slide" Target="slides/slide68.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 Target="slides/slide11.xml"/><Relationship Id="rId37" Type="http://schemas.openxmlformats.org/officeDocument/2006/relationships/slide" Target="slides/slide16.xml"/><Relationship Id="rId53" Type="http://schemas.openxmlformats.org/officeDocument/2006/relationships/slide" Target="slides/slide32.xml"/><Relationship Id="rId58" Type="http://schemas.openxmlformats.org/officeDocument/2006/relationships/slide" Target="slides/slide37.xml"/><Relationship Id="rId74" Type="http://schemas.openxmlformats.org/officeDocument/2006/relationships/slide" Target="slides/slide53.xml"/><Relationship Id="rId79" Type="http://schemas.openxmlformats.org/officeDocument/2006/relationships/slide" Target="slides/slide58.xml"/><Relationship Id="rId5" Type="http://schemas.openxmlformats.org/officeDocument/2006/relationships/slideMaster" Target="slideMasters/slideMaster5.xml"/><Relationship Id="rId90" Type="http://schemas.openxmlformats.org/officeDocument/2006/relationships/slide" Target="slides/slide69.xml"/><Relationship Id="rId95" Type="http://schemas.openxmlformats.org/officeDocument/2006/relationships/presProps" Target="presProps.xml"/><Relationship Id="rId22" Type="http://schemas.openxmlformats.org/officeDocument/2006/relationships/slide" Target="slides/slide1.xml"/><Relationship Id="rId27" Type="http://schemas.openxmlformats.org/officeDocument/2006/relationships/slide" Target="slides/slide6.xml"/><Relationship Id="rId43" Type="http://schemas.openxmlformats.org/officeDocument/2006/relationships/slide" Target="slides/slide22.xml"/><Relationship Id="rId48" Type="http://schemas.openxmlformats.org/officeDocument/2006/relationships/slide" Target="slides/slide27.xml"/><Relationship Id="rId64" Type="http://schemas.openxmlformats.org/officeDocument/2006/relationships/slide" Target="slides/slide43.xml"/><Relationship Id="rId69" Type="http://schemas.openxmlformats.org/officeDocument/2006/relationships/slide" Target="slides/slide48.xml"/><Relationship Id="rId80" Type="http://schemas.openxmlformats.org/officeDocument/2006/relationships/slide" Target="slides/slide59.xml"/><Relationship Id="rId85" Type="http://schemas.openxmlformats.org/officeDocument/2006/relationships/slide" Target="slides/slide64.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59" Type="http://schemas.openxmlformats.org/officeDocument/2006/relationships/slide" Target="slides/slide38.xml"/><Relationship Id="rId67" Type="http://schemas.openxmlformats.org/officeDocument/2006/relationships/slide" Target="slides/slide46.xml"/><Relationship Id="rId20" Type="http://schemas.openxmlformats.org/officeDocument/2006/relationships/slideMaster" Target="slideMasters/slideMaster20.xml"/><Relationship Id="rId41" Type="http://schemas.openxmlformats.org/officeDocument/2006/relationships/slide" Target="slides/slide20.xml"/><Relationship Id="rId54" Type="http://schemas.openxmlformats.org/officeDocument/2006/relationships/slide" Target="slides/slide33.xml"/><Relationship Id="rId62" Type="http://schemas.openxmlformats.org/officeDocument/2006/relationships/slide" Target="slides/slide41.xml"/><Relationship Id="rId70" Type="http://schemas.openxmlformats.org/officeDocument/2006/relationships/slide" Target="slides/slide49.xml"/><Relationship Id="rId75" Type="http://schemas.openxmlformats.org/officeDocument/2006/relationships/slide" Target="slides/slide54.xml"/><Relationship Id="rId83" Type="http://schemas.openxmlformats.org/officeDocument/2006/relationships/slide" Target="slides/slide62.xml"/><Relationship Id="rId88" Type="http://schemas.openxmlformats.org/officeDocument/2006/relationships/slide" Target="slides/slide67.xml"/><Relationship Id="rId91" Type="http://schemas.openxmlformats.org/officeDocument/2006/relationships/slide" Target="slides/slide7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slide" Target="slides/slide28.xml"/><Relationship Id="rId57" Type="http://schemas.openxmlformats.org/officeDocument/2006/relationships/slide" Target="slides/slide36.xml"/><Relationship Id="rId10" Type="http://schemas.openxmlformats.org/officeDocument/2006/relationships/slideMaster" Target="slideMasters/slideMaster10.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slide" Target="slides/slide31.xml"/><Relationship Id="rId60" Type="http://schemas.openxmlformats.org/officeDocument/2006/relationships/slide" Target="slides/slide39.xml"/><Relationship Id="rId65" Type="http://schemas.openxmlformats.org/officeDocument/2006/relationships/slide" Target="slides/slide44.xml"/><Relationship Id="rId73" Type="http://schemas.openxmlformats.org/officeDocument/2006/relationships/slide" Target="slides/slide52.xml"/><Relationship Id="rId78" Type="http://schemas.openxmlformats.org/officeDocument/2006/relationships/slide" Target="slides/slide57.xml"/><Relationship Id="rId81" Type="http://schemas.openxmlformats.org/officeDocument/2006/relationships/slide" Target="slides/slide60.xml"/><Relationship Id="rId86" Type="http://schemas.openxmlformats.org/officeDocument/2006/relationships/slide" Target="slides/slide65.xml"/><Relationship Id="rId94"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8.xml"/><Relationship Id="rId34" Type="http://schemas.openxmlformats.org/officeDocument/2006/relationships/slide" Target="slides/slide13.xml"/><Relationship Id="rId50" Type="http://schemas.openxmlformats.org/officeDocument/2006/relationships/slide" Target="slides/slide29.xml"/><Relationship Id="rId55" Type="http://schemas.openxmlformats.org/officeDocument/2006/relationships/slide" Target="slides/slide34.xml"/><Relationship Id="rId76" Type="http://schemas.openxmlformats.org/officeDocument/2006/relationships/slide" Target="slides/slide55.xml"/><Relationship Id="rId97"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50.xml"/><Relationship Id="rId9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8.xml"/><Relationship Id="rId24" Type="http://schemas.openxmlformats.org/officeDocument/2006/relationships/slide" Target="slides/slide3.xml"/><Relationship Id="rId40" Type="http://schemas.openxmlformats.org/officeDocument/2006/relationships/slide" Target="slides/slide19.xml"/><Relationship Id="rId45" Type="http://schemas.openxmlformats.org/officeDocument/2006/relationships/slide" Target="slides/slide24.xml"/><Relationship Id="rId66" Type="http://schemas.openxmlformats.org/officeDocument/2006/relationships/slide" Target="slides/slide45.xml"/><Relationship Id="rId87" Type="http://schemas.openxmlformats.org/officeDocument/2006/relationships/slide" Target="slides/slide66.xml"/><Relationship Id="rId61" Type="http://schemas.openxmlformats.org/officeDocument/2006/relationships/slide" Target="slides/slide40.xml"/><Relationship Id="rId82" Type="http://schemas.openxmlformats.org/officeDocument/2006/relationships/slide" Target="slides/slide61.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 Target="slides/slide9.xml"/><Relationship Id="rId35" Type="http://schemas.openxmlformats.org/officeDocument/2006/relationships/slide" Target="slides/slide14.xml"/><Relationship Id="rId56" Type="http://schemas.openxmlformats.org/officeDocument/2006/relationships/slide" Target="slides/slide35.xml"/><Relationship Id="rId77" Type="http://schemas.openxmlformats.org/officeDocument/2006/relationships/slide" Target="slides/slide56.xml"/><Relationship Id="rId8" Type="http://schemas.openxmlformats.org/officeDocument/2006/relationships/slideMaster" Target="slideMasters/slideMaster8.xml"/><Relationship Id="rId51" Type="http://schemas.openxmlformats.org/officeDocument/2006/relationships/slide" Target="slides/slide30.xml"/><Relationship Id="rId72" Type="http://schemas.openxmlformats.org/officeDocument/2006/relationships/slide" Target="slides/slide51.xml"/><Relationship Id="rId93" Type="http://schemas.openxmlformats.org/officeDocument/2006/relationships/handoutMaster" Target="handoutMasters/handoutMaster1.xml"/><Relationship Id="rId9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bin"/></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3.bin"/></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3.bin"/></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3.bin"/></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3.bin"/></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3.bin"/></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3.bin"/></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3.bin"/></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3.bin"/></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3.bin"/></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3.bin"/></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bin"/></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3.bin"/></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3.bin"/></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bin"/></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bin"/></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bin"/></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bin"/></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3.bin"/></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3.bin"/></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3.bin"/></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4/15/2019 10:05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4/15/2019 10:05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4/15/2019 10:05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6661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 10:05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00601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 10:05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40414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 10:05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6945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 10:05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77982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 10:05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94934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4/15/2019 10:05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4945936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4/15/2019 10:05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9692803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119C63-FB75-415C-8A96-2227AF4782E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30398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4/15/2019 10:05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661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119C63-FB75-415C-8A96-2227AF4782E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5668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4/15/2019 10:05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6930769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49438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3A76B7-D7F0-4945-9387-B2D1F61599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9069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 10:05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958291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 10:05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01968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 10:05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96220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4/15/2019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9977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4/15/2019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61015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D2B2F6-10A8-44AC-A296-7AC07D9612AA}"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6499188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 10:05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96110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4214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TechReady 23</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4/15/2019 10:05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030599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152961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4/15/2019 10:05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322938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4/15/2019 10:05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8254886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4/15/2019 10:05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1407086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4/15/2019 10:05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1828650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4/15/2019 10:05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7148173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4/15/2019 10:05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2989669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65742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 10:05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79084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381000" y="685800"/>
            <a:ext cx="6096000" cy="3429000"/>
          </a:xfrm>
          <a:ln/>
        </p:spPr>
      </p:sp>
      <p:sp>
        <p:nvSpPr>
          <p:cNvPr id="430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12460"/>
            <a:endParaRPr lang="en-US" dirty="0"/>
          </a:p>
        </p:txBody>
      </p:sp>
      <p:sp>
        <p:nvSpPr>
          <p:cNvPr id="43012" name="Header Placeholder 3"/>
          <p:cNvSpPr>
            <a:spLocks noGrp="1"/>
          </p:cNvSpPr>
          <p:nvPr>
            <p:ph type="hdr" sz="quarter"/>
          </p:nvPr>
        </p:nvSpPr>
        <p:spPr>
          <a:xfrm>
            <a:off x="0" y="0"/>
            <a:ext cx="2971697" cy="45768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700" tIns="38350" rIns="76700" bIns="38350"/>
          <a:lstStyle>
            <a:lvl1pPr eaLnBrk="0" hangingPunct="0">
              <a:defRPr sz="2500">
                <a:solidFill>
                  <a:schemeClr val="tx1"/>
                </a:solidFill>
                <a:latin typeface="Segoe UI" pitchFamily="34" charset="0"/>
                <a:cs typeface="Arial" charset="0"/>
              </a:defRPr>
            </a:lvl1pPr>
            <a:lvl2pPr marL="742663" indent="-285639" eaLnBrk="0" hangingPunct="0">
              <a:defRPr sz="2500">
                <a:solidFill>
                  <a:schemeClr val="tx1"/>
                </a:solidFill>
                <a:latin typeface="Segoe UI" pitchFamily="34" charset="0"/>
                <a:cs typeface="Arial" charset="0"/>
              </a:defRPr>
            </a:lvl2pPr>
            <a:lvl3pPr marL="1142558" indent="-228512" eaLnBrk="0" hangingPunct="0">
              <a:defRPr sz="2500">
                <a:solidFill>
                  <a:schemeClr val="tx1"/>
                </a:solidFill>
                <a:latin typeface="Segoe UI" pitchFamily="34" charset="0"/>
                <a:cs typeface="Arial" charset="0"/>
              </a:defRPr>
            </a:lvl3pPr>
            <a:lvl4pPr marL="1599582" indent="-228512" eaLnBrk="0" hangingPunct="0">
              <a:defRPr sz="2500">
                <a:solidFill>
                  <a:schemeClr val="tx1"/>
                </a:solidFill>
                <a:latin typeface="Segoe UI" pitchFamily="34" charset="0"/>
                <a:cs typeface="Arial" charset="0"/>
              </a:defRPr>
            </a:lvl4pPr>
            <a:lvl5pPr marL="2056603" indent="-228512" eaLnBrk="0" hangingPunct="0">
              <a:defRPr sz="2500">
                <a:solidFill>
                  <a:schemeClr val="tx1"/>
                </a:solidFill>
                <a:latin typeface="Segoe UI" pitchFamily="34" charset="0"/>
                <a:cs typeface="Arial" charset="0"/>
              </a:defRPr>
            </a:lvl5pPr>
            <a:lvl6pPr marL="2513628" indent="-228512" eaLnBrk="0" fontAlgn="base" hangingPunct="0">
              <a:spcBef>
                <a:spcPct val="0"/>
              </a:spcBef>
              <a:spcAft>
                <a:spcPct val="0"/>
              </a:spcAft>
              <a:defRPr sz="2500">
                <a:solidFill>
                  <a:schemeClr val="tx1"/>
                </a:solidFill>
                <a:latin typeface="Segoe UI" pitchFamily="34" charset="0"/>
                <a:cs typeface="Arial" charset="0"/>
              </a:defRPr>
            </a:lvl6pPr>
            <a:lvl7pPr marL="2970651" indent="-228512" eaLnBrk="0" fontAlgn="base" hangingPunct="0">
              <a:spcBef>
                <a:spcPct val="0"/>
              </a:spcBef>
              <a:spcAft>
                <a:spcPct val="0"/>
              </a:spcAft>
              <a:defRPr sz="2500">
                <a:solidFill>
                  <a:schemeClr val="tx1"/>
                </a:solidFill>
                <a:latin typeface="Segoe UI" pitchFamily="34" charset="0"/>
                <a:cs typeface="Arial" charset="0"/>
              </a:defRPr>
            </a:lvl7pPr>
            <a:lvl8pPr marL="3427673" indent="-228512" eaLnBrk="0" fontAlgn="base" hangingPunct="0">
              <a:spcBef>
                <a:spcPct val="0"/>
              </a:spcBef>
              <a:spcAft>
                <a:spcPct val="0"/>
              </a:spcAft>
              <a:defRPr sz="2500">
                <a:solidFill>
                  <a:schemeClr val="tx1"/>
                </a:solidFill>
                <a:latin typeface="Segoe UI" pitchFamily="34" charset="0"/>
                <a:cs typeface="Arial" charset="0"/>
              </a:defRPr>
            </a:lvl8pPr>
            <a:lvl9pPr marL="3884698" indent="-228512" eaLnBrk="0" fontAlgn="base" hangingPunct="0">
              <a:spcBef>
                <a:spcPct val="0"/>
              </a:spcBef>
              <a:spcAft>
                <a:spcPct val="0"/>
              </a:spcAft>
              <a:defRPr sz="2500">
                <a:solidFill>
                  <a:schemeClr val="tx1"/>
                </a:solidFill>
                <a:latin typeface="Segoe UI" pitchFamily="34"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Segoe UI"/>
              <a:ea typeface="+mn-ea"/>
              <a:cs typeface="Segoe UI"/>
            </a:endParaRPr>
          </a:p>
        </p:txBody>
      </p:sp>
      <p:sp>
        <p:nvSpPr>
          <p:cNvPr id="43013" name="Date Placeholder 4"/>
          <p:cNvSpPr>
            <a:spLocks noGrp="1"/>
          </p:cNvSpPr>
          <p:nvPr>
            <p:ph type="dt" sz="quarter" idx="1"/>
          </p:nvPr>
        </p:nvSpPr>
        <p:spPr>
          <a:xfrm>
            <a:off x="3884753" y="0"/>
            <a:ext cx="2971697" cy="45768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700" tIns="38350" rIns="76700" bIns="38350"/>
          <a:lstStyle>
            <a:lvl1pPr eaLnBrk="0" hangingPunct="0">
              <a:defRPr sz="2500">
                <a:solidFill>
                  <a:schemeClr val="tx1"/>
                </a:solidFill>
                <a:latin typeface="Segoe UI" pitchFamily="34" charset="0"/>
                <a:cs typeface="Arial" charset="0"/>
              </a:defRPr>
            </a:lvl1pPr>
            <a:lvl2pPr marL="742663" indent="-285639" eaLnBrk="0" hangingPunct="0">
              <a:defRPr sz="2500">
                <a:solidFill>
                  <a:schemeClr val="tx1"/>
                </a:solidFill>
                <a:latin typeface="Segoe UI" pitchFamily="34" charset="0"/>
                <a:cs typeface="Arial" charset="0"/>
              </a:defRPr>
            </a:lvl2pPr>
            <a:lvl3pPr marL="1142558" indent="-228512" eaLnBrk="0" hangingPunct="0">
              <a:defRPr sz="2500">
                <a:solidFill>
                  <a:schemeClr val="tx1"/>
                </a:solidFill>
                <a:latin typeface="Segoe UI" pitchFamily="34" charset="0"/>
                <a:cs typeface="Arial" charset="0"/>
              </a:defRPr>
            </a:lvl3pPr>
            <a:lvl4pPr marL="1599582" indent="-228512" eaLnBrk="0" hangingPunct="0">
              <a:defRPr sz="2500">
                <a:solidFill>
                  <a:schemeClr val="tx1"/>
                </a:solidFill>
                <a:latin typeface="Segoe UI" pitchFamily="34" charset="0"/>
                <a:cs typeface="Arial" charset="0"/>
              </a:defRPr>
            </a:lvl4pPr>
            <a:lvl5pPr marL="2056603" indent="-228512" eaLnBrk="0" hangingPunct="0">
              <a:defRPr sz="2500">
                <a:solidFill>
                  <a:schemeClr val="tx1"/>
                </a:solidFill>
                <a:latin typeface="Segoe UI" pitchFamily="34" charset="0"/>
                <a:cs typeface="Arial" charset="0"/>
              </a:defRPr>
            </a:lvl5pPr>
            <a:lvl6pPr marL="2513628" indent="-228512" eaLnBrk="0" fontAlgn="base" hangingPunct="0">
              <a:spcBef>
                <a:spcPct val="0"/>
              </a:spcBef>
              <a:spcAft>
                <a:spcPct val="0"/>
              </a:spcAft>
              <a:defRPr sz="2500">
                <a:solidFill>
                  <a:schemeClr val="tx1"/>
                </a:solidFill>
                <a:latin typeface="Segoe UI" pitchFamily="34" charset="0"/>
                <a:cs typeface="Arial" charset="0"/>
              </a:defRPr>
            </a:lvl6pPr>
            <a:lvl7pPr marL="2970651" indent="-228512" eaLnBrk="0" fontAlgn="base" hangingPunct="0">
              <a:spcBef>
                <a:spcPct val="0"/>
              </a:spcBef>
              <a:spcAft>
                <a:spcPct val="0"/>
              </a:spcAft>
              <a:defRPr sz="2500">
                <a:solidFill>
                  <a:schemeClr val="tx1"/>
                </a:solidFill>
                <a:latin typeface="Segoe UI" pitchFamily="34" charset="0"/>
                <a:cs typeface="Arial" charset="0"/>
              </a:defRPr>
            </a:lvl7pPr>
            <a:lvl8pPr marL="3427673" indent="-228512" eaLnBrk="0" fontAlgn="base" hangingPunct="0">
              <a:spcBef>
                <a:spcPct val="0"/>
              </a:spcBef>
              <a:spcAft>
                <a:spcPct val="0"/>
              </a:spcAft>
              <a:defRPr sz="2500">
                <a:solidFill>
                  <a:schemeClr val="tx1"/>
                </a:solidFill>
                <a:latin typeface="Segoe UI" pitchFamily="34" charset="0"/>
                <a:cs typeface="Arial" charset="0"/>
              </a:defRPr>
            </a:lvl8pPr>
            <a:lvl9pPr marL="3884698" indent="-228512" eaLnBrk="0" fontAlgn="base" hangingPunct="0">
              <a:spcBef>
                <a:spcPct val="0"/>
              </a:spcBef>
              <a:spcAft>
                <a:spcPct val="0"/>
              </a:spcAft>
              <a:defRPr sz="2500">
                <a:solidFill>
                  <a:schemeClr val="tx1"/>
                </a:solidFill>
                <a:latin typeface="Segoe UI" pitchFamily="34" charset="0"/>
                <a:cs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11372316-D797-45B7-821A-CC9A67FC3C9F}" type="datetime8">
              <a:rPr kumimoji="0" lang="en-US" sz="1200" b="0" i="0" u="none" strike="noStrike" kern="0" cap="none" spc="0" normalizeH="0" baseline="0" noProof="0">
                <a:ln>
                  <a:noFill/>
                </a:ln>
                <a:solidFill>
                  <a:prstClr val="black"/>
                </a:solidFill>
                <a:effectLst/>
                <a:uLnTx/>
                <a:uFillTx/>
                <a:latin typeface="Segoe UI"/>
                <a:ea typeface="+mn-ea"/>
                <a:cs typeface="Segoe UI"/>
              </a:rPr>
              <a:pPr marL="0" marR="0" lvl="0" indent="0" algn="r" defTabSz="914400" rtl="0" eaLnBrk="1" fontAlgn="auto" latinLnBrk="0" hangingPunct="1">
                <a:lnSpc>
                  <a:spcPct val="100000"/>
                </a:lnSpc>
                <a:spcBef>
                  <a:spcPts val="0"/>
                </a:spcBef>
                <a:spcAft>
                  <a:spcPts val="0"/>
                </a:spcAft>
                <a:buClrTx/>
                <a:buSzTx/>
                <a:buFontTx/>
                <a:buNone/>
                <a:tabLst/>
                <a:defRPr/>
              </a:pPr>
              <a:t>4/15/2019 10:05 PM</a:t>
            </a:fld>
            <a:endParaRPr kumimoji="0" lang="en-US" sz="1200" b="0" i="0" u="none" strike="noStrike" kern="0" cap="none" spc="0" normalizeH="0" baseline="0" noProof="0">
              <a:ln>
                <a:noFill/>
              </a:ln>
              <a:solidFill>
                <a:prstClr val="black"/>
              </a:solidFill>
              <a:effectLst/>
              <a:uLnTx/>
              <a:uFillTx/>
              <a:latin typeface="Segoe UI"/>
              <a:ea typeface="+mn-ea"/>
              <a:cs typeface="Segoe UI"/>
            </a:endParaRPr>
          </a:p>
        </p:txBody>
      </p:sp>
      <p:sp>
        <p:nvSpPr>
          <p:cNvPr id="43014" name="Slide Number Placeholder 6"/>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Segoe UI" pitchFamily="34" charset="0"/>
                <a:cs typeface="Arial" charset="0"/>
              </a:defRPr>
            </a:lvl1pPr>
            <a:lvl2pPr marL="742663" indent="-285639" eaLnBrk="0" hangingPunct="0">
              <a:defRPr sz="2500">
                <a:solidFill>
                  <a:schemeClr val="tx1"/>
                </a:solidFill>
                <a:latin typeface="Segoe UI" pitchFamily="34" charset="0"/>
                <a:cs typeface="Arial" charset="0"/>
              </a:defRPr>
            </a:lvl2pPr>
            <a:lvl3pPr marL="1142558" indent="-228512" eaLnBrk="0" hangingPunct="0">
              <a:defRPr sz="2500">
                <a:solidFill>
                  <a:schemeClr val="tx1"/>
                </a:solidFill>
                <a:latin typeface="Segoe UI" pitchFamily="34" charset="0"/>
                <a:cs typeface="Arial" charset="0"/>
              </a:defRPr>
            </a:lvl3pPr>
            <a:lvl4pPr marL="1599582" indent="-228512" eaLnBrk="0" hangingPunct="0">
              <a:defRPr sz="2500">
                <a:solidFill>
                  <a:schemeClr val="tx1"/>
                </a:solidFill>
                <a:latin typeface="Segoe UI" pitchFamily="34" charset="0"/>
                <a:cs typeface="Arial" charset="0"/>
              </a:defRPr>
            </a:lvl4pPr>
            <a:lvl5pPr marL="2056603" indent="-228512" eaLnBrk="0" hangingPunct="0">
              <a:defRPr sz="2500">
                <a:solidFill>
                  <a:schemeClr val="tx1"/>
                </a:solidFill>
                <a:latin typeface="Segoe UI" pitchFamily="34" charset="0"/>
                <a:cs typeface="Arial" charset="0"/>
              </a:defRPr>
            </a:lvl5pPr>
            <a:lvl6pPr marL="2513628" indent="-228512" eaLnBrk="0" fontAlgn="base" hangingPunct="0">
              <a:spcBef>
                <a:spcPct val="0"/>
              </a:spcBef>
              <a:spcAft>
                <a:spcPct val="0"/>
              </a:spcAft>
              <a:defRPr sz="2500">
                <a:solidFill>
                  <a:schemeClr val="tx1"/>
                </a:solidFill>
                <a:latin typeface="Segoe UI" pitchFamily="34" charset="0"/>
                <a:cs typeface="Arial" charset="0"/>
              </a:defRPr>
            </a:lvl6pPr>
            <a:lvl7pPr marL="2970651" indent="-228512" eaLnBrk="0" fontAlgn="base" hangingPunct="0">
              <a:spcBef>
                <a:spcPct val="0"/>
              </a:spcBef>
              <a:spcAft>
                <a:spcPct val="0"/>
              </a:spcAft>
              <a:defRPr sz="2500">
                <a:solidFill>
                  <a:schemeClr val="tx1"/>
                </a:solidFill>
                <a:latin typeface="Segoe UI" pitchFamily="34" charset="0"/>
                <a:cs typeface="Arial" charset="0"/>
              </a:defRPr>
            </a:lvl7pPr>
            <a:lvl8pPr marL="3427673" indent="-228512" eaLnBrk="0" fontAlgn="base" hangingPunct="0">
              <a:spcBef>
                <a:spcPct val="0"/>
              </a:spcBef>
              <a:spcAft>
                <a:spcPct val="0"/>
              </a:spcAft>
              <a:defRPr sz="2500">
                <a:solidFill>
                  <a:schemeClr val="tx1"/>
                </a:solidFill>
                <a:latin typeface="Segoe UI" pitchFamily="34" charset="0"/>
                <a:cs typeface="Arial" charset="0"/>
              </a:defRPr>
            </a:lvl8pPr>
            <a:lvl9pPr marL="3884698" indent="-228512" eaLnBrk="0" fontAlgn="base" hangingPunct="0">
              <a:spcBef>
                <a:spcPct val="0"/>
              </a:spcBef>
              <a:spcAft>
                <a:spcPct val="0"/>
              </a:spcAft>
              <a:defRPr sz="2500">
                <a:solidFill>
                  <a:schemeClr val="tx1"/>
                </a:solidFill>
                <a:latin typeface="Segoe UI" pitchFamily="34" charset="0"/>
                <a:cs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ED24E78-1858-421F-A69F-EBB098D8B839}" type="slidenum">
              <a:rPr kumimoji="0" lang="en-US" sz="1200" b="0" i="0" u="none" strike="noStrike" kern="0" cap="none" spc="0" normalizeH="0" baseline="0" noProof="0">
                <a:ln>
                  <a:noFill/>
                </a:ln>
                <a:solidFill>
                  <a:prstClr val="black"/>
                </a:solidFill>
                <a:effectLst/>
                <a:uLnTx/>
                <a:uFillTx/>
                <a:latin typeface="Segoe UI"/>
                <a:ea typeface="+mn-ea"/>
                <a:cs typeface="Segoe UI"/>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0" cap="none" spc="0" normalizeH="0" baseline="0" noProof="0">
              <a:ln>
                <a:noFill/>
              </a:ln>
              <a:solidFill>
                <a:prstClr val="black"/>
              </a:solidFill>
              <a:effectLst/>
              <a:uLnTx/>
              <a:uFillTx/>
              <a:latin typeface="Segoe UI"/>
              <a:ea typeface="+mn-ea"/>
              <a:cs typeface="Segoe UI"/>
            </a:endParaRPr>
          </a:p>
        </p:txBody>
      </p:sp>
      <p:sp>
        <p:nvSpPr>
          <p:cNvPr id="43015" name="Footer Placeholder 3"/>
          <p:cNvSpPr>
            <a:spLocks noGrp="1"/>
          </p:cNvSpPr>
          <p:nvPr>
            <p:ph type="ftr" sz="quarter" idx="4"/>
          </p:nvPr>
        </p:nvSpPr>
        <p:spPr>
          <a:xfrm>
            <a:off x="0" y="8685213"/>
            <a:ext cx="62484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41" tIns="46572" rIns="93141" bIns="46572"/>
          <a:lstStyle>
            <a:lvl1pPr eaLnBrk="0" hangingPunct="0">
              <a:defRPr sz="2500">
                <a:solidFill>
                  <a:schemeClr val="tx1"/>
                </a:solidFill>
                <a:latin typeface="Segoe UI" pitchFamily="34" charset="0"/>
                <a:cs typeface="Arial" charset="0"/>
              </a:defRPr>
            </a:lvl1pPr>
            <a:lvl2pPr marL="742663" indent="-285639" eaLnBrk="0" hangingPunct="0">
              <a:defRPr sz="2500">
                <a:solidFill>
                  <a:schemeClr val="tx1"/>
                </a:solidFill>
                <a:latin typeface="Segoe UI" pitchFamily="34" charset="0"/>
                <a:cs typeface="Arial" charset="0"/>
              </a:defRPr>
            </a:lvl2pPr>
            <a:lvl3pPr marL="1142558" indent="-228512" eaLnBrk="0" hangingPunct="0">
              <a:defRPr sz="2500">
                <a:solidFill>
                  <a:schemeClr val="tx1"/>
                </a:solidFill>
                <a:latin typeface="Segoe UI" pitchFamily="34" charset="0"/>
                <a:cs typeface="Arial" charset="0"/>
              </a:defRPr>
            </a:lvl3pPr>
            <a:lvl4pPr marL="1599582" indent="-228512" eaLnBrk="0" hangingPunct="0">
              <a:defRPr sz="2500">
                <a:solidFill>
                  <a:schemeClr val="tx1"/>
                </a:solidFill>
                <a:latin typeface="Segoe UI" pitchFamily="34" charset="0"/>
                <a:cs typeface="Arial" charset="0"/>
              </a:defRPr>
            </a:lvl4pPr>
            <a:lvl5pPr marL="2056603" indent="-228512" eaLnBrk="0" hangingPunct="0">
              <a:defRPr sz="2500">
                <a:solidFill>
                  <a:schemeClr val="tx1"/>
                </a:solidFill>
                <a:latin typeface="Segoe UI" pitchFamily="34" charset="0"/>
                <a:cs typeface="Arial" charset="0"/>
              </a:defRPr>
            </a:lvl5pPr>
            <a:lvl6pPr marL="2513628" indent="-228512" eaLnBrk="0" fontAlgn="base" hangingPunct="0">
              <a:spcBef>
                <a:spcPct val="0"/>
              </a:spcBef>
              <a:spcAft>
                <a:spcPct val="0"/>
              </a:spcAft>
              <a:defRPr sz="2500">
                <a:solidFill>
                  <a:schemeClr val="tx1"/>
                </a:solidFill>
                <a:latin typeface="Segoe UI" pitchFamily="34" charset="0"/>
                <a:cs typeface="Arial" charset="0"/>
              </a:defRPr>
            </a:lvl6pPr>
            <a:lvl7pPr marL="2970651" indent="-228512" eaLnBrk="0" fontAlgn="base" hangingPunct="0">
              <a:spcBef>
                <a:spcPct val="0"/>
              </a:spcBef>
              <a:spcAft>
                <a:spcPct val="0"/>
              </a:spcAft>
              <a:defRPr sz="2500">
                <a:solidFill>
                  <a:schemeClr val="tx1"/>
                </a:solidFill>
                <a:latin typeface="Segoe UI" pitchFamily="34" charset="0"/>
                <a:cs typeface="Arial" charset="0"/>
              </a:defRPr>
            </a:lvl7pPr>
            <a:lvl8pPr marL="3427673" indent="-228512" eaLnBrk="0" fontAlgn="base" hangingPunct="0">
              <a:spcBef>
                <a:spcPct val="0"/>
              </a:spcBef>
              <a:spcAft>
                <a:spcPct val="0"/>
              </a:spcAft>
              <a:defRPr sz="2500">
                <a:solidFill>
                  <a:schemeClr val="tx1"/>
                </a:solidFill>
                <a:latin typeface="Segoe UI" pitchFamily="34" charset="0"/>
                <a:cs typeface="Arial" charset="0"/>
              </a:defRPr>
            </a:lvl8pPr>
            <a:lvl9pPr marL="3884698" indent="-228512" eaLnBrk="0" fontAlgn="base" hangingPunct="0">
              <a:spcBef>
                <a:spcPct val="0"/>
              </a:spcBef>
              <a:spcAft>
                <a:spcPct val="0"/>
              </a:spcAft>
              <a:defRPr sz="2500">
                <a:solidFill>
                  <a:schemeClr val="tx1"/>
                </a:solidFill>
                <a:latin typeface="Segoe UI" pitchFamily="34"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000000"/>
                </a:solidFill>
                <a:effectLst/>
                <a:uLnTx/>
                <a:uFillTx/>
                <a:latin typeface="Segoe UI" pitchFamily="34" charset="0"/>
                <a:ea typeface="+mn-ea"/>
                <a:cs typeface="Segoe UI"/>
              </a:rPr>
              <a:t>© 2010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000000"/>
                </a:solidFill>
                <a:effectLst/>
                <a:uLnTx/>
                <a:uFillTx/>
                <a:latin typeface="Segoe UI" pitchFamily="34" charset="0"/>
                <a:ea typeface="+mn-ea"/>
                <a:cs typeface="Segoe U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0" cap="none" spc="0" normalizeH="0" baseline="0" noProof="0">
                <a:ln>
                  <a:noFill/>
                </a:ln>
                <a:solidFill>
                  <a:srgbClr val="000000"/>
                </a:solidFill>
                <a:effectLst/>
                <a:uLnTx/>
                <a:uFillTx/>
                <a:latin typeface="Segoe UI" pitchFamily="34" charset="0"/>
                <a:ea typeface="+mn-ea"/>
                <a:cs typeface="Segoe UI"/>
              </a:rPr>
            </a:br>
            <a:r>
              <a:rPr kumimoji="0" lang="en-US" sz="500" b="0" i="0" u="none" strike="noStrike" kern="0" cap="none" spc="0" normalizeH="0" baseline="0" noProof="0">
                <a:ln>
                  <a:noFill/>
                </a:ln>
                <a:solidFill>
                  <a:srgbClr val="000000"/>
                </a:solidFill>
                <a:effectLst/>
                <a:uLnTx/>
                <a:uFillTx/>
                <a:latin typeface="Segoe UI" pitchFamily="34" charset="0"/>
                <a:ea typeface="+mn-ea"/>
                <a:cs typeface="Segoe UI"/>
              </a:rPr>
              <a:t>MICROSOFT MAKES NO WARRANTIES, EXPRESS, IMPLIED OR STATUTORY, AS TO THE INFORMATION IN THIS PRESENTATION.</a:t>
            </a:r>
          </a:p>
        </p:txBody>
      </p:sp>
    </p:spTree>
    <p:extLst>
      <p:ext uri="{BB962C8B-B14F-4D97-AF65-F5344CB8AC3E}">
        <p14:creationId xmlns:p14="http://schemas.microsoft.com/office/powerpoint/2010/main" val="320247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 10:05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94178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86A8D-19DD-42A4-8183-50DDB0D7C0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22035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F7B178-B4DA-4D11-9E32-54C66AC89E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08706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86A8D-19DD-42A4-8183-50DDB0D7C0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86082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758" rtl="0" eaLnBrk="1" fontAlgn="auto" latinLnBrk="0" hangingPunct="1">
              <a:lnSpc>
                <a:spcPct val="90000"/>
              </a:lnSpc>
              <a:spcBef>
                <a:spcPts val="0"/>
              </a:spcBef>
              <a:spcAft>
                <a:spcPts val="25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80E2210-FCD4-4E32-922A-6DC22322192A}" type="datetime1">
              <a:rPr lang="en-US" smtClean="0">
                <a:solidFill>
                  <a:prstClr val="black"/>
                </a:solidFill>
              </a:rPr>
              <a:pPr/>
              <a:t>4/15/2019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22645059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4/15/2019 10:05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25816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4/15/2019 10:05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9059614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 10:05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56819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4/15/2019 10:05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19235452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 10:05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24460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TechEd 2013</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DFDA5C7-BBAE-481E-8BF7-731156A2E2C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4/15/2019 10:05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82885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 10:05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6883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TechEd 2013</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DFDA5C7-BBAE-481E-8BF7-731156A2E2C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4/15/2019 10:05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2691076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4/15/2019 10:05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5019994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 10:05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5197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4/15/2019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224628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4/15/2019 10:05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22554266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4/15/2019 10:05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34362601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4/15/2019 10:05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22324417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4/15/2019 10:05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40025618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 10:05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31553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 10:05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0289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 10:05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60294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4/15/2019 10:05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21615041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4/15/2019 10:05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8463420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 10:05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2083628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4/15/2019 10:05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11929273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4/15/2019 10:05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21704764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4/15/2019 10:05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33590103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4/15/2019 10:05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334081196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4/15/2019 10:05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7414879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 10:05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54810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 10:05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18432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High Availability</a:t>
            </a:r>
            <a:endParaRPr lang="en-US" sz="1200" kern="1200">
              <a:solidFill>
                <a:schemeClr val="tx1"/>
              </a:solidFill>
              <a:effectLst/>
              <a:latin typeface="+mn-lt"/>
              <a:ea typeface="+mn-ea"/>
              <a:cs typeface="+mn-cs"/>
            </a:endParaRPr>
          </a:p>
          <a:p>
            <a:r>
              <a:rPr lang="en-US" sz="1200" u="sng" kern="1200">
                <a:solidFill>
                  <a:schemeClr val="tx1"/>
                </a:solidFill>
                <a:effectLst/>
                <a:latin typeface="+mn-lt"/>
                <a:ea typeface="+mn-ea"/>
                <a:cs typeface="+mn-cs"/>
              </a:rPr>
              <a:t>Essential for mission critical apps</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Minimize data loss and downtime caused by application errors, planned maintenance and unplanned service incidents</a:t>
            </a:r>
          </a:p>
          <a:p>
            <a:r>
              <a:rPr lang="en-US" sz="1200" u="sng" kern="1200">
                <a:solidFill>
                  <a:schemeClr val="tx1"/>
                </a:solidFill>
                <a:effectLst/>
                <a:latin typeface="+mn-lt"/>
                <a:ea typeface="+mn-ea"/>
                <a:cs typeface="+mn-cs"/>
              </a:rPr>
              <a:t>Instant failover for max uptime</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Replicate resources that run your applications in two or more locations within the same region with low latency</a:t>
            </a:r>
          </a:p>
          <a:p>
            <a:r>
              <a:rPr lang="en-US" sz="1200" b="1" kern="1200">
                <a:solidFill>
                  <a:schemeClr val="tx1"/>
                </a:solidFill>
                <a:effectLst/>
                <a:latin typeface="+mn-lt"/>
                <a:ea typeface="+mn-ea"/>
                <a:cs typeface="+mn-cs"/>
              </a:rPr>
              <a:t>High Availability at a Glance</a:t>
            </a:r>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Scenario - Mission critical applications, where any downtime or loss of acceptable performance causes harm to the business or organization’s mission</a:t>
            </a:r>
          </a:p>
          <a:p>
            <a:pPr lvl="0"/>
            <a:r>
              <a:rPr lang="en-US" sz="1200" kern="1200">
                <a:solidFill>
                  <a:schemeClr val="tx1"/>
                </a:solidFill>
                <a:effectLst/>
                <a:latin typeface="+mn-lt"/>
                <a:ea typeface="+mn-ea"/>
                <a:cs typeface="+mn-cs"/>
              </a:rPr>
              <a:t>Cost - Higher: due to running redundant infrastructure </a:t>
            </a:r>
          </a:p>
          <a:p>
            <a:pPr lvl="0"/>
            <a:r>
              <a:rPr lang="en-US" sz="1200" kern="1200">
                <a:solidFill>
                  <a:schemeClr val="tx1"/>
                </a:solidFill>
                <a:effectLst/>
                <a:latin typeface="+mn-lt"/>
                <a:ea typeface="+mn-ea"/>
                <a:cs typeface="+mn-cs"/>
              </a:rPr>
              <a:t>Complexity - Higher: applications must architect for redundancy</a:t>
            </a:r>
          </a:p>
          <a:p>
            <a:pPr lvl="0"/>
            <a:r>
              <a:rPr lang="en-US" sz="1200" kern="1200">
                <a:solidFill>
                  <a:schemeClr val="tx1"/>
                </a:solidFill>
                <a:effectLst/>
                <a:latin typeface="+mn-lt"/>
                <a:ea typeface="+mn-ea"/>
                <a:cs typeface="+mn-cs"/>
              </a:rPr>
              <a:t>SLA - Between 99.95% and 99.99%, depending on the solution</a:t>
            </a:r>
          </a:p>
          <a:p>
            <a:pPr lvl="0"/>
            <a:r>
              <a:rPr lang="en-US" sz="1200" kern="1200">
                <a:solidFill>
                  <a:schemeClr val="tx1"/>
                </a:solidFill>
                <a:effectLst/>
                <a:latin typeface="+mn-lt"/>
                <a:ea typeface="+mn-ea"/>
                <a:cs typeface="+mn-cs"/>
              </a:rPr>
              <a:t>Azure platform options - Availability Sets, Virtual Machine Scale Sets (VMSS),</a:t>
            </a:r>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Azure Availability Zones, any active-active replications.</a:t>
            </a:r>
          </a:p>
          <a:p>
            <a:r>
              <a:rPr lang="en-US" sz="1200" kern="1200">
                <a:solidFill>
                  <a:schemeClr val="tx1"/>
                </a:solidFill>
                <a:effectLst/>
                <a:latin typeface="+mn-lt"/>
                <a:ea typeface="+mn-ea"/>
                <a:cs typeface="+mn-cs"/>
              </a:rPr>
              <a:t> </a:t>
            </a:r>
          </a:p>
          <a:p>
            <a:r>
              <a:rPr lang="en-US" sz="1200" b="1" kern="1200">
                <a:solidFill>
                  <a:schemeClr val="tx1"/>
                </a:solidFill>
                <a:effectLst/>
                <a:latin typeface="+mn-lt"/>
                <a:ea typeface="+mn-ea"/>
                <a:cs typeface="+mn-cs"/>
              </a:rPr>
              <a:t>Disaster Recovery</a:t>
            </a:r>
            <a:endParaRPr lang="en-US" sz="1200" kern="1200">
              <a:solidFill>
                <a:schemeClr val="tx1"/>
              </a:solidFill>
              <a:effectLst/>
              <a:latin typeface="+mn-lt"/>
              <a:ea typeface="+mn-ea"/>
              <a:cs typeface="+mn-cs"/>
            </a:endParaRPr>
          </a:p>
          <a:p>
            <a:r>
              <a:rPr lang="en-US" sz="1200" u="sng" kern="1200">
                <a:solidFill>
                  <a:schemeClr val="tx1"/>
                </a:solidFill>
                <a:effectLst/>
                <a:latin typeface="+mn-lt"/>
                <a:ea typeface="+mn-ea"/>
                <a:cs typeface="+mn-cs"/>
              </a:rPr>
              <a:t>Protection from large scale failures with data residency  </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Maintain business continuity when an entire region is impacted.  Azure regions are paired with a second region that shares data residency requirements, allowing you to stay protected and stay compliant</a:t>
            </a:r>
          </a:p>
          <a:p>
            <a:r>
              <a:rPr lang="en-US" sz="1200" u="sng" kern="1200">
                <a:solidFill>
                  <a:schemeClr val="tx1"/>
                </a:solidFill>
                <a:effectLst/>
                <a:latin typeface="+mn-lt"/>
                <a:ea typeface="+mn-ea"/>
                <a:cs typeface="+mn-cs"/>
              </a:rPr>
              <a:t>Get applications running again faster</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Preconfigure replication and failover settings.  If a disaster occurs, failover to your Azure subscription and run in the cloud.  Failback when your original site is restored  </a:t>
            </a:r>
          </a:p>
          <a:p>
            <a:r>
              <a:rPr lang="en-US" sz="1200" b="1" kern="1200">
                <a:solidFill>
                  <a:schemeClr val="tx1"/>
                </a:solidFill>
                <a:effectLst/>
                <a:latin typeface="+mn-lt"/>
                <a:ea typeface="+mn-ea"/>
                <a:cs typeface="+mn-cs"/>
              </a:rPr>
              <a:t>Disaster Recover at a Glance</a:t>
            </a:r>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Scenario - Applications that need protection from large scale disasters, mission critical applications that can have a small amount of downtime during failover, applications that cannot be rearchitected for HA  </a:t>
            </a:r>
          </a:p>
          <a:p>
            <a:pPr lvl="0"/>
            <a:r>
              <a:rPr lang="en-US" sz="1200" kern="1200">
                <a:solidFill>
                  <a:schemeClr val="tx1"/>
                </a:solidFill>
                <a:effectLst/>
                <a:latin typeface="+mn-lt"/>
                <a:ea typeface="+mn-ea"/>
                <a:cs typeface="+mn-cs"/>
              </a:rPr>
              <a:t>Cost - Lower than high availability, but more costly than simple backups </a:t>
            </a:r>
          </a:p>
          <a:p>
            <a:pPr lvl="0"/>
            <a:r>
              <a:rPr lang="en-US" sz="1200" kern="1200">
                <a:solidFill>
                  <a:schemeClr val="tx1"/>
                </a:solidFill>
                <a:effectLst/>
                <a:latin typeface="+mn-lt"/>
                <a:ea typeface="+mn-ea"/>
                <a:cs typeface="+mn-cs"/>
              </a:rPr>
              <a:t>Complexity - Lower level of complexity.  Replication and failover settings must be configured, but applications do not need to be rearchitected</a:t>
            </a:r>
          </a:p>
          <a:p>
            <a:pPr lvl="0"/>
            <a:r>
              <a:rPr lang="en-US" sz="1200" kern="1200">
                <a:solidFill>
                  <a:schemeClr val="tx1"/>
                </a:solidFill>
                <a:effectLst/>
                <a:latin typeface="+mn-lt"/>
                <a:ea typeface="+mn-ea"/>
                <a:cs typeface="+mn-cs"/>
              </a:rPr>
              <a:t>RPO and RTO - RPO between continuous replication to 15 minutes, RTO varies by source VM</a:t>
            </a:r>
          </a:p>
          <a:p>
            <a:pPr lvl="0"/>
            <a:r>
              <a:rPr lang="en-US" sz="1200" kern="1200">
                <a:solidFill>
                  <a:schemeClr val="tx1"/>
                </a:solidFill>
                <a:effectLst/>
                <a:latin typeface="+mn-lt"/>
                <a:ea typeface="+mn-ea"/>
                <a:cs typeface="+mn-cs"/>
              </a:rPr>
              <a:t>Azure platform options - Azure Site Recovery or facilitated through a partner service</a:t>
            </a:r>
            <a:br>
              <a:rPr lang="en-US" sz="1200" kern="1200">
                <a:solidFill>
                  <a:schemeClr val="tx1"/>
                </a:solidFill>
                <a:effectLst/>
                <a:latin typeface="+mn-lt"/>
                <a:ea typeface="+mn-ea"/>
                <a:cs typeface="+mn-cs"/>
              </a:rPr>
            </a:b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Backup</a:t>
            </a:r>
            <a:endParaRPr lang="en-US" sz="1200" kern="1200">
              <a:solidFill>
                <a:schemeClr val="tx1"/>
              </a:solidFill>
              <a:effectLst/>
              <a:latin typeface="+mn-lt"/>
              <a:ea typeface="+mn-ea"/>
              <a:cs typeface="+mn-cs"/>
            </a:endParaRPr>
          </a:p>
          <a:p>
            <a:r>
              <a:rPr lang="en-US" sz="1200" u="sng" kern="1200">
                <a:solidFill>
                  <a:schemeClr val="tx1"/>
                </a:solidFill>
                <a:effectLst/>
                <a:latin typeface="+mn-lt"/>
                <a:ea typeface="+mn-ea"/>
                <a:cs typeface="+mn-cs"/>
              </a:rPr>
              <a:t>Cheapest protection option with data residency  </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Backup for applications and data is the cheapest protection option, since it does not factor in preconfiguring failover</a:t>
            </a:r>
          </a:p>
          <a:p>
            <a:r>
              <a:rPr lang="en-US" sz="1200" u="sng" kern="1200">
                <a:solidFill>
                  <a:schemeClr val="tx1"/>
                </a:solidFill>
                <a:effectLst/>
                <a:latin typeface="+mn-lt"/>
                <a:ea typeface="+mn-ea"/>
                <a:cs typeface="+mn-cs"/>
              </a:rPr>
              <a:t>Flexible options within Azure </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VM backups are quickly and easily configured with Azure Backup, and choose storage account replication options at the time of setup</a:t>
            </a:r>
          </a:p>
          <a:p>
            <a:r>
              <a:rPr lang="en-US" sz="1200" b="1" kern="1200">
                <a:solidFill>
                  <a:schemeClr val="tx1"/>
                </a:solidFill>
                <a:effectLst/>
                <a:latin typeface="+mn-lt"/>
                <a:ea typeface="+mn-ea"/>
                <a:cs typeface="+mn-cs"/>
              </a:rPr>
              <a:t>Backup at a Glance</a:t>
            </a:r>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Scenario - Protection for applications and data that do not need to be recovered quickly (hours instead of minutes) in the event of a disaster or service interruption</a:t>
            </a:r>
          </a:p>
          <a:p>
            <a:pPr lvl="0"/>
            <a:r>
              <a:rPr lang="en-US" sz="1200" kern="1200">
                <a:solidFill>
                  <a:schemeClr val="tx1"/>
                </a:solidFill>
                <a:effectLst/>
                <a:latin typeface="+mn-lt"/>
                <a:ea typeface="+mn-ea"/>
                <a:cs typeface="+mn-cs"/>
              </a:rPr>
              <a:t>Cost - Lowest cost protection option</a:t>
            </a:r>
          </a:p>
          <a:p>
            <a:pPr lvl="0"/>
            <a:r>
              <a:rPr lang="en-US" sz="1200" kern="1200">
                <a:solidFill>
                  <a:schemeClr val="tx1"/>
                </a:solidFill>
                <a:effectLst/>
                <a:latin typeface="+mn-lt"/>
                <a:ea typeface="+mn-ea"/>
                <a:cs typeface="+mn-cs"/>
              </a:rPr>
              <a:t>Complexity - Lowest level of complexity</a:t>
            </a:r>
          </a:p>
          <a:p>
            <a:pPr lvl="0"/>
            <a:r>
              <a:rPr lang="en-US" sz="1200" kern="1200">
                <a:solidFill>
                  <a:schemeClr val="tx1"/>
                </a:solidFill>
                <a:effectLst/>
                <a:latin typeface="+mn-lt"/>
                <a:ea typeface="+mn-ea"/>
                <a:cs typeface="+mn-cs"/>
              </a:rPr>
              <a:t>RPO and RTO - RPO is configurable and varies by source, and RTO will be high (hours to days) since new infrastructure needs to be deployed and setup</a:t>
            </a:r>
          </a:p>
          <a:p>
            <a:pPr lvl="0"/>
            <a:r>
              <a:rPr lang="en-US" sz="1200" kern="1200">
                <a:solidFill>
                  <a:schemeClr val="tx1"/>
                </a:solidFill>
                <a:effectLst/>
                <a:latin typeface="+mn-lt"/>
                <a:ea typeface="+mn-ea"/>
                <a:cs typeface="+mn-cs"/>
              </a:rPr>
              <a:t>Azure platform options - Azure Backup, storage redundancy (LRS, ZRS, GRS), VM snapshots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0C2B2-062E-4486-B262-1FC3936F5F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747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Date Placeholder 3"/>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ECFB08E-041A-4965-8398-DBA9E8260AC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Header Placeholder 5"/>
          <p:cNvSpPr>
            <a:spLocks noGrp="1"/>
          </p:cNvSpPr>
          <p:nvPr>
            <p:ph type="hdr" sz="quarter" idx="12"/>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3"/>
          </p:nvPr>
        </p:nvSpPr>
        <p:spPr/>
        <p:txBody>
          <a:bodyPr/>
          <a:lstStyle/>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 2010 Microsoft Corporation. All rights reserved. Microsoft, Windows, Windows Vista and other product names are or may be registered trademarks and/or trademarks in the U.S. and/or other countries.</a:t>
            </a:r>
          </a:p>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b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1392231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4/15/2019 10:05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9159258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4/15/2019 10:05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1005358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5.xml"/><Relationship Id="rId1" Type="http://schemas.openxmlformats.org/officeDocument/2006/relationships/vmlDrawing" Target="../drawings/vmlDrawing15.vml"/><Relationship Id="rId5" Type="http://schemas.openxmlformats.org/officeDocument/2006/relationships/image" Target="../media/image13.bin"/><Relationship Id="rId4" Type="http://schemas.openxmlformats.org/officeDocument/2006/relationships/oleObject" Target="../embeddings/oleObject15.bin"/></Relationships>
</file>

<file path=ppt/slideLayouts/_rels/slideLayout10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6.xml"/><Relationship Id="rId1" Type="http://schemas.openxmlformats.org/officeDocument/2006/relationships/vmlDrawing" Target="../drawings/vmlDrawing16.vml"/><Relationship Id="rId5" Type="http://schemas.openxmlformats.org/officeDocument/2006/relationships/image" Target="../media/image13.bin"/><Relationship Id="rId4" Type="http://schemas.openxmlformats.org/officeDocument/2006/relationships/oleObject" Target="../embeddings/oleObject16.bin"/></Relationships>
</file>

<file path=ppt/slideLayouts/_rels/slideLayout10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7.xml"/><Relationship Id="rId1" Type="http://schemas.openxmlformats.org/officeDocument/2006/relationships/vmlDrawing" Target="../drawings/vmlDrawing17.vml"/><Relationship Id="rId5" Type="http://schemas.openxmlformats.org/officeDocument/2006/relationships/image" Target="../media/image13.bin"/><Relationship Id="rId4" Type="http://schemas.openxmlformats.org/officeDocument/2006/relationships/oleObject" Target="../embeddings/oleObject17.bin"/></Relationships>
</file>

<file path=ppt/slideLayouts/_rels/slideLayout10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8.xml"/><Relationship Id="rId1" Type="http://schemas.openxmlformats.org/officeDocument/2006/relationships/vmlDrawing" Target="../drawings/vmlDrawing18.vml"/><Relationship Id="rId5" Type="http://schemas.openxmlformats.org/officeDocument/2006/relationships/image" Target="../media/image13.bin"/><Relationship Id="rId4" Type="http://schemas.openxmlformats.org/officeDocument/2006/relationships/oleObject" Target="../embeddings/oleObject18.bin"/></Relationships>
</file>

<file path=ppt/slideLayouts/_rels/slideLayout10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9.xml"/><Relationship Id="rId1" Type="http://schemas.openxmlformats.org/officeDocument/2006/relationships/vmlDrawing" Target="../drawings/vmlDrawing19.vml"/><Relationship Id="rId5" Type="http://schemas.openxmlformats.org/officeDocument/2006/relationships/image" Target="../media/image13.bin"/><Relationship Id="rId4" Type="http://schemas.openxmlformats.org/officeDocument/2006/relationships/oleObject" Target="../embeddings/oleObject19.bin"/></Relationships>
</file>

<file path=ppt/slideLayouts/_rels/slideLayout10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0.xml"/><Relationship Id="rId1" Type="http://schemas.openxmlformats.org/officeDocument/2006/relationships/vmlDrawing" Target="../drawings/vmlDrawing20.vml"/><Relationship Id="rId6" Type="http://schemas.openxmlformats.org/officeDocument/2006/relationships/image" Target="../media/image17.bin"/><Relationship Id="rId5" Type="http://schemas.openxmlformats.org/officeDocument/2006/relationships/image" Target="../media/image13.bin"/><Relationship Id="rId4" Type="http://schemas.openxmlformats.org/officeDocument/2006/relationships/oleObject" Target="../embeddings/oleObject20.bin"/></Relationships>
</file>

<file path=ppt/slideLayouts/_rels/slideLayout10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1.xml"/><Relationship Id="rId1" Type="http://schemas.openxmlformats.org/officeDocument/2006/relationships/vmlDrawing" Target="../drawings/vmlDrawing21.vml"/><Relationship Id="rId5" Type="http://schemas.openxmlformats.org/officeDocument/2006/relationships/image" Target="../media/image13.bin"/><Relationship Id="rId4" Type="http://schemas.openxmlformats.org/officeDocument/2006/relationships/oleObject" Target="../embeddings/oleObject21.bin"/></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emf"/><Relationship Id="rId1" Type="http://schemas.openxmlformats.org/officeDocument/2006/relationships/slideMaster" Target="../slideMasters/slideMaster7.xml"/><Relationship Id="rId4" Type="http://schemas.openxmlformats.org/officeDocument/2006/relationships/image" Target="../media/image1.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1.emf"/><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1.jpg"/><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tags" Target="../tags/tag23.xml"/><Relationship Id="rId7" Type="http://schemas.openxmlformats.org/officeDocument/2006/relationships/oleObject" Target="../embeddings/oleObject22.bin"/><Relationship Id="rId2" Type="http://schemas.openxmlformats.org/officeDocument/2006/relationships/tags" Target="../tags/tag22.xml"/><Relationship Id="rId1" Type="http://schemas.openxmlformats.org/officeDocument/2006/relationships/vmlDrawing" Target="../drawings/vmlDrawing22.vml"/><Relationship Id="rId6" Type="http://schemas.openxmlformats.org/officeDocument/2006/relationships/slideMaster" Target="../slideMasters/slideMaster10.xml"/><Relationship Id="rId5" Type="http://schemas.openxmlformats.org/officeDocument/2006/relationships/tags" Target="../tags/tag25.xml"/><Relationship Id="rId4" Type="http://schemas.openxmlformats.org/officeDocument/2006/relationships/tags" Target="../tags/tag2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Master" Target="../slideMasters/slideMaster11.xml"/><Relationship Id="rId5" Type="http://schemas.openxmlformats.org/officeDocument/2006/relationships/image" Target="../media/image27.png"/><Relationship Id="rId4" Type="http://schemas.microsoft.com/office/2007/relationships/hdphoto" Target="../media/hdphoto1.wdp"/></Relationships>
</file>

<file path=ppt/slideLayouts/_rels/slideLayout2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tags" Target="../tags/tag27.xml"/><Relationship Id="rId7" Type="http://schemas.openxmlformats.org/officeDocument/2006/relationships/oleObject" Target="../embeddings/oleObject23.bin"/><Relationship Id="rId2" Type="http://schemas.openxmlformats.org/officeDocument/2006/relationships/tags" Target="../tags/tag26.xml"/><Relationship Id="rId1" Type="http://schemas.openxmlformats.org/officeDocument/2006/relationships/vmlDrawing" Target="../drawings/vmlDrawing23.vml"/><Relationship Id="rId6" Type="http://schemas.openxmlformats.org/officeDocument/2006/relationships/slideMaster" Target="../slideMasters/slideMaster11.xml"/><Relationship Id="rId5" Type="http://schemas.openxmlformats.org/officeDocument/2006/relationships/tags" Target="../tags/tag29.xml"/><Relationship Id="rId4" Type="http://schemas.openxmlformats.org/officeDocument/2006/relationships/tags" Target="../tags/tag2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tags" Target="../tags/tag31.xml"/><Relationship Id="rId7" Type="http://schemas.openxmlformats.org/officeDocument/2006/relationships/oleObject" Target="../embeddings/oleObject24.bin"/><Relationship Id="rId2" Type="http://schemas.openxmlformats.org/officeDocument/2006/relationships/tags" Target="../tags/tag30.xml"/><Relationship Id="rId1" Type="http://schemas.openxmlformats.org/officeDocument/2006/relationships/vmlDrawing" Target="../drawings/vmlDrawing24.vml"/><Relationship Id="rId6" Type="http://schemas.openxmlformats.org/officeDocument/2006/relationships/slideMaster" Target="../slideMasters/slideMaster12.xml"/><Relationship Id="rId5" Type="http://schemas.openxmlformats.org/officeDocument/2006/relationships/tags" Target="../tags/tag33.xml"/><Relationship Id="rId4" Type="http://schemas.openxmlformats.org/officeDocument/2006/relationships/tags" Target="../tags/tag32.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3.jpg"/><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emf"/><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tags" Target="../tags/tag35.xml"/><Relationship Id="rId7" Type="http://schemas.openxmlformats.org/officeDocument/2006/relationships/oleObject" Target="../embeddings/oleObject25.bin"/><Relationship Id="rId2" Type="http://schemas.openxmlformats.org/officeDocument/2006/relationships/tags" Target="../tags/tag34.xml"/><Relationship Id="rId1" Type="http://schemas.openxmlformats.org/officeDocument/2006/relationships/vmlDrawing" Target="../drawings/vmlDrawing25.vml"/><Relationship Id="rId6" Type="http://schemas.openxmlformats.org/officeDocument/2006/relationships/slideMaster" Target="../slideMasters/slideMaster14.xml"/><Relationship Id="rId5" Type="http://schemas.openxmlformats.org/officeDocument/2006/relationships/tags" Target="../tags/tag37.xml"/><Relationship Id="rId4" Type="http://schemas.openxmlformats.org/officeDocument/2006/relationships/tags" Target="../tags/tag36.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5.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5.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5.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5.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tags" Target="../tags/tag39.xml"/><Relationship Id="rId7" Type="http://schemas.openxmlformats.org/officeDocument/2006/relationships/oleObject" Target="../embeddings/oleObject26.bin"/><Relationship Id="rId2" Type="http://schemas.openxmlformats.org/officeDocument/2006/relationships/tags" Target="../tags/tag38.xml"/><Relationship Id="rId1" Type="http://schemas.openxmlformats.org/officeDocument/2006/relationships/vmlDrawing" Target="../drawings/vmlDrawing26.vml"/><Relationship Id="rId6" Type="http://schemas.openxmlformats.org/officeDocument/2006/relationships/slideMaster" Target="../slideMasters/slideMaster15.xml"/><Relationship Id="rId5" Type="http://schemas.openxmlformats.org/officeDocument/2006/relationships/tags" Target="../tags/tag41.xml"/><Relationship Id="rId4" Type="http://schemas.openxmlformats.org/officeDocument/2006/relationships/tags" Target="../tags/tag40.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6.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6.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6.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7.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7.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7.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7.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5.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tags" Target="../tags/tag43.xml"/><Relationship Id="rId7" Type="http://schemas.openxmlformats.org/officeDocument/2006/relationships/oleObject" Target="../embeddings/oleObject27.bin"/><Relationship Id="rId2" Type="http://schemas.openxmlformats.org/officeDocument/2006/relationships/tags" Target="../tags/tag42.xml"/><Relationship Id="rId1" Type="http://schemas.openxmlformats.org/officeDocument/2006/relationships/vmlDrawing" Target="../drawings/vmlDrawing27.vml"/><Relationship Id="rId6" Type="http://schemas.openxmlformats.org/officeDocument/2006/relationships/slideMaster" Target="../slideMasters/slideMaster17.xml"/><Relationship Id="rId5" Type="http://schemas.openxmlformats.org/officeDocument/2006/relationships/tags" Target="../tags/tag45.xml"/><Relationship Id="rId4" Type="http://schemas.openxmlformats.org/officeDocument/2006/relationships/tags" Target="../tags/tag4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8.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8.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7.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47.xml"/><Relationship Id="rId1" Type="http://schemas.openxmlformats.org/officeDocument/2006/relationships/vmlDrawing" Target="../drawings/vmlDrawing29.vml"/><Relationship Id="rId6" Type="http://schemas.openxmlformats.org/officeDocument/2006/relationships/image" Target="../media/image42.png"/><Relationship Id="rId5" Type="http://schemas.openxmlformats.org/officeDocument/2006/relationships/image" Target="../media/image24.emf"/><Relationship Id="rId4" Type="http://schemas.openxmlformats.org/officeDocument/2006/relationships/oleObject" Target="../embeddings/oleObject29.bin"/></Relationships>
</file>

<file path=ppt/slideLayouts/_rels/slideLayout398.xml.rels><?xml version="1.0" encoding="UTF-8" standalone="yes"?>
<Relationships xmlns="http://schemas.openxmlformats.org/package/2006/relationships"><Relationship Id="rId3" Type="http://schemas.openxmlformats.org/officeDocument/2006/relationships/slideMaster" Target="../slideMasters/slideMaster19.xml"/><Relationship Id="rId7" Type="http://schemas.openxmlformats.org/officeDocument/2006/relationships/image" Target="../media/image44.png"/><Relationship Id="rId2" Type="http://schemas.openxmlformats.org/officeDocument/2006/relationships/tags" Target="../tags/tag48.xml"/><Relationship Id="rId1" Type="http://schemas.openxmlformats.org/officeDocument/2006/relationships/vmlDrawing" Target="../drawings/vmlDrawing30.vml"/><Relationship Id="rId6" Type="http://schemas.openxmlformats.org/officeDocument/2006/relationships/image" Target="../media/image43.jpg"/><Relationship Id="rId5" Type="http://schemas.openxmlformats.org/officeDocument/2006/relationships/image" Target="../media/image24.emf"/><Relationship Id="rId4" Type="http://schemas.openxmlformats.org/officeDocument/2006/relationships/oleObject" Target="../embeddings/oleObject30.bin"/></Relationships>
</file>

<file path=ppt/slideLayouts/_rels/slideLayout399.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49.xml"/><Relationship Id="rId1" Type="http://schemas.openxmlformats.org/officeDocument/2006/relationships/vmlDrawing" Target="../drawings/vmlDrawing31.vml"/><Relationship Id="rId5" Type="http://schemas.openxmlformats.org/officeDocument/2006/relationships/image" Target="../media/image24.emf"/><Relationship Id="rId4" Type="http://schemas.openxmlformats.org/officeDocument/2006/relationships/oleObject" Target="../embeddings/oleObject31.bin"/></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50.xml"/><Relationship Id="rId1" Type="http://schemas.openxmlformats.org/officeDocument/2006/relationships/vmlDrawing" Target="../drawings/vmlDrawing32.vml"/><Relationship Id="rId5" Type="http://schemas.openxmlformats.org/officeDocument/2006/relationships/image" Target="../media/image24.emf"/><Relationship Id="rId4" Type="http://schemas.openxmlformats.org/officeDocument/2006/relationships/oleObject" Target="../embeddings/oleObject32.bin"/></Relationships>
</file>

<file path=ppt/slideLayouts/_rels/slideLayout401.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51.xml"/><Relationship Id="rId1" Type="http://schemas.openxmlformats.org/officeDocument/2006/relationships/vmlDrawing" Target="../drawings/vmlDrawing33.vml"/><Relationship Id="rId5" Type="http://schemas.openxmlformats.org/officeDocument/2006/relationships/image" Target="../media/image24.emf"/><Relationship Id="rId4" Type="http://schemas.openxmlformats.org/officeDocument/2006/relationships/oleObject" Target="../embeddings/oleObject33.bin"/></Relationships>
</file>

<file path=ppt/slideLayouts/_rels/slideLayout402.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52.xml"/><Relationship Id="rId1" Type="http://schemas.openxmlformats.org/officeDocument/2006/relationships/vmlDrawing" Target="../drawings/vmlDrawing34.vml"/><Relationship Id="rId5" Type="http://schemas.openxmlformats.org/officeDocument/2006/relationships/image" Target="../media/image24.emf"/><Relationship Id="rId4" Type="http://schemas.openxmlformats.org/officeDocument/2006/relationships/oleObject" Target="../embeddings/oleObject34.bin"/></Relationships>
</file>

<file path=ppt/slideLayouts/_rels/slideLayout403.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53.xml"/><Relationship Id="rId1" Type="http://schemas.openxmlformats.org/officeDocument/2006/relationships/vmlDrawing" Target="../drawings/vmlDrawing35.vml"/><Relationship Id="rId5" Type="http://schemas.openxmlformats.org/officeDocument/2006/relationships/image" Target="../media/image24.emf"/><Relationship Id="rId4" Type="http://schemas.openxmlformats.org/officeDocument/2006/relationships/oleObject" Target="../embeddings/oleObject35.bin"/></Relationships>
</file>

<file path=ppt/slideLayouts/_rels/slideLayout404.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54.xml"/><Relationship Id="rId1" Type="http://schemas.openxmlformats.org/officeDocument/2006/relationships/vmlDrawing" Target="../drawings/vmlDrawing36.vml"/><Relationship Id="rId5" Type="http://schemas.openxmlformats.org/officeDocument/2006/relationships/image" Target="../media/image24.emf"/><Relationship Id="rId4" Type="http://schemas.openxmlformats.org/officeDocument/2006/relationships/oleObject" Target="../embeddings/oleObject36.bin"/></Relationships>
</file>

<file path=ppt/slideLayouts/_rels/slideLayout40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Master" Target="../slideMasters/slideMaster19.xml"/><Relationship Id="rId7" Type="http://schemas.openxmlformats.org/officeDocument/2006/relationships/image" Target="../media/image46.jpeg"/><Relationship Id="rId2" Type="http://schemas.openxmlformats.org/officeDocument/2006/relationships/tags" Target="../tags/tag55.xml"/><Relationship Id="rId1" Type="http://schemas.openxmlformats.org/officeDocument/2006/relationships/vmlDrawing" Target="../drawings/vmlDrawing37.vml"/><Relationship Id="rId6" Type="http://schemas.openxmlformats.org/officeDocument/2006/relationships/image" Target="../media/image45.jpeg"/><Relationship Id="rId5" Type="http://schemas.openxmlformats.org/officeDocument/2006/relationships/image" Target="../media/image24.emf"/><Relationship Id="rId4" Type="http://schemas.openxmlformats.org/officeDocument/2006/relationships/oleObject" Target="../embeddings/oleObject37.bin"/></Relationships>
</file>

<file path=ppt/slideLayouts/_rels/slideLayout406.xml.rels><?xml version="1.0" encoding="UTF-8" standalone="yes"?>
<Relationships xmlns="http://schemas.openxmlformats.org/package/2006/relationships"><Relationship Id="rId3" Type="http://schemas.openxmlformats.org/officeDocument/2006/relationships/slideMaster" Target="../slideMasters/slideMaster19.xml"/><Relationship Id="rId7" Type="http://schemas.openxmlformats.org/officeDocument/2006/relationships/image" Target="../media/image42.png"/><Relationship Id="rId2" Type="http://schemas.openxmlformats.org/officeDocument/2006/relationships/tags" Target="../tags/tag56.xml"/><Relationship Id="rId1" Type="http://schemas.openxmlformats.org/officeDocument/2006/relationships/vmlDrawing" Target="../drawings/vmlDrawing38.vml"/><Relationship Id="rId6" Type="http://schemas.openxmlformats.org/officeDocument/2006/relationships/image" Target="../media/image47.jpeg"/><Relationship Id="rId5" Type="http://schemas.openxmlformats.org/officeDocument/2006/relationships/image" Target="../media/image24.emf"/><Relationship Id="rId4" Type="http://schemas.openxmlformats.org/officeDocument/2006/relationships/oleObject" Target="../embeddings/oleObject38.bin"/></Relationships>
</file>

<file path=ppt/slideLayouts/_rels/slideLayout407.xml.rels><?xml version="1.0" encoding="UTF-8" standalone="yes"?>
<Relationships xmlns="http://schemas.openxmlformats.org/package/2006/relationships"><Relationship Id="rId3" Type="http://schemas.openxmlformats.org/officeDocument/2006/relationships/slideMaster" Target="../slideMasters/slideMaster19.xml"/><Relationship Id="rId7" Type="http://schemas.openxmlformats.org/officeDocument/2006/relationships/image" Target="../media/image42.png"/><Relationship Id="rId2" Type="http://schemas.openxmlformats.org/officeDocument/2006/relationships/tags" Target="../tags/tag57.xml"/><Relationship Id="rId1" Type="http://schemas.openxmlformats.org/officeDocument/2006/relationships/vmlDrawing" Target="../drawings/vmlDrawing39.vml"/><Relationship Id="rId6" Type="http://schemas.openxmlformats.org/officeDocument/2006/relationships/image" Target="../media/image48.jpeg"/><Relationship Id="rId5" Type="http://schemas.openxmlformats.org/officeDocument/2006/relationships/image" Target="../media/image24.emf"/><Relationship Id="rId4" Type="http://schemas.openxmlformats.org/officeDocument/2006/relationships/oleObject" Target="../embeddings/oleObject39.bin"/></Relationships>
</file>

<file path=ppt/slideLayouts/_rels/slideLayout408.xml.rels><?xml version="1.0" encoding="UTF-8" standalone="yes"?>
<Relationships xmlns="http://schemas.openxmlformats.org/package/2006/relationships"><Relationship Id="rId3" Type="http://schemas.openxmlformats.org/officeDocument/2006/relationships/slideMaster" Target="../slideMasters/slideMaster19.xml"/><Relationship Id="rId7" Type="http://schemas.openxmlformats.org/officeDocument/2006/relationships/image" Target="../media/image42.png"/><Relationship Id="rId2" Type="http://schemas.openxmlformats.org/officeDocument/2006/relationships/tags" Target="../tags/tag58.xml"/><Relationship Id="rId1" Type="http://schemas.openxmlformats.org/officeDocument/2006/relationships/vmlDrawing" Target="../drawings/vmlDrawing40.vml"/><Relationship Id="rId6" Type="http://schemas.openxmlformats.org/officeDocument/2006/relationships/image" Target="../media/image49.jpeg"/><Relationship Id="rId5" Type="http://schemas.openxmlformats.org/officeDocument/2006/relationships/image" Target="../media/image24.emf"/><Relationship Id="rId4" Type="http://schemas.openxmlformats.org/officeDocument/2006/relationships/oleObject" Target="../embeddings/oleObject40.bin"/></Relationships>
</file>

<file path=ppt/slideLayouts/_rels/slideLayout409.xml.rels><?xml version="1.0" encoding="UTF-8" standalone="yes"?>
<Relationships xmlns="http://schemas.openxmlformats.org/package/2006/relationships"><Relationship Id="rId3" Type="http://schemas.openxmlformats.org/officeDocument/2006/relationships/slideMaster" Target="../slideMasters/slideMaster19.xml"/><Relationship Id="rId7" Type="http://schemas.openxmlformats.org/officeDocument/2006/relationships/image" Target="../media/image42.png"/><Relationship Id="rId2" Type="http://schemas.openxmlformats.org/officeDocument/2006/relationships/tags" Target="../tags/tag59.xml"/><Relationship Id="rId1" Type="http://schemas.openxmlformats.org/officeDocument/2006/relationships/vmlDrawing" Target="../drawings/vmlDrawing41.vml"/><Relationship Id="rId6" Type="http://schemas.openxmlformats.org/officeDocument/2006/relationships/image" Target="../media/image50.jpeg"/><Relationship Id="rId5" Type="http://schemas.openxmlformats.org/officeDocument/2006/relationships/image" Target="../media/image24.emf"/><Relationship Id="rId4" Type="http://schemas.openxmlformats.org/officeDocument/2006/relationships/oleObject" Target="../embeddings/oleObject41.bin"/></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3" Type="http://schemas.openxmlformats.org/officeDocument/2006/relationships/slideMaster" Target="../slideMasters/slideMaster19.xml"/><Relationship Id="rId7" Type="http://schemas.openxmlformats.org/officeDocument/2006/relationships/image" Target="../media/image42.png"/><Relationship Id="rId2" Type="http://schemas.openxmlformats.org/officeDocument/2006/relationships/tags" Target="../tags/tag60.xml"/><Relationship Id="rId1" Type="http://schemas.openxmlformats.org/officeDocument/2006/relationships/vmlDrawing" Target="../drawings/vmlDrawing42.vml"/><Relationship Id="rId6" Type="http://schemas.openxmlformats.org/officeDocument/2006/relationships/image" Target="../media/image51.jpeg"/><Relationship Id="rId5" Type="http://schemas.openxmlformats.org/officeDocument/2006/relationships/image" Target="../media/image24.emf"/><Relationship Id="rId4" Type="http://schemas.openxmlformats.org/officeDocument/2006/relationships/oleObject" Target="../embeddings/oleObject42.bin"/></Relationships>
</file>

<file path=ppt/slideLayouts/_rels/slideLayout411.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61.xml"/><Relationship Id="rId1" Type="http://schemas.openxmlformats.org/officeDocument/2006/relationships/vmlDrawing" Target="../drawings/vmlDrawing43.vml"/><Relationship Id="rId6" Type="http://schemas.openxmlformats.org/officeDocument/2006/relationships/image" Target="../media/image52.png"/><Relationship Id="rId5" Type="http://schemas.openxmlformats.org/officeDocument/2006/relationships/image" Target="../media/image24.emf"/><Relationship Id="rId4" Type="http://schemas.openxmlformats.org/officeDocument/2006/relationships/oleObject" Target="../embeddings/oleObject43.bin"/></Relationships>
</file>

<file path=ppt/slideLayouts/_rels/slideLayout412.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62.xml"/><Relationship Id="rId1" Type="http://schemas.openxmlformats.org/officeDocument/2006/relationships/vmlDrawing" Target="../drawings/vmlDrawing44.vml"/><Relationship Id="rId5" Type="http://schemas.openxmlformats.org/officeDocument/2006/relationships/image" Target="../media/image24.emf"/><Relationship Id="rId4" Type="http://schemas.openxmlformats.org/officeDocument/2006/relationships/oleObject" Target="../embeddings/oleObject44.bin"/></Relationships>
</file>

<file path=ppt/slideLayouts/_rels/slideLayout413.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63.xml"/><Relationship Id="rId1" Type="http://schemas.openxmlformats.org/officeDocument/2006/relationships/vmlDrawing" Target="../drawings/vmlDrawing45.vml"/><Relationship Id="rId5" Type="http://schemas.openxmlformats.org/officeDocument/2006/relationships/image" Target="../media/image24.emf"/><Relationship Id="rId4" Type="http://schemas.openxmlformats.org/officeDocument/2006/relationships/oleObject" Target="../embeddings/oleObject45.bin"/></Relationships>
</file>

<file path=ppt/slideLayouts/_rels/slideLayout414.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64.xml"/><Relationship Id="rId1" Type="http://schemas.openxmlformats.org/officeDocument/2006/relationships/vmlDrawing" Target="../drawings/vmlDrawing46.vml"/><Relationship Id="rId5" Type="http://schemas.openxmlformats.org/officeDocument/2006/relationships/image" Target="../media/image24.emf"/><Relationship Id="rId4" Type="http://schemas.openxmlformats.org/officeDocument/2006/relationships/oleObject" Target="../embeddings/oleObject46.bin"/></Relationships>
</file>

<file path=ppt/slideLayouts/_rels/slideLayout415.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65.xml"/><Relationship Id="rId1" Type="http://schemas.openxmlformats.org/officeDocument/2006/relationships/vmlDrawing" Target="../drawings/vmlDrawing47.vml"/><Relationship Id="rId5" Type="http://schemas.openxmlformats.org/officeDocument/2006/relationships/image" Target="../media/image24.emf"/><Relationship Id="rId4" Type="http://schemas.openxmlformats.org/officeDocument/2006/relationships/oleObject" Target="../embeddings/oleObject47.bin"/></Relationships>
</file>

<file path=ppt/slideLayouts/_rels/slideLayout416.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66.xml"/><Relationship Id="rId1" Type="http://schemas.openxmlformats.org/officeDocument/2006/relationships/vmlDrawing" Target="../drawings/vmlDrawing48.vml"/><Relationship Id="rId5" Type="http://schemas.openxmlformats.org/officeDocument/2006/relationships/image" Target="../media/image24.emf"/><Relationship Id="rId4" Type="http://schemas.openxmlformats.org/officeDocument/2006/relationships/oleObject" Target="../embeddings/oleObject48.bin"/></Relationships>
</file>

<file path=ppt/slideLayouts/_rels/slideLayout417.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67.xml"/><Relationship Id="rId1" Type="http://schemas.openxmlformats.org/officeDocument/2006/relationships/vmlDrawing" Target="../drawings/vmlDrawing49.vml"/><Relationship Id="rId6" Type="http://schemas.openxmlformats.org/officeDocument/2006/relationships/image" Target="../media/image52.png"/><Relationship Id="rId5" Type="http://schemas.openxmlformats.org/officeDocument/2006/relationships/image" Target="../media/image24.emf"/><Relationship Id="rId4" Type="http://schemas.openxmlformats.org/officeDocument/2006/relationships/oleObject" Target="../embeddings/oleObject49.bin"/></Relationships>
</file>

<file path=ppt/slideLayouts/_rels/slideLayout418.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68.xml"/><Relationship Id="rId1" Type="http://schemas.openxmlformats.org/officeDocument/2006/relationships/vmlDrawing" Target="../drawings/vmlDrawing50.vml"/><Relationship Id="rId5" Type="http://schemas.openxmlformats.org/officeDocument/2006/relationships/image" Target="../media/image24.emf"/><Relationship Id="rId4" Type="http://schemas.openxmlformats.org/officeDocument/2006/relationships/oleObject" Target="../embeddings/oleObject50.bin"/></Relationships>
</file>

<file path=ppt/slideLayouts/_rels/slideLayout419.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69.xml"/><Relationship Id="rId1" Type="http://schemas.openxmlformats.org/officeDocument/2006/relationships/vmlDrawing" Target="../drawings/vmlDrawing51.vml"/><Relationship Id="rId5" Type="http://schemas.openxmlformats.org/officeDocument/2006/relationships/image" Target="../media/image24.emf"/><Relationship Id="rId4" Type="http://schemas.openxmlformats.org/officeDocument/2006/relationships/oleObject" Target="../embeddings/oleObject51.bin"/></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70.xml"/><Relationship Id="rId1" Type="http://schemas.openxmlformats.org/officeDocument/2006/relationships/vmlDrawing" Target="../drawings/vmlDrawing52.vml"/><Relationship Id="rId5" Type="http://schemas.openxmlformats.org/officeDocument/2006/relationships/image" Target="../media/image24.emf"/><Relationship Id="rId4" Type="http://schemas.openxmlformats.org/officeDocument/2006/relationships/oleObject" Target="../embeddings/oleObject52.bin"/></Relationships>
</file>

<file path=ppt/slideLayouts/_rels/slideLayout421.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71.xml"/><Relationship Id="rId1" Type="http://schemas.openxmlformats.org/officeDocument/2006/relationships/vmlDrawing" Target="../drawings/vmlDrawing53.vml"/><Relationship Id="rId5" Type="http://schemas.openxmlformats.org/officeDocument/2006/relationships/image" Target="../media/image24.emf"/><Relationship Id="rId4" Type="http://schemas.openxmlformats.org/officeDocument/2006/relationships/oleObject" Target="../embeddings/oleObject53.bin"/></Relationships>
</file>

<file path=ppt/slideLayouts/_rels/slideLayout422.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72.xml"/><Relationship Id="rId1" Type="http://schemas.openxmlformats.org/officeDocument/2006/relationships/vmlDrawing" Target="../drawings/vmlDrawing54.vml"/><Relationship Id="rId5" Type="http://schemas.openxmlformats.org/officeDocument/2006/relationships/image" Target="../media/image24.emf"/><Relationship Id="rId4" Type="http://schemas.openxmlformats.org/officeDocument/2006/relationships/oleObject" Target="../embeddings/oleObject54.bin"/></Relationships>
</file>

<file path=ppt/slideLayouts/_rels/slideLayout423.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73.xml"/><Relationship Id="rId1" Type="http://schemas.openxmlformats.org/officeDocument/2006/relationships/vmlDrawing" Target="../drawings/vmlDrawing55.vml"/><Relationship Id="rId6" Type="http://schemas.openxmlformats.org/officeDocument/2006/relationships/image" Target="../media/image52.png"/><Relationship Id="rId5" Type="http://schemas.openxmlformats.org/officeDocument/2006/relationships/image" Target="../media/image24.emf"/><Relationship Id="rId4" Type="http://schemas.openxmlformats.org/officeDocument/2006/relationships/oleObject" Target="../embeddings/oleObject55.bin"/></Relationships>
</file>

<file path=ppt/slideLayouts/_rels/slideLayout424.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74.xml"/><Relationship Id="rId1" Type="http://schemas.openxmlformats.org/officeDocument/2006/relationships/vmlDrawing" Target="../drawings/vmlDrawing56.vml"/><Relationship Id="rId5" Type="http://schemas.openxmlformats.org/officeDocument/2006/relationships/image" Target="../media/image24.emf"/><Relationship Id="rId4" Type="http://schemas.openxmlformats.org/officeDocument/2006/relationships/oleObject" Target="../embeddings/oleObject56.bin"/></Relationships>
</file>

<file path=ppt/slideLayouts/_rels/slideLayout425.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75.xml"/><Relationship Id="rId1" Type="http://schemas.openxmlformats.org/officeDocument/2006/relationships/vmlDrawing" Target="../drawings/vmlDrawing57.vml"/><Relationship Id="rId5" Type="http://schemas.openxmlformats.org/officeDocument/2006/relationships/image" Target="../media/image24.emf"/><Relationship Id="rId4" Type="http://schemas.openxmlformats.org/officeDocument/2006/relationships/oleObject" Target="../embeddings/oleObject57.bin"/></Relationships>
</file>

<file path=ppt/slideLayouts/_rels/slideLayout426.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76.xml"/><Relationship Id="rId1" Type="http://schemas.openxmlformats.org/officeDocument/2006/relationships/vmlDrawing" Target="../drawings/vmlDrawing58.vml"/><Relationship Id="rId5" Type="http://schemas.openxmlformats.org/officeDocument/2006/relationships/image" Target="../media/image24.emf"/><Relationship Id="rId4" Type="http://schemas.openxmlformats.org/officeDocument/2006/relationships/oleObject" Target="../embeddings/oleObject58.bin"/></Relationships>
</file>

<file path=ppt/slideLayouts/_rels/slideLayout427.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77.xml"/><Relationship Id="rId1" Type="http://schemas.openxmlformats.org/officeDocument/2006/relationships/vmlDrawing" Target="../drawings/vmlDrawing59.vml"/><Relationship Id="rId5" Type="http://schemas.openxmlformats.org/officeDocument/2006/relationships/image" Target="../media/image24.emf"/><Relationship Id="rId4" Type="http://schemas.openxmlformats.org/officeDocument/2006/relationships/oleObject" Target="../embeddings/oleObject59.bin"/></Relationships>
</file>

<file path=ppt/slideLayouts/_rels/slideLayout428.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78.xml"/><Relationship Id="rId1" Type="http://schemas.openxmlformats.org/officeDocument/2006/relationships/vmlDrawing" Target="../drawings/vmlDrawing60.vml"/><Relationship Id="rId5" Type="http://schemas.openxmlformats.org/officeDocument/2006/relationships/image" Target="../media/image24.emf"/><Relationship Id="rId4" Type="http://schemas.openxmlformats.org/officeDocument/2006/relationships/oleObject" Target="../embeddings/oleObject60.bin"/></Relationships>
</file>

<file path=ppt/slideLayouts/_rels/slideLayout429.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79.xml"/><Relationship Id="rId1" Type="http://schemas.openxmlformats.org/officeDocument/2006/relationships/vmlDrawing" Target="../drawings/vmlDrawing61.vml"/><Relationship Id="rId6" Type="http://schemas.openxmlformats.org/officeDocument/2006/relationships/image" Target="../media/image52.png"/><Relationship Id="rId5" Type="http://schemas.openxmlformats.org/officeDocument/2006/relationships/image" Target="../media/image24.emf"/><Relationship Id="rId4" Type="http://schemas.openxmlformats.org/officeDocument/2006/relationships/oleObject" Target="../embeddings/oleObject61.bin"/></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80.xml"/><Relationship Id="rId1" Type="http://schemas.openxmlformats.org/officeDocument/2006/relationships/vmlDrawing" Target="../drawings/vmlDrawing62.vml"/><Relationship Id="rId5" Type="http://schemas.openxmlformats.org/officeDocument/2006/relationships/image" Target="../media/image24.emf"/><Relationship Id="rId4" Type="http://schemas.openxmlformats.org/officeDocument/2006/relationships/oleObject" Target="../embeddings/oleObject62.bin"/></Relationships>
</file>

<file path=ppt/slideLayouts/_rels/slideLayout431.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81.xml"/><Relationship Id="rId1" Type="http://schemas.openxmlformats.org/officeDocument/2006/relationships/vmlDrawing" Target="../drawings/vmlDrawing63.vml"/><Relationship Id="rId5" Type="http://schemas.openxmlformats.org/officeDocument/2006/relationships/image" Target="../media/image24.emf"/><Relationship Id="rId4" Type="http://schemas.openxmlformats.org/officeDocument/2006/relationships/oleObject" Target="../embeddings/oleObject63.bin"/></Relationships>
</file>

<file path=ppt/slideLayouts/_rels/slideLayout432.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82.xml"/><Relationship Id="rId1" Type="http://schemas.openxmlformats.org/officeDocument/2006/relationships/vmlDrawing" Target="../drawings/vmlDrawing64.vml"/><Relationship Id="rId5" Type="http://schemas.openxmlformats.org/officeDocument/2006/relationships/image" Target="../media/image24.emf"/><Relationship Id="rId4" Type="http://schemas.openxmlformats.org/officeDocument/2006/relationships/oleObject" Target="../embeddings/oleObject64.bin"/></Relationships>
</file>

<file path=ppt/slideLayouts/_rels/slideLayout433.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83.xml"/><Relationship Id="rId1" Type="http://schemas.openxmlformats.org/officeDocument/2006/relationships/vmlDrawing" Target="../drawings/vmlDrawing65.vml"/><Relationship Id="rId5" Type="http://schemas.openxmlformats.org/officeDocument/2006/relationships/image" Target="../media/image24.emf"/><Relationship Id="rId4" Type="http://schemas.openxmlformats.org/officeDocument/2006/relationships/oleObject" Target="../embeddings/oleObject65.bin"/></Relationships>
</file>

<file path=ppt/slideLayouts/_rels/slideLayout434.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84.xml"/><Relationship Id="rId1" Type="http://schemas.openxmlformats.org/officeDocument/2006/relationships/vmlDrawing" Target="../drawings/vmlDrawing66.vml"/><Relationship Id="rId5" Type="http://schemas.openxmlformats.org/officeDocument/2006/relationships/image" Target="../media/image24.emf"/><Relationship Id="rId4" Type="http://schemas.openxmlformats.org/officeDocument/2006/relationships/oleObject" Target="../embeddings/oleObject66.bin"/></Relationships>
</file>

<file path=ppt/slideLayouts/_rels/slideLayout435.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85.xml"/><Relationship Id="rId1" Type="http://schemas.openxmlformats.org/officeDocument/2006/relationships/vmlDrawing" Target="../drawings/vmlDrawing67.vml"/><Relationship Id="rId6" Type="http://schemas.openxmlformats.org/officeDocument/2006/relationships/image" Target="../media/image52.png"/><Relationship Id="rId5" Type="http://schemas.openxmlformats.org/officeDocument/2006/relationships/image" Target="../media/image24.emf"/><Relationship Id="rId4" Type="http://schemas.openxmlformats.org/officeDocument/2006/relationships/oleObject" Target="../embeddings/oleObject67.bin"/></Relationships>
</file>

<file path=ppt/slideLayouts/_rels/slideLayout436.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86.xml"/><Relationship Id="rId1" Type="http://schemas.openxmlformats.org/officeDocument/2006/relationships/vmlDrawing" Target="../drawings/vmlDrawing68.vml"/><Relationship Id="rId5" Type="http://schemas.openxmlformats.org/officeDocument/2006/relationships/image" Target="../media/image24.emf"/><Relationship Id="rId4" Type="http://schemas.openxmlformats.org/officeDocument/2006/relationships/oleObject" Target="../embeddings/oleObject68.bin"/></Relationships>
</file>

<file path=ppt/slideLayouts/_rels/slideLayout437.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87.xml"/><Relationship Id="rId1" Type="http://schemas.openxmlformats.org/officeDocument/2006/relationships/vmlDrawing" Target="../drawings/vmlDrawing69.vml"/><Relationship Id="rId5" Type="http://schemas.openxmlformats.org/officeDocument/2006/relationships/image" Target="../media/image24.emf"/><Relationship Id="rId4" Type="http://schemas.openxmlformats.org/officeDocument/2006/relationships/oleObject" Target="../embeddings/oleObject69.bin"/></Relationships>
</file>

<file path=ppt/slideLayouts/_rels/slideLayout438.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88.xml"/><Relationship Id="rId1" Type="http://schemas.openxmlformats.org/officeDocument/2006/relationships/vmlDrawing" Target="../drawings/vmlDrawing70.vml"/><Relationship Id="rId5" Type="http://schemas.openxmlformats.org/officeDocument/2006/relationships/image" Target="../media/image24.emf"/><Relationship Id="rId4" Type="http://schemas.openxmlformats.org/officeDocument/2006/relationships/oleObject" Target="../embeddings/oleObject70.bin"/></Relationships>
</file>

<file path=ppt/slideLayouts/_rels/slideLayout439.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89.xml"/><Relationship Id="rId1" Type="http://schemas.openxmlformats.org/officeDocument/2006/relationships/vmlDrawing" Target="../drawings/vmlDrawing71.vml"/><Relationship Id="rId5" Type="http://schemas.openxmlformats.org/officeDocument/2006/relationships/image" Target="../media/image24.emf"/><Relationship Id="rId4" Type="http://schemas.openxmlformats.org/officeDocument/2006/relationships/oleObject" Target="../embeddings/oleObject71.bin"/></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0.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90.xml"/><Relationship Id="rId1" Type="http://schemas.openxmlformats.org/officeDocument/2006/relationships/vmlDrawing" Target="../drawings/vmlDrawing72.vml"/><Relationship Id="rId5" Type="http://schemas.openxmlformats.org/officeDocument/2006/relationships/image" Target="../media/image24.emf"/><Relationship Id="rId4" Type="http://schemas.openxmlformats.org/officeDocument/2006/relationships/oleObject" Target="../embeddings/oleObject72.bin"/></Relationships>
</file>

<file path=ppt/slideLayouts/_rels/slideLayout441.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91.xml"/><Relationship Id="rId1" Type="http://schemas.openxmlformats.org/officeDocument/2006/relationships/vmlDrawing" Target="../drawings/vmlDrawing73.vml"/><Relationship Id="rId6" Type="http://schemas.openxmlformats.org/officeDocument/2006/relationships/image" Target="../media/image52.png"/><Relationship Id="rId5" Type="http://schemas.openxmlformats.org/officeDocument/2006/relationships/image" Target="../media/image24.emf"/><Relationship Id="rId4" Type="http://schemas.openxmlformats.org/officeDocument/2006/relationships/oleObject" Target="../embeddings/oleObject73.bin"/></Relationships>
</file>

<file path=ppt/slideLayouts/_rels/slideLayout442.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92.xml"/><Relationship Id="rId1" Type="http://schemas.openxmlformats.org/officeDocument/2006/relationships/vmlDrawing" Target="../drawings/vmlDrawing74.vml"/><Relationship Id="rId5" Type="http://schemas.openxmlformats.org/officeDocument/2006/relationships/image" Target="../media/image24.emf"/><Relationship Id="rId4" Type="http://schemas.openxmlformats.org/officeDocument/2006/relationships/oleObject" Target="../embeddings/oleObject74.bin"/></Relationships>
</file>

<file path=ppt/slideLayouts/_rels/slideLayout443.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93.xml"/><Relationship Id="rId1" Type="http://schemas.openxmlformats.org/officeDocument/2006/relationships/vmlDrawing" Target="../drawings/vmlDrawing75.vml"/><Relationship Id="rId5" Type="http://schemas.openxmlformats.org/officeDocument/2006/relationships/image" Target="../media/image24.emf"/><Relationship Id="rId4" Type="http://schemas.openxmlformats.org/officeDocument/2006/relationships/oleObject" Target="../embeddings/oleObject75.bin"/></Relationships>
</file>

<file path=ppt/slideLayouts/_rels/slideLayout444.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94.xml"/><Relationship Id="rId1" Type="http://schemas.openxmlformats.org/officeDocument/2006/relationships/vmlDrawing" Target="../drawings/vmlDrawing76.vml"/><Relationship Id="rId5" Type="http://schemas.openxmlformats.org/officeDocument/2006/relationships/image" Target="../media/image24.emf"/><Relationship Id="rId4" Type="http://schemas.openxmlformats.org/officeDocument/2006/relationships/oleObject" Target="../embeddings/oleObject76.bin"/></Relationships>
</file>

<file path=ppt/slideLayouts/_rels/slideLayout445.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95.xml"/><Relationship Id="rId1" Type="http://schemas.openxmlformats.org/officeDocument/2006/relationships/vmlDrawing" Target="../drawings/vmlDrawing77.vml"/><Relationship Id="rId5" Type="http://schemas.openxmlformats.org/officeDocument/2006/relationships/image" Target="../media/image24.emf"/><Relationship Id="rId4" Type="http://schemas.openxmlformats.org/officeDocument/2006/relationships/oleObject" Target="../embeddings/oleObject77.bin"/></Relationships>
</file>

<file path=ppt/slideLayouts/_rels/slideLayout446.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96.xml"/><Relationship Id="rId1" Type="http://schemas.openxmlformats.org/officeDocument/2006/relationships/vmlDrawing" Target="../drawings/vmlDrawing78.vml"/><Relationship Id="rId5" Type="http://schemas.openxmlformats.org/officeDocument/2006/relationships/image" Target="../media/image24.emf"/><Relationship Id="rId4" Type="http://schemas.openxmlformats.org/officeDocument/2006/relationships/oleObject" Target="../embeddings/oleObject78.bin"/></Relationships>
</file>

<file path=ppt/slideLayouts/_rels/slideLayout447.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97.xml"/><Relationship Id="rId1" Type="http://schemas.openxmlformats.org/officeDocument/2006/relationships/vmlDrawing" Target="../drawings/vmlDrawing79.vml"/><Relationship Id="rId6" Type="http://schemas.openxmlformats.org/officeDocument/2006/relationships/image" Target="../media/image52.png"/><Relationship Id="rId5" Type="http://schemas.openxmlformats.org/officeDocument/2006/relationships/image" Target="../media/image24.emf"/><Relationship Id="rId4" Type="http://schemas.openxmlformats.org/officeDocument/2006/relationships/oleObject" Target="../embeddings/oleObject79.bin"/></Relationships>
</file>

<file path=ppt/slideLayouts/_rels/slideLayout448.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98.xml"/><Relationship Id="rId1" Type="http://schemas.openxmlformats.org/officeDocument/2006/relationships/vmlDrawing" Target="../drawings/vmlDrawing80.vml"/><Relationship Id="rId5" Type="http://schemas.openxmlformats.org/officeDocument/2006/relationships/image" Target="../media/image24.emf"/><Relationship Id="rId4" Type="http://schemas.openxmlformats.org/officeDocument/2006/relationships/oleObject" Target="../embeddings/oleObject80.bin"/></Relationships>
</file>

<file path=ppt/slideLayouts/_rels/slideLayout449.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99.xml"/><Relationship Id="rId1" Type="http://schemas.openxmlformats.org/officeDocument/2006/relationships/vmlDrawing" Target="../drawings/vmlDrawing81.vml"/><Relationship Id="rId5" Type="http://schemas.openxmlformats.org/officeDocument/2006/relationships/image" Target="../media/image24.emf"/><Relationship Id="rId4" Type="http://schemas.openxmlformats.org/officeDocument/2006/relationships/oleObject" Target="../embeddings/oleObject81.bin"/></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100.xml"/><Relationship Id="rId1" Type="http://schemas.openxmlformats.org/officeDocument/2006/relationships/vmlDrawing" Target="../drawings/vmlDrawing82.vml"/><Relationship Id="rId5" Type="http://schemas.openxmlformats.org/officeDocument/2006/relationships/image" Target="../media/image24.emf"/><Relationship Id="rId4" Type="http://schemas.openxmlformats.org/officeDocument/2006/relationships/oleObject" Target="../embeddings/oleObject82.bin"/></Relationships>
</file>

<file path=ppt/slideLayouts/_rels/slideLayout451.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101.xml"/><Relationship Id="rId1" Type="http://schemas.openxmlformats.org/officeDocument/2006/relationships/vmlDrawing" Target="../drawings/vmlDrawing83.vml"/><Relationship Id="rId5" Type="http://schemas.openxmlformats.org/officeDocument/2006/relationships/image" Target="../media/image24.emf"/><Relationship Id="rId4" Type="http://schemas.openxmlformats.org/officeDocument/2006/relationships/oleObject" Target="../embeddings/oleObject83.bin"/></Relationships>
</file>

<file path=ppt/slideLayouts/_rels/slideLayout452.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102.xml"/><Relationship Id="rId1" Type="http://schemas.openxmlformats.org/officeDocument/2006/relationships/vmlDrawing" Target="../drawings/vmlDrawing84.vml"/><Relationship Id="rId5" Type="http://schemas.openxmlformats.org/officeDocument/2006/relationships/image" Target="../media/image24.emf"/><Relationship Id="rId4" Type="http://schemas.openxmlformats.org/officeDocument/2006/relationships/oleObject" Target="../embeddings/oleObject84.bin"/></Relationships>
</file>

<file path=ppt/slideLayouts/_rels/slideLayout45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slideMaster" Target="../slideMasters/slideMaster19.xml"/><Relationship Id="rId7" Type="http://schemas.openxmlformats.org/officeDocument/2006/relationships/image" Target="../media/image56.png"/><Relationship Id="rId2" Type="http://schemas.openxmlformats.org/officeDocument/2006/relationships/tags" Target="../tags/tag103.xml"/><Relationship Id="rId1" Type="http://schemas.openxmlformats.org/officeDocument/2006/relationships/vmlDrawing" Target="../drawings/vmlDrawing85.v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24.emf"/><Relationship Id="rId4" Type="http://schemas.openxmlformats.org/officeDocument/2006/relationships/image" Target="../media/image53.png"/><Relationship Id="rId9" Type="http://schemas.openxmlformats.org/officeDocument/2006/relationships/oleObject" Target="../embeddings/oleObject85.bin"/></Relationships>
</file>

<file path=ppt/slideLayouts/_rels/slideLayout454.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104.xml"/><Relationship Id="rId1" Type="http://schemas.openxmlformats.org/officeDocument/2006/relationships/vmlDrawing" Target="../drawings/vmlDrawing86.vml"/><Relationship Id="rId5" Type="http://schemas.openxmlformats.org/officeDocument/2006/relationships/image" Target="../media/image24.emf"/><Relationship Id="rId4" Type="http://schemas.openxmlformats.org/officeDocument/2006/relationships/oleObject" Target="../embeddings/oleObject86.bin"/></Relationships>
</file>

<file path=ppt/slideLayouts/_rels/slideLayout455.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105.xml"/><Relationship Id="rId1" Type="http://schemas.openxmlformats.org/officeDocument/2006/relationships/vmlDrawing" Target="../drawings/vmlDrawing87.vml"/><Relationship Id="rId6" Type="http://schemas.openxmlformats.org/officeDocument/2006/relationships/image" Target="../media/image58.png"/><Relationship Id="rId5" Type="http://schemas.openxmlformats.org/officeDocument/2006/relationships/image" Target="../media/image24.emf"/><Relationship Id="rId4" Type="http://schemas.openxmlformats.org/officeDocument/2006/relationships/oleObject" Target="../embeddings/oleObject87.bin"/></Relationships>
</file>

<file path=ppt/slideLayouts/_rels/slideLayout456.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106.xml"/><Relationship Id="rId1" Type="http://schemas.openxmlformats.org/officeDocument/2006/relationships/vmlDrawing" Target="../drawings/vmlDrawing88.vml"/><Relationship Id="rId6" Type="http://schemas.openxmlformats.org/officeDocument/2006/relationships/image" Target="../media/image59.png"/><Relationship Id="rId5" Type="http://schemas.openxmlformats.org/officeDocument/2006/relationships/image" Target="../media/image24.emf"/><Relationship Id="rId4" Type="http://schemas.openxmlformats.org/officeDocument/2006/relationships/oleObject" Target="../embeddings/oleObject88.bin"/></Relationships>
</file>

<file path=ppt/slideLayouts/_rels/slideLayout457.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107.xml"/><Relationship Id="rId1" Type="http://schemas.openxmlformats.org/officeDocument/2006/relationships/vmlDrawing" Target="../drawings/vmlDrawing89.vml"/><Relationship Id="rId6" Type="http://schemas.openxmlformats.org/officeDocument/2006/relationships/image" Target="../media/image24.emf"/><Relationship Id="rId5" Type="http://schemas.openxmlformats.org/officeDocument/2006/relationships/oleObject" Target="../embeddings/oleObject89.bin"/><Relationship Id="rId4" Type="http://schemas.openxmlformats.org/officeDocument/2006/relationships/image" Target="../media/image60.jpeg"/></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8.jpg"/><Relationship Id="rId1" Type="http://schemas.openxmlformats.org/officeDocument/2006/relationships/slideMaster" Target="../slideMasters/slideMaster19.xml"/></Relationships>
</file>

<file path=ppt/slideLayouts/_rels/slideLayout4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Master" Target="../slideMasters/slideMaster20.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20.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6.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11.emf"/><Relationship Id="rId1" Type="http://schemas.openxmlformats.org/officeDocument/2006/relationships/slideMaster" Target="../slideMasters/slideMaster21.xml"/></Relationships>
</file>

<file path=ppt/slideLayouts/_rels/slideLayout477.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4.emf"/><Relationship Id="rId1" Type="http://schemas.openxmlformats.org/officeDocument/2006/relationships/slideMaster" Target="../slideMasters/slideMaster21.xml"/></Relationships>
</file>

<file path=ppt/slideLayouts/_rels/slideLayout47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1.xml"/></Relationships>
</file>

<file path=ppt/slideLayouts/_rels/slideLayout479.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Master" Target="../slideMasters/slideMaster2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0.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5.jpeg"/><Relationship Id="rId1" Type="http://schemas.openxmlformats.org/officeDocument/2006/relationships/slideMaster" Target="../slideMasters/slideMaster21.xml"/></Relationships>
</file>

<file path=ppt/slideLayouts/_rels/slideLayout48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66.jpg"/><Relationship Id="rId1" Type="http://schemas.openxmlformats.org/officeDocument/2006/relationships/slideMaster" Target="../slideMasters/slideMaster21.xml"/></Relationships>
</file>

<file path=ppt/slideLayouts/_rels/slideLayout482.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7.png"/><Relationship Id="rId1" Type="http://schemas.openxmlformats.org/officeDocument/2006/relationships/slideMaster" Target="../slideMasters/slideMaster21.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91.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21.xml"/></Relationships>
</file>

<file path=ppt/slideLayouts/_rels/slideLayout492.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21.xml"/></Relationships>
</file>

<file path=ppt/slideLayouts/_rels/slideLayout493.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21.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1.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3.bin"/><Relationship Id="rId4" Type="http://schemas.openxmlformats.org/officeDocument/2006/relationships/oleObject" Target="../embeddings/oleObject1.bin"/></Relationships>
</file>

<file path=ppt/slideLayouts/_rels/slideLayout87.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15.bin"/><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3.bin"/><Relationship Id="rId5" Type="http://schemas.openxmlformats.org/officeDocument/2006/relationships/oleObject" Target="../embeddings/oleObject3.bin"/><Relationship Id="rId4" Type="http://schemas.openxmlformats.org/officeDocument/2006/relationships/image" Target="../media/image14.bin"/></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6.bin"/><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15.bin"/><Relationship Id="rId5" Type="http://schemas.openxmlformats.org/officeDocument/2006/relationships/image" Target="../media/image13.bin"/><Relationship Id="rId4" Type="http://schemas.openxmlformats.org/officeDocument/2006/relationships/oleObject" Target="../embeddings/oleObject4.bin"/></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16.bin"/><Relationship Id="rId5" Type="http://schemas.openxmlformats.org/officeDocument/2006/relationships/image" Target="../media/image13.bin"/><Relationship Id="rId4" Type="http://schemas.openxmlformats.org/officeDocument/2006/relationships/oleObject" Target="../embeddings/oleObject5.bin"/></Relationships>
</file>

<file path=ppt/slideLayouts/_rels/slideLayout9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13.bin"/><Relationship Id="rId4" Type="http://schemas.openxmlformats.org/officeDocument/2006/relationships/oleObject" Target="../embeddings/oleObject6.bin"/></Relationships>
</file>

<file path=ppt/slideLayouts/_rels/slideLayout9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13.bin"/><Relationship Id="rId4" Type="http://schemas.openxmlformats.org/officeDocument/2006/relationships/oleObject" Target="../embeddings/oleObject7.bin"/></Relationships>
</file>

<file path=ppt/slideLayouts/_rels/slideLayout9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13.bin"/><Relationship Id="rId4" Type="http://schemas.openxmlformats.org/officeDocument/2006/relationships/oleObject" Target="../embeddings/oleObject8.bin"/></Relationships>
</file>

<file path=ppt/slideLayouts/_rels/slideLayout9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13.bin"/><Relationship Id="rId4" Type="http://schemas.openxmlformats.org/officeDocument/2006/relationships/oleObject" Target="../embeddings/oleObject9.bin"/></Relationships>
</file>

<file path=ppt/slideLayouts/_rels/slideLayout9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13.bin"/><Relationship Id="rId4" Type="http://schemas.openxmlformats.org/officeDocument/2006/relationships/oleObject" Target="../embeddings/oleObject10.bin"/></Relationships>
</file>

<file path=ppt/slideLayouts/_rels/slideLayout9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13.bin"/><Relationship Id="rId4" Type="http://schemas.openxmlformats.org/officeDocument/2006/relationships/oleObject" Target="../embeddings/oleObject11.bin"/></Relationships>
</file>

<file path=ppt/slideLayouts/_rels/slideLayout9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13.bin"/><Relationship Id="rId4" Type="http://schemas.openxmlformats.org/officeDocument/2006/relationships/oleObject" Target="../embeddings/oleObject12.bin"/></Relationships>
</file>

<file path=ppt/slideLayouts/_rels/slideLayout9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3.xml"/><Relationship Id="rId1" Type="http://schemas.openxmlformats.org/officeDocument/2006/relationships/vmlDrawing" Target="../drawings/vmlDrawing13.vml"/><Relationship Id="rId5" Type="http://schemas.openxmlformats.org/officeDocument/2006/relationships/image" Target="../media/image13.bin"/><Relationship Id="rId4" Type="http://schemas.openxmlformats.org/officeDocument/2006/relationships/oleObject" Target="../embeddings/oleObject13.bin"/></Relationships>
</file>

<file path=ppt/slideLayouts/_rels/slideLayout9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4.xml"/><Relationship Id="rId1" Type="http://schemas.openxmlformats.org/officeDocument/2006/relationships/vmlDrawing" Target="../drawings/vmlDrawing14.vml"/><Relationship Id="rId5" Type="http://schemas.openxmlformats.org/officeDocument/2006/relationships/image" Target="../media/image13.bin"/><Relationship Id="rId4" Type="http://schemas.openxmlformats.org/officeDocument/2006/relationships/oleObject" Target="../embeddings/oleObject14.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2"/>
          <a:stretch>
            <a:fillRect/>
          </a:stretch>
        </p:blipFill>
        <p:spPr>
          <a:xfrm>
            <a:off x="462280" y="6209084"/>
            <a:ext cx="1456418" cy="310896"/>
          </a:xfrm>
          <a:prstGeom prst="rect">
            <a:avLst/>
          </a:prstGeom>
        </p:spPr>
      </p:pic>
      <p:pic>
        <p:nvPicPr>
          <p:cNvPr id="6" name="Picture 5"/>
          <p:cNvPicPr>
            <a:picLocks noChangeAspect="1"/>
          </p:cNvPicPr>
          <p:nvPr userDrawn="1"/>
        </p:nvPicPr>
        <p:blipFill rotWithShape="1">
          <a:blip r:embed="rId3"/>
          <a:srcRect r="40044"/>
          <a:stretch/>
        </p:blipFill>
        <p:spPr>
          <a:xfrm>
            <a:off x="-246501" y="1965643"/>
            <a:ext cx="4736205" cy="2148840"/>
          </a:xfrm>
          <a:prstGeom prst="rect">
            <a:avLst/>
          </a:prstGeom>
        </p:spPr>
      </p:pic>
    </p:spTree>
    <p:extLst>
      <p:ext uri="{BB962C8B-B14F-4D97-AF65-F5344CB8AC3E}">
        <p14:creationId xmlns:p14="http://schemas.microsoft.com/office/powerpoint/2010/main" val="262034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3570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5377"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3" name="Slide Number Placeholder 4"/>
          <p:cNvSpPr>
            <a:spLocks noGrp="1"/>
          </p:cNvSpPr>
          <p:nvPr>
            <p:ph type="sldNum" sz="quarter" idx="4"/>
          </p:nvPr>
        </p:nvSpPr>
        <p:spPr>
          <a:xfrm>
            <a:off x="9576973" y="6667131"/>
            <a:ext cx="2797175" cy="195463"/>
          </a:xfrm>
          <a:prstGeom prst="rect">
            <a:avLst/>
          </a:prstGeom>
        </p:spPr>
        <p:txBody>
          <a:bodyPr vert="horz" lIns="91440" tIns="45720" rIns="91440" bIns="45720" rtlCol="0" anchor="ctr"/>
          <a:lstStyle>
            <a:lvl1pPr algn="r">
              <a:defRPr sz="1199">
                <a:solidFill>
                  <a:schemeClr val="tx1"/>
                </a:solidFill>
              </a:defRPr>
            </a:lvl1pPr>
          </a:lstStyle>
          <a:p>
            <a:fld id="{181750B2-C378-4896-80E6-341FDC8E0FED}" type="slidenum">
              <a:rPr lang="en-IN"/>
              <a:pPr/>
              <a:t>‹#›</a:t>
            </a:fld>
            <a:endParaRPr lang="en-IN"/>
          </a:p>
        </p:txBody>
      </p:sp>
    </p:spTree>
    <p:extLst>
      <p:ext uri="{BB962C8B-B14F-4D97-AF65-F5344CB8AC3E}">
        <p14:creationId xmlns:p14="http://schemas.microsoft.com/office/powerpoint/2010/main" val="48699189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6401"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3" name="Slide Number Placeholder 4"/>
          <p:cNvSpPr>
            <a:spLocks noGrp="1"/>
          </p:cNvSpPr>
          <p:nvPr>
            <p:ph type="sldNum" sz="quarter" idx="4"/>
          </p:nvPr>
        </p:nvSpPr>
        <p:spPr>
          <a:xfrm>
            <a:off x="9576973" y="6667131"/>
            <a:ext cx="2797175" cy="195463"/>
          </a:xfrm>
          <a:prstGeom prst="rect">
            <a:avLst/>
          </a:prstGeom>
        </p:spPr>
        <p:txBody>
          <a:bodyPr vert="horz" lIns="91440" tIns="45720" rIns="91440" bIns="45720" rtlCol="0" anchor="ctr"/>
          <a:lstStyle>
            <a:lvl1pPr algn="r">
              <a:defRPr sz="1199">
                <a:solidFill>
                  <a:schemeClr val="tx1"/>
                </a:solidFill>
              </a:defRPr>
            </a:lvl1pPr>
          </a:lstStyle>
          <a:p>
            <a:fld id="{181750B2-C378-4896-80E6-341FDC8E0FED}" type="slidenum">
              <a:rPr lang="en-IN"/>
              <a:pPr/>
              <a:t>‹#›</a:t>
            </a:fld>
            <a:endParaRPr lang="en-IN"/>
          </a:p>
        </p:txBody>
      </p:sp>
    </p:spTree>
    <p:extLst>
      <p:ext uri="{BB962C8B-B14F-4D97-AF65-F5344CB8AC3E}">
        <p14:creationId xmlns:p14="http://schemas.microsoft.com/office/powerpoint/2010/main" val="1059363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5"/>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7425"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3" name="Slide Number Placeholder 4"/>
          <p:cNvSpPr>
            <a:spLocks noGrp="1"/>
          </p:cNvSpPr>
          <p:nvPr>
            <p:ph type="sldNum" sz="quarter" idx="4"/>
          </p:nvPr>
        </p:nvSpPr>
        <p:spPr>
          <a:xfrm>
            <a:off x="9576973" y="6667131"/>
            <a:ext cx="2797175" cy="195463"/>
          </a:xfrm>
          <a:prstGeom prst="rect">
            <a:avLst/>
          </a:prstGeom>
        </p:spPr>
        <p:txBody>
          <a:bodyPr vert="horz" lIns="91440" tIns="45720" rIns="91440" bIns="45720" rtlCol="0" anchor="ctr"/>
          <a:lstStyle>
            <a:lvl1pPr algn="r">
              <a:defRPr sz="1199">
                <a:solidFill>
                  <a:schemeClr val="tx1"/>
                </a:solidFill>
              </a:defRPr>
            </a:lvl1pPr>
          </a:lstStyle>
          <a:p>
            <a:fld id="{181750B2-C378-4896-80E6-341FDC8E0FED}" type="slidenum">
              <a:rPr lang="en-IN"/>
              <a:pPr/>
              <a:t>‹#›</a:t>
            </a:fld>
            <a:endParaRPr lang="en-IN"/>
          </a:p>
        </p:txBody>
      </p:sp>
    </p:spTree>
    <p:extLst>
      <p:ext uri="{BB962C8B-B14F-4D97-AF65-F5344CB8AC3E}">
        <p14:creationId xmlns:p14="http://schemas.microsoft.com/office/powerpoint/2010/main" val="22073339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6"/>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8449"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3" name="Slide Number Placeholder 4"/>
          <p:cNvSpPr>
            <a:spLocks noGrp="1"/>
          </p:cNvSpPr>
          <p:nvPr>
            <p:ph type="sldNum" sz="quarter" idx="4"/>
          </p:nvPr>
        </p:nvSpPr>
        <p:spPr>
          <a:xfrm>
            <a:off x="9576973" y="6667131"/>
            <a:ext cx="2797175" cy="195463"/>
          </a:xfrm>
          <a:prstGeom prst="rect">
            <a:avLst/>
          </a:prstGeom>
        </p:spPr>
        <p:txBody>
          <a:bodyPr vert="horz" lIns="91440" tIns="45720" rIns="91440" bIns="45720" rtlCol="0" anchor="ctr"/>
          <a:lstStyle>
            <a:lvl1pPr algn="r">
              <a:defRPr sz="1199">
                <a:solidFill>
                  <a:schemeClr val="tx1"/>
                </a:solidFill>
              </a:defRPr>
            </a:lvl1pPr>
          </a:lstStyle>
          <a:p>
            <a:fld id="{181750B2-C378-4896-80E6-341FDC8E0FED}" type="slidenum">
              <a:rPr lang="en-IN"/>
              <a:pPr/>
              <a:t>‹#›</a:t>
            </a:fld>
            <a:endParaRPr lang="en-IN"/>
          </a:p>
        </p:txBody>
      </p:sp>
    </p:spTree>
    <p:extLst>
      <p:ext uri="{BB962C8B-B14F-4D97-AF65-F5344CB8AC3E}">
        <p14:creationId xmlns:p14="http://schemas.microsoft.com/office/powerpoint/2010/main" val="36345953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9473"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74638" y="1335577"/>
            <a:ext cx="11887199" cy="1796052"/>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4"/>
          <p:cNvSpPr>
            <a:spLocks noGrp="1"/>
          </p:cNvSpPr>
          <p:nvPr>
            <p:ph type="sldNum" sz="quarter" idx="4"/>
          </p:nvPr>
        </p:nvSpPr>
        <p:spPr>
          <a:xfrm>
            <a:off x="9576973" y="6667131"/>
            <a:ext cx="2797175" cy="195463"/>
          </a:xfrm>
          <a:prstGeom prst="rect">
            <a:avLst/>
          </a:prstGeom>
        </p:spPr>
        <p:txBody>
          <a:bodyPr vert="horz" lIns="91440" tIns="45720" rIns="91440" bIns="45720" rtlCol="0" anchor="ctr"/>
          <a:lstStyle>
            <a:lvl1pPr algn="r">
              <a:defRPr sz="1199">
                <a:solidFill>
                  <a:schemeClr val="tx1"/>
                </a:solidFill>
              </a:defRPr>
            </a:lvl1pPr>
          </a:lstStyle>
          <a:p>
            <a:fld id="{181750B2-C378-4896-80E6-341FDC8E0FED}" type="slidenum">
              <a:rPr lang="en-IN"/>
              <a:pPr/>
              <a:t>‹#›</a:t>
            </a:fld>
            <a:endParaRPr lang="en-IN"/>
          </a:p>
        </p:txBody>
      </p:sp>
    </p:spTree>
    <p:extLst>
      <p:ext uri="{BB962C8B-B14F-4D97-AF65-F5344CB8AC3E}">
        <p14:creationId xmlns:p14="http://schemas.microsoft.com/office/powerpoint/2010/main" val="206558020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0497"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136419236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1521"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795845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EEEEE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6974C60E-8F8C-41D8-9BFF-6DF338C2FC78}" type="slidenum">
              <a:rPr lang="en-US">
                <a:solidFill>
                  <a:srgbClr val="505050">
                    <a:tint val="75000"/>
                  </a:srgbClr>
                </a:solidFill>
              </a:rPr>
              <a:pPr/>
              <a:t>‹#›</a:t>
            </a:fld>
            <a:endParaRPr lang="en-US">
              <a:solidFill>
                <a:srgbClr val="505050">
                  <a:tint val="75000"/>
                </a:srgbClr>
              </a:solidFill>
            </a:endParaRPr>
          </a:p>
        </p:txBody>
      </p:sp>
    </p:spTree>
    <p:extLst>
      <p:ext uri="{BB962C8B-B14F-4D97-AF65-F5344CB8AC3E}">
        <p14:creationId xmlns:p14="http://schemas.microsoft.com/office/powerpoint/2010/main" val="2570651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6974C60E-8F8C-41D8-9BFF-6DF338C2FC78}" type="slidenum">
              <a:rPr lang="en-US">
                <a:solidFill>
                  <a:srgbClr val="505050">
                    <a:tint val="75000"/>
                  </a:srgbClr>
                </a:solidFill>
              </a:rPr>
              <a:pPr/>
              <a:t>‹#›</a:t>
            </a:fld>
            <a:endParaRPr lang="en-US">
              <a:solidFill>
                <a:srgbClr val="505050">
                  <a:tint val="75000"/>
                </a:srgbClr>
              </a:solidFill>
            </a:endParaRPr>
          </a:p>
        </p:txBody>
      </p:sp>
    </p:spTree>
    <p:extLst>
      <p:ext uri="{BB962C8B-B14F-4D97-AF65-F5344CB8AC3E}">
        <p14:creationId xmlns:p14="http://schemas.microsoft.com/office/powerpoint/2010/main" val="1138292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0"/>
            <a:ext cx="11887200" cy="1726797"/>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3"/>
          <p:cNvSpPr>
            <a:spLocks noGrp="1"/>
          </p:cNvSpPr>
          <p:nvPr>
            <p:ph type="sldNum" sz="quarter" idx="4"/>
          </p:nvPr>
        </p:nvSpPr>
        <p:spPr>
          <a:xfrm>
            <a:off x="9456037" y="6545263"/>
            <a:ext cx="2797175" cy="307005"/>
          </a:xfrm>
          <a:prstGeom prst="rect">
            <a:avLst/>
          </a:prstGeom>
        </p:spPr>
        <p:txBody>
          <a:bodyPr/>
          <a:lstStyle>
            <a:lvl1pPr algn="r">
              <a:defRPr sz="1199"/>
            </a:lvl1pPr>
          </a:lstStyle>
          <a:p>
            <a:fld id="{028F1B25-87A0-481C-BD5E-5E094F80F3D5}" type="slidenum">
              <a:rPr lang="en-US"/>
              <a:pPr/>
              <a:t>‹#›</a:t>
            </a:fld>
            <a:endParaRPr lang="en-US"/>
          </a:p>
        </p:txBody>
      </p:sp>
    </p:spTree>
    <p:extLst>
      <p:ext uri="{BB962C8B-B14F-4D97-AF65-F5344CB8AC3E}">
        <p14:creationId xmlns:p14="http://schemas.microsoft.com/office/powerpoint/2010/main" val="223755935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261040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2"/>
            <a:ext cx="11301996" cy="17267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418"/>
            <a:fld id="{0A164282-434E-41D4-9582-783D542A7B68}" type="slidenum">
              <a:rPr lang="en-US"/>
              <a:pPr defTabSz="932418"/>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a:t>Secondary refining headline</a:t>
            </a:r>
          </a:p>
        </p:txBody>
      </p:sp>
    </p:spTree>
    <p:extLst>
      <p:ext uri="{BB962C8B-B14F-4D97-AF65-F5344CB8AC3E}">
        <p14:creationId xmlns:p14="http://schemas.microsoft.com/office/powerpoint/2010/main" val="383249275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06905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25089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6" name="MS logo white - EMF"/>
          <p:cNvPicPr>
            <a:picLocks noChangeAspect="1"/>
          </p:cNvPicPr>
          <p:nvPr/>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052410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with photo and tile">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srcRect t="7803" b="7803"/>
          <a:stretch/>
        </p:blipFill>
        <p:spPr>
          <a:xfrm>
            <a:off x="-1" y="0"/>
            <a:ext cx="12434711" cy="6994525"/>
          </a:xfrm>
          <a:prstGeom prst="rect">
            <a:avLst/>
          </a:prstGeom>
        </p:spPr>
      </p:pic>
      <p:sp>
        <p:nvSpPr>
          <p:cNvPr id="8" name="Rectangle 7"/>
          <p:cNvSpPr/>
          <p:nvPr/>
        </p:nvSpPr>
        <p:spPr bwMode="auto">
          <a:xfrm>
            <a:off x="273050" y="2125662"/>
            <a:ext cx="6400800" cy="3657600"/>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0736" cy="1828800"/>
          </a:xfrm>
          <a:noFill/>
        </p:spPr>
        <p:txBody>
          <a:bodyPr vert="horz" wrap="square" lIns="146304" tIns="91440" rIns="146304" bIns="91440" rtlCol="0" anchor="t" anchorCtr="0">
            <a:noAutofit/>
          </a:bodyPr>
          <a:lstStyle>
            <a:lvl1pPr>
              <a:defRPr lang="en-US" spc="-100" dirty="0">
                <a:gradFill>
                  <a:gsLst>
                    <a:gs pos="91720">
                      <a:srgbClr val="FFFFFF"/>
                    </a:gs>
                    <a:gs pos="75796">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auto">
          <a:xfrm>
            <a:off x="273050" y="3954462"/>
            <a:ext cx="6402388" cy="1828800"/>
          </a:xfrm>
          <a:noFill/>
        </p:spPr>
        <p:txBody>
          <a:bodyPr wrap="square" lIns="164592" tIns="109728" rIns="164592" bIns="109728">
            <a:spAutoFit/>
          </a:bodyPr>
          <a:lstStyle>
            <a:lvl1pPr marL="0" indent="0">
              <a:spcBef>
                <a:spcPts val="0"/>
              </a:spcBef>
              <a:buNone/>
              <a:defRPr sz="3200">
                <a:gradFill>
                  <a:gsLst>
                    <a:gs pos="94904">
                      <a:srgbClr val="FFFFFF"/>
                    </a:gs>
                    <a:gs pos="75796">
                      <a:srgbClr val="FFFFFF"/>
                    </a:gs>
                  </a:gsLst>
                  <a:lin ang="5400000" scaled="0"/>
                </a:gradFill>
                <a:latin typeface="+mn-lt"/>
              </a:defRPr>
            </a:lvl1pPr>
          </a:lstStyle>
          <a:p>
            <a:pPr lvl="0"/>
            <a:r>
              <a:rPr lang="en-US" dirty="0"/>
              <a:t>Speaker name</a:t>
            </a:r>
          </a:p>
        </p:txBody>
      </p:sp>
      <p:pic>
        <p:nvPicPr>
          <p:cNvPr id="7" name="MS logo white - EMF"/>
          <p:cNvPicPr>
            <a:picLocks noChangeAspect="1"/>
          </p:cNvPicPr>
          <p:nvPr/>
        </p:nvPicPr>
        <p:blipFill>
          <a:blip r:embed="rId3"/>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871294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p:nvPicPr>
        <p:blipFill>
          <a:blip r:embed="rId2"/>
          <a:stretch>
            <a:fillRect/>
          </a:stretch>
        </p:blipFill>
        <p:spPr bwMode="black">
          <a:xfrm>
            <a:off x="460688" y="479425"/>
            <a:ext cx="1451843" cy="310896"/>
          </a:xfrm>
          <a:prstGeom prst="rect">
            <a:avLst/>
          </a:prstGeom>
        </p:spPr>
      </p:pic>
      <p:pic>
        <p:nvPicPr>
          <p:cNvPr id="7" name="Picture 6" hidden="1">
            <a:extLst>
              <a:ext uri="{FF2B5EF4-FFF2-40B4-BE49-F238E27FC236}">
                <a16:creationId xmlns:a16="http://schemas.microsoft.com/office/drawing/2014/main" id="{68EFA321-C35B-4B72-B1FB-E6FFE4F779A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Rectangle 7">
            <a:extLst>
              <a:ext uri="{FF2B5EF4-FFF2-40B4-BE49-F238E27FC236}">
                <a16:creationId xmlns:a16="http://schemas.microsoft.com/office/drawing/2014/main" id="{372B23CB-9024-4D9C-B67B-93F1F316E57B}"/>
              </a:ext>
            </a:extLst>
          </p:cNvPr>
          <p:cNvSpPr/>
          <p:nvPr userDrawn="1"/>
        </p:nvSpPr>
        <p:spPr bwMode="gray">
          <a:xfrm>
            <a:off x="0" y="5897245"/>
            <a:ext cx="12435840" cy="10972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975443D4-A7CD-47C3-8D94-D4D2042719EC}"/>
              </a:ext>
            </a:extLst>
          </p:cNvPr>
          <p:cNvPicPr>
            <a:picLocks noChangeAspect="1"/>
          </p:cNvPicPr>
          <p:nvPr userDrawn="1"/>
        </p:nvPicPr>
        <p:blipFill>
          <a:blip r:embed="rId4"/>
          <a:stretch>
            <a:fillRect/>
          </a:stretch>
        </p:blipFill>
        <p:spPr>
          <a:xfrm>
            <a:off x="370840" y="6294142"/>
            <a:ext cx="1456418" cy="310896"/>
          </a:xfrm>
          <a:prstGeom prst="rect">
            <a:avLst/>
          </a:prstGeom>
        </p:spPr>
      </p:pic>
    </p:spTree>
    <p:extLst>
      <p:ext uri="{BB962C8B-B14F-4D97-AF65-F5344CB8AC3E}">
        <p14:creationId xmlns:p14="http://schemas.microsoft.com/office/powerpoint/2010/main" val="714253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square photo">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l="43746" t="7803" b="7803"/>
          <a:stretch/>
        </p:blipFill>
        <p:spPr>
          <a:xfrm>
            <a:off x="5439663" y="0"/>
            <a:ext cx="6995047" cy="6994525"/>
          </a:xfrm>
          <a:prstGeom prst="rect">
            <a:avLst/>
          </a:prstGeom>
        </p:spPr>
      </p:pic>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6" name="MS logo white - EMF"/>
          <p:cNvPicPr>
            <a:picLocks noChangeAspect="1"/>
          </p:cNvPicPr>
          <p:nvPr/>
        </p:nvPicPr>
        <p:blipFill>
          <a:blip r:embed="rId3"/>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7042514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184157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628581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94804454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53626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50616745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7320408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48720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77262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437818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8528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018545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8590258"/>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1680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a:extLst>
              <a:ext uri="{FF2B5EF4-FFF2-40B4-BE49-F238E27FC236}">
                <a16:creationId xmlns:a16="http://schemas.microsoft.com/office/drawing/2014/main" id="{D9B887EE-D1FB-49BB-B287-07DBC08E8795}"/>
              </a:ext>
            </a:extLst>
          </p:cNvPr>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6364695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750853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7527522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653007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2523301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4700740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t="7803" b="7803"/>
          <a:stretch/>
        </p:blipFill>
        <p:spPr>
          <a:xfrm>
            <a:off x="-1" y="0"/>
            <a:ext cx="12434711" cy="6994525"/>
          </a:xfrm>
          <a:prstGeom prst="rect">
            <a:avLst/>
          </a:prstGeom>
        </p:spPr>
      </p:pic>
      <p:sp>
        <p:nvSpPr>
          <p:cNvPr id="12" name="Rectangle 11"/>
          <p:cNvSpPr/>
          <p:nvPr userDrawn="1"/>
        </p:nvSpPr>
        <p:spPr bwMode="auto">
          <a:xfrm>
            <a:off x="273050" y="2125662"/>
            <a:ext cx="6400800" cy="3657600"/>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0736" cy="1828800"/>
          </a:xfrm>
          <a:noFill/>
        </p:spPr>
        <p:txBody>
          <a:bodyPr lIns="146304" tIns="91440" rIns="146304" bIns="91440" anchor="t" anchorCtr="0"/>
          <a:lstStyle>
            <a:lvl1pPr>
              <a:defRPr sz="4800" spc="-100" baseline="0">
                <a:gradFill>
                  <a:gsLst>
                    <a:gs pos="91720">
                      <a:srgbClr val="FFFFFF"/>
                    </a:gs>
                    <a:gs pos="75796">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2"/>
            <a:ext cx="6402388" cy="1828800"/>
          </a:xfrm>
          <a:noFill/>
        </p:spPr>
        <p:txBody>
          <a:bodyPr wrap="square" lIns="164592" tIns="109728" rIns="164592" bIns="109728">
            <a:spAutoFit/>
          </a:bodyPr>
          <a:lstStyle>
            <a:lvl1pPr marL="0" indent="0">
              <a:spcBef>
                <a:spcPts val="0"/>
              </a:spcBef>
              <a:buNone/>
              <a:defRPr sz="3200">
                <a:gradFill>
                  <a:gsLst>
                    <a:gs pos="91720">
                      <a:srgbClr val="FFFFFF"/>
                    </a:gs>
                    <a:gs pos="75796">
                      <a:srgbClr val="FFFFFF"/>
                    </a:gs>
                  </a:gsLst>
                  <a:lin ang="5400000" scaled="0"/>
                </a:gradFill>
                <a:latin typeface="+mn-lt"/>
              </a:defRPr>
            </a:lvl1pPr>
          </a:lstStyle>
          <a:p>
            <a:pPr lvl="0"/>
            <a:r>
              <a:rPr lang="en-US" dirty="0"/>
              <a:t>Speaker name</a:t>
            </a:r>
          </a:p>
        </p:txBody>
      </p:sp>
      <p:pic>
        <p:nvPicPr>
          <p:cNvPr id="13" name="MS logo white - EMF"/>
          <p:cNvPicPr>
            <a:picLocks noChangeAspect="1"/>
          </p:cNvPicPr>
          <p:nvPr userDrawn="1"/>
        </p:nvPicPr>
        <p:blipFill>
          <a:blip r:embed="rId3"/>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542327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4047864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a:srcRect l="43746" t="7803" b="7803"/>
          <a:stretch/>
        </p:blipFill>
        <p:spPr>
          <a:xfrm>
            <a:off x="5439663" y="0"/>
            <a:ext cx="6995047" cy="6994525"/>
          </a:xfrm>
          <a:prstGeom prst="rect">
            <a:avLst/>
          </a:prstGeom>
        </p:spPr>
      </p:pic>
    </p:spTree>
    <p:extLst>
      <p:ext uri="{BB962C8B-B14F-4D97-AF65-F5344CB8AC3E}">
        <p14:creationId xmlns:p14="http://schemas.microsoft.com/office/powerpoint/2010/main" val="8569756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324947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345580"/>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90360083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3029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78337891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2993698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557860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63130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4692987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57328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57319535"/>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394734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976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84179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56503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9819365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995173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1923292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t="7803" b="7803"/>
          <a:stretch/>
        </p:blipFill>
        <p:spPr>
          <a:xfrm>
            <a:off x="-1" y="0"/>
            <a:ext cx="12434711" cy="6994525"/>
          </a:xfrm>
          <a:prstGeom prst="rect">
            <a:avLst/>
          </a:prstGeom>
        </p:spPr>
      </p:pic>
      <p:sp>
        <p:nvSpPr>
          <p:cNvPr id="8" name="Rectangle 7"/>
          <p:cNvSpPr/>
          <p:nvPr userDrawn="1"/>
        </p:nvSpPr>
        <p:spPr bwMode="auto">
          <a:xfrm>
            <a:off x="273050" y="2125662"/>
            <a:ext cx="6400800" cy="3657600"/>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0736" cy="1828800"/>
          </a:xfrm>
          <a:noFill/>
        </p:spPr>
        <p:txBody>
          <a:bodyPr vert="horz" wrap="square" lIns="146304" tIns="91440" rIns="146304" bIns="91440" rtlCol="0" anchor="t" anchorCtr="0">
            <a:noAutofit/>
          </a:bodyPr>
          <a:lstStyle>
            <a:lvl1pPr>
              <a:defRPr lang="en-US" spc="-100" dirty="0">
                <a:gradFill>
                  <a:gsLst>
                    <a:gs pos="91720">
                      <a:srgbClr val="FFFFFF"/>
                    </a:gs>
                    <a:gs pos="75796">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auto">
          <a:xfrm>
            <a:off x="273050" y="3954462"/>
            <a:ext cx="6402388" cy="1828800"/>
          </a:xfrm>
          <a:noFill/>
        </p:spPr>
        <p:txBody>
          <a:bodyPr wrap="square" lIns="164592" tIns="109728" rIns="164592" bIns="109728">
            <a:spAutoFit/>
          </a:bodyPr>
          <a:lstStyle>
            <a:lvl1pPr marL="0" indent="0">
              <a:spcBef>
                <a:spcPts val="0"/>
              </a:spcBef>
              <a:buNone/>
              <a:defRPr sz="3200">
                <a:gradFill>
                  <a:gsLst>
                    <a:gs pos="89172">
                      <a:srgbClr val="FFFFFF"/>
                    </a:gs>
                    <a:gs pos="75796">
                      <a:srgbClr val="FFFFFF"/>
                    </a:gs>
                  </a:gsLst>
                  <a:lin ang="5400000" scaled="0"/>
                </a:gradFill>
                <a:latin typeface="+mn-lt"/>
              </a:defRPr>
            </a:lvl1pPr>
          </a:lstStyle>
          <a:p>
            <a:pPr lvl="0"/>
            <a:r>
              <a:rPr lang="en-US" dirty="0"/>
              <a:t>Speaker name</a:t>
            </a:r>
          </a:p>
        </p:txBody>
      </p:sp>
      <p:pic>
        <p:nvPicPr>
          <p:cNvPr id="7" name="MS logo white - EMF"/>
          <p:cNvPicPr>
            <a:picLocks noChangeAspect="1"/>
          </p:cNvPicPr>
          <p:nvPr userDrawn="1"/>
        </p:nvPicPr>
        <p:blipFill>
          <a:blip r:embed="rId3"/>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62156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317931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a:srcRect l="43746" t="7803" b="7803"/>
          <a:stretch/>
        </p:blipFill>
        <p:spPr>
          <a:xfrm>
            <a:off x="5439663" y="0"/>
            <a:ext cx="6995047" cy="6994525"/>
          </a:xfrm>
          <a:prstGeom prst="rect">
            <a:avLst/>
          </a:prstGeom>
        </p:spPr>
      </p:pic>
    </p:spTree>
    <p:extLst>
      <p:ext uri="{BB962C8B-B14F-4D97-AF65-F5344CB8AC3E}">
        <p14:creationId xmlns:p14="http://schemas.microsoft.com/office/powerpoint/2010/main" val="2767207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1545679"/>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0176597"/>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499595516"/>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80470792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5001290"/>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47596137"/>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672133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0012826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76333695"/>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72063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18218984"/>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3705708"/>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208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7594506"/>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1507141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18212562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087518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atacenter title 1">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431" y="2"/>
            <a:ext cx="12461176" cy="7012307"/>
          </a:xfrm>
          <a:prstGeom prst="rect">
            <a:avLst/>
          </a:prstGeom>
        </p:spPr>
      </p:pic>
      <p:pic>
        <p:nvPicPr>
          <p:cNvPr id="31" name="Picture 30"/>
          <p:cNvPicPr>
            <a:picLocks noChangeAspect="1"/>
          </p:cNvPicPr>
          <p:nvPr userDrawn="1"/>
        </p:nvPicPr>
        <p:blipFill>
          <a:blip r:embed="rId3"/>
          <a:stretch>
            <a:fillRect/>
          </a:stretch>
        </p:blipFill>
        <p:spPr>
          <a:xfrm>
            <a:off x="9873011" y="443334"/>
            <a:ext cx="2133131" cy="458258"/>
          </a:xfrm>
          <a:prstGeom prst="rect">
            <a:avLst/>
          </a:prstGeom>
        </p:spPr>
      </p:pic>
      <p:sp>
        <p:nvSpPr>
          <p:cNvPr id="13" name="Rectangle 12"/>
          <p:cNvSpPr/>
          <p:nvPr userDrawn="1"/>
        </p:nvSpPr>
        <p:spPr bwMode="gray">
          <a:xfrm>
            <a:off x="6538477" y="1436209"/>
            <a:ext cx="5447176" cy="3030961"/>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6538478" y="1441922"/>
            <a:ext cx="5439287" cy="2129073"/>
          </a:xfrm>
          <a:noFill/>
        </p:spPr>
        <p:txBody>
          <a:bodyPr lIns="393192" tIns="393192" rIns="146304" bIns="91440" anchor="t" anchorCtr="0"/>
          <a:lstStyle>
            <a:lvl1pPr>
              <a:defRPr sz="4896"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0" hasCustomPrompt="1"/>
          </p:nvPr>
        </p:nvSpPr>
        <p:spPr>
          <a:xfrm>
            <a:off x="6538477" y="3564385"/>
            <a:ext cx="5447176" cy="894625"/>
          </a:xfrm>
        </p:spPr>
        <p:txBody>
          <a:bodyPr lIns="393192" bIns="393192" anchor="b" anchorCtr="0"/>
          <a:lstStyle>
            <a:lvl1pPr marL="0" indent="0">
              <a:buNone/>
              <a:defRPr sz="2856">
                <a:solidFill>
                  <a:schemeClr val="bg1"/>
                </a:solidFill>
              </a:defRPr>
            </a:lvl1pPr>
          </a:lstStyle>
          <a:p>
            <a:pPr lvl="0"/>
            <a:r>
              <a:rPr lang="en-US" dirty="0"/>
              <a:t>Subtitle</a:t>
            </a:r>
          </a:p>
        </p:txBody>
      </p:sp>
    </p:spTree>
    <p:extLst>
      <p:ext uri="{BB962C8B-B14F-4D97-AF65-F5344CB8AC3E}">
        <p14:creationId xmlns:p14="http://schemas.microsoft.com/office/powerpoint/2010/main" val="3407678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atacenter title 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65" y="1"/>
            <a:ext cx="12443000" cy="7032333"/>
          </a:xfrm>
          <a:prstGeom prst="rect">
            <a:avLst/>
          </a:prstGeom>
        </p:spPr>
      </p:pic>
      <p:sp>
        <p:nvSpPr>
          <p:cNvPr id="27" name="Rectangle 26"/>
          <p:cNvSpPr/>
          <p:nvPr userDrawn="1"/>
        </p:nvSpPr>
        <p:spPr>
          <a:xfrm>
            <a:off x="1" y="0"/>
            <a:ext cx="12436475" cy="7133768"/>
          </a:xfrm>
          <a:prstGeom prst="rect">
            <a:avLst/>
          </a:prstGeom>
          <a:gradFill>
            <a:gsLst>
              <a:gs pos="64000">
                <a:schemeClr val="bg1">
                  <a:alpha val="0"/>
                </a:schemeClr>
              </a:gs>
              <a:gs pos="100000">
                <a:schemeClr val="bg1">
                  <a:alpha val="60000"/>
                  <a:lumMod val="0"/>
                  <a:lumOff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3" name="Rectangle 22"/>
          <p:cNvSpPr/>
          <p:nvPr userDrawn="1"/>
        </p:nvSpPr>
        <p:spPr bwMode="gray">
          <a:xfrm>
            <a:off x="6538477" y="1436209"/>
            <a:ext cx="5447176" cy="3030961"/>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Title 1"/>
          <p:cNvSpPr>
            <a:spLocks noGrp="1"/>
          </p:cNvSpPr>
          <p:nvPr>
            <p:ph type="title" hasCustomPrompt="1"/>
          </p:nvPr>
        </p:nvSpPr>
        <p:spPr bwMode="gray">
          <a:xfrm>
            <a:off x="6538478" y="1441920"/>
            <a:ext cx="5439287" cy="2137045"/>
          </a:xfrm>
          <a:noFill/>
        </p:spPr>
        <p:txBody>
          <a:bodyPr lIns="393192" tIns="393192" rIns="146304" bIns="91440" anchor="t" anchorCtr="0"/>
          <a:lstStyle>
            <a:lvl1pPr>
              <a:defRPr sz="4896" spc="-100" baseline="0">
                <a:gradFill>
                  <a:gsLst>
                    <a:gs pos="57576">
                      <a:srgbClr val="FFFFFF"/>
                    </a:gs>
                    <a:gs pos="35000">
                      <a:srgbClr val="FFFFFF"/>
                    </a:gs>
                  </a:gsLst>
                  <a:lin ang="5400000" scaled="0"/>
                </a:gradFill>
              </a:defRPr>
            </a:lvl1pPr>
          </a:lstStyle>
          <a:p>
            <a:r>
              <a:rPr lang="en-US" dirty="0"/>
              <a:t>Presentation title</a:t>
            </a:r>
          </a:p>
        </p:txBody>
      </p:sp>
      <p:sp>
        <p:nvSpPr>
          <p:cNvPr id="25" name="Text Placeholder 2"/>
          <p:cNvSpPr>
            <a:spLocks noGrp="1"/>
          </p:cNvSpPr>
          <p:nvPr>
            <p:ph type="body" sz="quarter" idx="10" hasCustomPrompt="1"/>
          </p:nvPr>
        </p:nvSpPr>
        <p:spPr>
          <a:xfrm>
            <a:off x="6538477" y="3564385"/>
            <a:ext cx="5447176" cy="894625"/>
          </a:xfrm>
        </p:spPr>
        <p:txBody>
          <a:bodyPr lIns="393192" bIns="393192" anchor="b" anchorCtr="0"/>
          <a:lstStyle>
            <a:lvl1pPr marL="0" indent="0">
              <a:buNone/>
              <a:defRPr sz="2856">
                <a:solidFill>
                  <a:schemeClr val="bg1"/>
                </a:solidFill>
              </a:defRPr>
            </a:lvl1pPr>
          </a:lstStyle>
          <a:p>
            <a:pPr lvl="0"/>
            <a:r>
              <a:rPr lang="en-US" dirty="0"/>
              <a:t>Subtitle</a:t>
            </a:r>
          </a:p>
        </p:txBody>
      </p:sp>
      <p:pic>
        <p:nvPicPr>
          <p:cNvPr id="8" name="Picture 7"/>
          <p:cNvPicPr>
            <a:picLocks noChangeAspect="1"/>
          </p:cNvPicPr>
          <p:nvPr userDrawn="1"/>
        </p:nvPicPr>
        <p:blipFill>
          <a:blip r:embed="rId3"/>
          <a:stretch>
            <a:fillRect/>
          </a:stretch>
        </p:blipFill>
        <p:spPr>
          <a:xfrm>
            <a:off x="9873011" y="443334"/>
            <a:ext cx="2133131" cy="458258"/>
          </a:xfrm>
          <a:prstGeom prst="rect">
            <a:avLst/>
          </a:prstGeom>
        </p:spPr>
      </p:pic>
    </p:spTree>
    <p:extLst>
      <p:ext uri="{BB962C8B-B14F-4D97-AF65-F5344CB8AC3E}">
        <p14:creationId xmlns:p14="http://schemas.microsoft.com/office/powerpoint/2010/main" val="2087371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217846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2"/>
                </a:solidFill>
              </a:defRPr>
            </a:lvl1pPr>
            <a:lvl2pPr marL="466209"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200363"/>
            <a:ext cx="12436475" cy="4794164"/>
          </a:xfrm>
        </p:spPr>
        <p:txBody>
          <a:bodyPr lIns="393192" tIns="91440" bIns="91440">
            <a:normAutofit/>
          </a:bodyPr>
          <a:lstStyle>
            <a:lvl1pPr marL="0" indent="0">
              <a:buNone/>
              <a:defRPr sz="2040">
                <a:solidFill>
                  <a:schemeClr val="tx1"/>
                </a:solidFill>
              </a:defRPr>
            </a:lvl1pPr>
          </a:lstStyle>
          <a:p>
            <a:pPr lvl="0"/>
            <a:r>
              <a:rPr lang="en-US" dirty="0"/>
              <a:t>Body copy</a:t>
            </a:r>
          </a:p>
        </p:txBody>
      </p:sp>
    </p:spTree>
    <p:extLst>
      <p:ext uri="{BB962C8B-B14F-4D97-AF65-F5344CB8AC3E}">
        <p14:creationId xmlns:p14="http://schemas.microsoft.com/office/powerpoint/2010/main" val="19884492"/>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2"/>
                </a:solidFill>
              </a:defRPr>
            </a:lvl1pPr>
            <a:lvl2pPr marL="466209"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200363"/>
            <a:ext cx="12436475" cy="4794164"/>
          </a:xfrm>
        </p:spPr>
        <p:txBody>
          <a:bodyPr lIns="393192" tIns="91440" bIns="91440">
            <a:normAutofit/>
          </a:bodyPr>
          <a:lstStyle>
            <a:lvl1pPr marL="0" indent="0">
              <a:buNone/>
              <a:defRPr sz="2040">
                <a:solidFill>
                  <a:schemeClr val="tx1"/>
                </a:solidFill>
              </a:defRPr>
            </a:lvl1pPr>
          </a:lstStyle>
          <a:p>
            <a:pPr lvl="0"/>
            <a:r>
              <a:rPr lang="en-US" dirty="0"/>
              <a:t>Body copy</a:t>
            </a:r>
          </a:p>
        </p:txBody>
      </p:sp>
    </p:spTree>
    <p:extLst>
      <p:ext uri="{BB962C8B-B14F-4D97-AF65-F5344CB8AC3E}">
        <p14:creationId xmlns:p14="http://schemas.microsoft.com/office/powerpoint/2010/main" val="64410177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3"/>
                </a:solidFill>
              </a:defRPr>
            </a:lvl1pPr>
            <a:lvl2pPr marL="466209"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200363"/>
            <a:ext cx="12436475" cy="4794164"/>
          </a:xfrm>
        </p:spPr>
        <p:txBody>
          <a:bodyPr lIns="393192" tIns="91440" bIns="91440">
            <a:normAutofit/>
          </a:bodyPr>
          <a:lstStyle>
            <a:lvl1pPr marL="0" indent="0">
              <a:buNone/>
              <a:defRPr sz="2040">
                <a:solidFill>
                  <a:schemeClr val="tx1"/>
                </a:solidFill>
              </a:defRPr>
            </a:lvl1pPr>
          </a:lstStyle>
          <a:p>
            <a:pPr lvl="0"/>
            <a:r>
              <a:rPr lang="en-US" dirty="0"/>
              <a:t>Body copy</a:t>
            </a:r>
          </a:p>
        </p:txBody>
      </p:sp>
    </p:spTree>
    <p:extLst>
      <p:ext uri="{BB962C8B-B14F-4D97-AF65-F5344CB8AC3E}">
        <p14:creationId xmlns:p14="http://schemas.microsoft.com/office/powerpoint/2010/main" val="526244893"/>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4"/>
                </a:solidFill>
              </a:defRPr>
            </a:lvl1pPr>
            <a:lvl2pPr marL="466209"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200363"/>
            <a:ext cx="12436475" cy="4794164"/>
          </a:xfrm>
        </p:spPr>
        <p:txBody>
          <a:bodyPr lIns="393192" tIns="91440" bIns="91440">
            <a:normAutofit/>
          </a:bodyPr>
          <a:lstStyle>
            <a:lvl1pPr marL="0" indent="0">
              <a:buNone/>
              <a:defRPr sz="2040">
                <a:solidFill>
                  <a:schemeClr val="tx1"/>
                </a:solidFill>
              </a:defRPr>
            </a:lvl1pPr>
          </a:lstStyle>
          <a:p>
            <a:pPr lvl="0"/>
            <a:r>
              <a:rPr lang="en-US" dirty="0"/>
              <a:t>Body copy</a:t>
            </a:r>
          </a:p>
        </p:txBody>
      </p:sp>
    </p:spTree>
    <p:extLst>
      <p:ext uri="{BB962C8B-B14F-4D97-AF65-F5344CB8AC3E}">
        <p14:creationId xmlns:p14="http://schemas.microsoft.com/office/powerpoint/2010/main" val="9601679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5"/>
                </a:solidFill>
              </a:defRPr>
            </a:lvl1pPr>
            <a:lvl2pPr marL="466209"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200363"/>
            <a:ext cx="12436475" cy="4794164"/>
          </a:xfrm>
        </p:spPr>
        <p:txBody>
          <a:bodyPr lIns="393192" tIns="91440" bIns="91440">
            <a:normAutofit/>
          </a:bodyPr>
          <a:lstStyle>
            <a:lvl1pPr marL="0" indent="0">
              <a:buNone/>
              <a:defRPr sz="2040">
                <a:solidFill>
                  <a:schemeClr val="tx1"/>
                </a:solidFill>
              </a:defRPr>
            </a:lvl1pPr>
          </a:lstStyle>
          <a:p>
            <a:pPr lvl="0"/>
            <a:r>
              <a:rPr lang="en-US" dirty="0"/>
              <a:t>Body copy</a:t>
            </a:r>
          </a:p>
        </p:txBody>
      </p:sp>
    </p:spTree>
    <p:extLst>
      <p:ext uri="{BB962C8B-B14F-4D97-AF65-F5344CB8AC3E}">
        <p14:creationId xmlns:p14="http://schemas.microsoft.com/office/powerpoint/2010/main" val="4221800147"/>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2"/>
                </a:solidFill>
              </a:defRPr>
            </a:lvl1pPr>
            <a:lvl2pPr marL="466209" indent="0">
              <a:buNone/>
              <a:defRPr/>
            </a:lvl2pPr>
          </a:lstStyle>
          <a:p>
            <a:pPr lvl="0"/>
            <a:r>
              <a:rPr lang="en-US" dirty="0"/>
              <a:t>Subtitle</a:t>
            </a:r>
          </a:p>
        </p:txBody>
      </p:sp>
    </p:spTree>
    <p:extLst>
      <p:ext uri="{BB962C8B-B14F-4D97-AF65-F5344CB8AC3E}">
        <p14:creationId xmlns:p14="http://schemas.microsoft.com/office/powerpoint/2010/main" val="38454595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85404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2"/>
                </a:solidFill>
              </a:defRPr>
            </a:lvl1pPr>
            <a:lvl2pPr marL="466209" indent="0">
              <a:buNone/>
              <a:defRPr/>
            </a:lvl2pPr>
          </a:lstStyle>
          <a:p>
            <a:pPr lvl="0"/>
            <a:r>
              <a:rPr lang="en-US" dirty="0"/>
              <a:t>Subtitle</a:t>
            </a:r>
          </a:p>
        </p:txBody>
      </p:sp>
    </p:spTree>
    <p:extLst>
      <p:ext uri="{BB962C8B-B14F-4D97-AF65-F5344CB8AC3E}">
        <p14:creationId xmlns:p14="http://schemas.microsoft.com/office/powerpoint/2010/main" val="1539996432"/>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3"/>
                </a:solidFill>
              </a:defRPr>
            </a:lvl1pPr>
            <a:lvl2pPr marL="466209" indent="0">
              <a:buNone/>
              <a:defRPr/>
            </a:lvl2pPr>
          </a:lstStyle>
          <a:p>
            <a:pPr lvl="0"/>
            <a:r>
              <a:rPr lang="en-US" dirty="0"/>
              <a:t>Subtitle</a:t>
            </a:r>
          </a:p>
        </p:txBody>
      </p:sp>
    </p:spTree>
    <p:extLst>
      <p:ext uri="{BB962C8B-B14F-4D97-AF65-F5344CB8AC3E}">
        <p14:creationId xmlns:p14="http://schemas.microsoft.com/office/powerpoint/2010/main" val="1551134514"/>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4"/>
                </a:solidFill>
              </a:defRPr>
            </a:lvl1pPr>
            <a:lvl2pPr marL="466209" indent="0">
              <a:buNone/>
              <a:defRPr/>
            </a:lvl2pPr>
          </a:lstStyle>
          <a:p>
            <a:pPr lvl="0"/>
            <a:r>
              <a:rPr lang="en-US" dirty="0"/>
              <a:t>Subtitle</a:t>
            </a:r>
          </a:p>
        </p:txBody>
      </p:sp>
    </p:spTree>
    <p:extLst>
      <p:ext uri="{BB962C8B-B14F-4D97-AF65-F5344CB8AC3E}">
        <p14:creationId xmlns:p14="http://schemas.microsoft.com/office/powerpoint/2010/main" val="3230497670"/>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5"/>
                </a:solidFill>
              </a:defRPr>
            </a:lvl1pPr>
            <a:lvl2pPr marL="466209" indent="0">
              <a:buNone/>
              <a:defRPr/>
            </a:lvl2pPr>
          </a:lstStyle>
          <a:p>
            <a:pPr lvl="0"/>
            <a:r>
              <a:rPr lang="en-US" dirty="0"/>
              <a:t>Subtitle</a:t>
            </a:r>
          </a:p>
        </p:txBody>
      </p:sp>
    </p:spTree>
    <p:extLst>
      <p:ext uri="{BB962C8B-B14F-4D97-AF65-F5344CB8AC3E}">
        <p14:creationId xmlns:p14="http://schemas.microsoft.com/office/powerpoint/2010/main" val="272733239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6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6632"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7759"/>
            <a:ext cx="7666632" cy="922288"/>
          </a:xfrm>
        </p:spPr>
        <p:txBody>
          <a:bodyPr lIns="393192" bIns="91440"/>
          <a:lstStyle>
            <a:lvl1pPr marL="0" indent="0">
              <a:buNone/>
              <a:defRPr>
                <a:solidFill>
                  <a:schemeClr val="tx2"/>
                </a:solidFill>
              </a:defRPr>
            </a:lvl1pPr>
            <a:lvl2pPr marL="466209" indent="0">
              <a:buNone/>
              <a:defRPr/>
            </a:lvl2pPr>
          </a:lstStyle>
          <a:p>
            <a:pPr lvl="0"/>
            <a:r>
              <a:rPr lang="en-US" dirty="0"/>
              <a:t>Subtitle</a:t>
            </a:r>
          </a:p>
        </p:txBody>
      </p:sp>
      <p:sp>
        <p:nvSpPr>
          <p:cNvPr id="4" name="Rectangle 3"/>
          <p:cNvSpPr/>
          <p:nvPr userDrawn="1"/>
        </p:nvSpPr>
        <p:spPr bwMode="auto">
          <a:xfrm>
            <a:off x="8239165"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7524833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7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7759"/>
            <a:ext cx="7667087" cy="922288"/>
          </a:xfrm>
        </p:spPr>
        <p:txBody>
          <a:bodyPr lIns="393192" bIns="91440"/>
          <a:lstStyle>
            <a:lvl1pPr marL="0" indent="0">
              <a:buNone/>
              <a:defRPr>
                <a:solidFill>
                  <a:schemeClr val="accent2"/>
                </a:solidFill>
              </a:defRPr>
            </a:lvl1pPr>
            <a:lvl2pPr marL="466209" indent="0">
              <a:buNone/>
              <a:defRPr/>
            </a:lvl2pPr>
          </a:lstStyle>
          <a:p>
            <a:pPr lvl="0"/>
            <a:r>
              <a:rPr lang="en-US" dirty="0"/>
              <a:t>Subtitle</a:t>
            </a:r>
          </a:p>
        </p:txBody>
      </p:sp>
      <p:sp>
        <p:nvSpPr>
          <p:cNvPr id="4" name="Rectangle 3"/>
          <p:cNvSpPr/>
          <p:nvPr userDrawn="1"/>
        </p:nvSpPr>
        <p:spPr bwMode="auto">
          <a:xfrm>
            <a:off x="8239165" y="0"/>
            <a:ext cx="4197310"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0932534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8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7759"/>
            <a:ext cx="7667087" cy="922288"/>
          </a:xfrm>
        </p:spPr>
        <p:txBody>
          <a:bodyPr lIns="393192" bIns="91440"/>
          <a:lstStyle>
            <a:lvl1pPr marL="0" indent="0">
              <a:buNone/>
              <a:defRPr>
                <a:solidFill>
                  <a:schemeClr val="accent3"/>
                </a:solidFill>
              </a:defRPr>
            </a:lvl1pPr>
            <a:lvl2pPr marL="466209" indent="0">
              <a:buNone/>
              <a:defRPr/>
            </a:lvl2pPr>
          </a:lstStyle>
          <a:p>
            <a:pPr lvl="0"/>
            <a:r>
              <a:rPr lang="en-US" dirty="0"/>
              <a:t>Subtitle</a:t>
            </a:r>
          </a:p>
        </p:txBody>
      </p:sp>
      <p:sp>
        <p:nvSpPr>
          <p:cNvPr id="4" name="Rectangle 3"/>
          <p:cNvSpPr/>
          <p:nvPr userDrawn="1"/>
        </p:nvSpPr>
        <p:spPr bwMode="auto">
          <a:xfrm>
            <a:off x="8239165" y="0"/>
            <a:ext cx="4197310" cy="69945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8835921"/>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9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7759"/>
            <a:ext cx="7667087" cy="922288"/>
          </a:xfrm>
        </p:spPr>
        <p:txBody>
          <a:bodyPr lIns="393192" bIns="91440"/>
          <a:lstStyle>
            <a:lvl1pPr marL="0" indent="0">
              <a:buNone/>
              <a:defRPr>
                <a:solidFill>
                  <a:schemeClr val="accent4"/>
                </a:solidFill>
              </a:defRPr>
            </a:lvl1pPr>
            <a:lvl2pPr marL="466209" indent="0">
              <a:buNone/>
              <a:defRPr/>
            </a:lvl2pPr>
          </a:lstStyle>
          <a:p>
            <a:pPr lvl="0"/>
            <a:r>
              <a:rPr lang="en-US" dirty="0"/>
              <a:t>Subtitle</a:t>
            </a:r>
          </a:p>
        </p:txBody>
      </p:sp>
      <p:sp>
        <p:nvSpPr>
          <p:cNvPr id="4" name="Rectangle 3"/>
          <p:cNvSpPr/>
          <p:nvPr userDrawn="1"/>
        </p:nvSpPr>
        <p:spPr bwMode="auto">
          <a:xfrm>
            <a:off x="8239165" y="0"/>
            <a:ext cx="4197310"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96642291"/>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0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7759"/>
            <a:ext cx="7667087" cy="922288"/>
          </a:xfrm>
        </p:spPr>
        <p:txBody>
          <a:bodyPr lIns="393192" bIns="91440"/>
          <a:lstStyle>
            <a:lvl1pPr marL="0" indent="0">
              <a:buNone/>
              <a:defRPr>
                <a:solidFill>
                  <a:schemeClr val="accent5"/>
                </a:solidFill>
              </a:defRPr>
            </a:lvl1pPr>
            <a:lvl2pPr marL="466209" indent="0">
              <a:buNone/>
              <a:defRPr/>
            </a:lvl2pPr>
          </a:lstStyle>
          <a:p>
            <a:pPr lvl="0"/>
            <a:r>
              <a:rPr lang="en-US" dirty="0"/>
              <a:t>Subtitle</a:t>
            </a:r>
          </a:p>
        </p:txBody>
      </p:sp>
      <p:sp>
        <p:nvSpPr>
          <p:cNvPr id="4" name="Rectangle 3"/>
          <p:cNvSpPr/>
          <p:nvPr userDrawn="1"/>
        </p:nvSpPr>
        <p:spPr bwMode="auto">
          <a:xfrm>
            <a:off x="8239165" y="0"/>
            <a:ext cx="4197310" cy="69945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2612891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1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6632"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7759"/>
            <a:ext cx="7666632" cy="922288"/>
          </a:xfrm>
        </p:spPr>
        <p:txBody>
          <a:bodyPr lIns="393192" bIns="91440"/>
          <a:lstStyle>
            <a:lvl1pPr marL="0" indent="0">
              <a:buNone/>
              <a:defRPr>
                <a:solidFill>
                  <a:schemeClr val="tx2"/>
                </a:solidFill>
              </a:defRPr>
            </a:lvl1pPr>
            <a:lvl2pPr marL="466209" indent="0">
              <a:buNone/>
              <a:defRPr/>
            </a:lvl2pPr>
          </a:lstStyle>
          <a:p>
            <a:pPr lvl="0"/>
            <a:r>
              <a:rPr lang="en-US" dirty="0"/>
              <a:t>Subtitle</a:t>
            </a:r>
          </a:p>
        </p:txBody>
      </p:sp>
    </p:spTree>
    <p:extLst>
      <p:ext uri="{BB962C8B-B14F-4D97-AF65-F5344CB8AC3E}">
        <p14:creationId xmlns:p14="http://schemas.microsoft.com/office/powerpoint/2010/main" val="15904243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14105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2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7759"/>
            <a:ext cx="7667087" cy="922288"/>
          </a:xfrm>
        </p:spPr>
        <p:txBody>
          <a:bodyPr lIns="393192" bIns="91440"/>
          <a:lstStyle>
            <a:lvl1pPr marL="0" indent="0">
              <a:buNone/>
              <a:defRPr>
                <a:solidFill>
                  <a:schemeClr val="accent2"/>
                </a:solidFill>
              </a:defRPr>
            </a:lvl1pPr>
            <a:lvl2pPr marL="466209" indent="0">
              <a:buNone/>
              <a:defRPr/>
            </a:lvl2pPr>
          </a:lstStyle>
          <a:p>
            <a:pPr lvl="0"/>
            <a:r>
              <a:rPr lang="en-US" dirty="0"/>
              <a:t>Subtitle</a:t>
            </a:r>
          </a:p>
        </p:txBody>
      </p:sp>
    </p:spTree>
    <p:extLst>
      <p:ext uri="{BB962C8B-B14F-4D97-AF65-F5344CB8AC3E}">
        <p14:creationId xmlns:p14="http://schemas.microsoft.com/office/powerpoint/2010/main" val="321293893"/>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3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7759"/>
            <a:ext cx="7667087" cy="922288"/>
          </a:xfrm>
        </p:spPr>
        <p:txBody>
          <a:bodyPr lIns="393192" bIns="91440"/>
          <a:lstStyle>
            <a:lvl1pPr marL="0" indent="0">
              <a:buNone/>
              <a:defRPr>
                <a:solidFill>
                  <a:schemeClr val="accent3"/>
                </a:solidFill>
              </a:defRPr>
            </a:lvl1pPr>
            <a:lvl2pPr marL="466209" indent="0">
              <a:buNone/>
              <a:defRPr/>
            </a:lvl2pPr>
          </a:lstStyle>
          <a:p>
            <a:pPr lvl="0"/>
            <a:r>
              <a:rPr lang="en-US" dirty="0"/>
              <a:t>Subtitle</a:t>
            </a:r>
          </a:p>
        </p:txBody>
      </p:sp>
    </p:spTree>
    <p:extLst>
      <p:ext uri="{BB962C8B-B14F-4D97-AF65-F5344CB8AC3E}">
        <p14:creationId xmlns:p14="http://schemas.microsoft.com/office/powerpoint/2010/main" val="828069861"/>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4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7759"/>
            <a:ext cx="7667087" cy="922288"/>
          </a:xfrm>
        </p:spPr>
        <p:txBody>
          <a:bodyPr lIns="393192" bIns="91440"/>
          <a:lstStyle>
            <a:lvl1pPr marL="0" indent="0">
              <a:buNone/>
              <a:defRPr>
                <a:solidFill>
                  <a:schemeClr val="accent4"/>
                </a:solidFill>
              </a:defRPr>
            </a:lvl1pPr>
            <a:lvl2pPr marL="466209" indent="0">
              <a:buNone/>
              <a:defRPr/>
            </a:lvl2pPr>
          </a:lstStyle>
          <a:p>
            <a:pPr lvl="0"/>
            <a:r>
              <a:rPr lang="en-US" dirty="0"/>
              <a:t>Subtitle</a:t>
            </a:r>
          </a:p>
        </p:txBody>
      </p:sp>
    </p:spTree>
    <p:extLst>
      <p:ext uri="{BB962C8B-B14F-4D97-AF65-F5344CB8AC3E}">
        <p14:creationId xmlns:p14="http://schemas.microsoft.com/office/powerpoint/2010/main" val="228964723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5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7759"/>
            <a:ext cx="7667087" cy="922288"/>
          </a:xfrm>
        </p:spPr>
        <p:txBody>
          <a:bodyPr lIns="393192" bIns="91440"/>
          <a:lstStyle>
            <a:lvl1pPr marL="0" indent="0">
              <a:buNone/>
              <a:defRPr>
                <a:solidFill>
                  <a:schemeClr val="accent5"/>
                </a:solidFill>
              </a:defRPr>
            </a:lvl1pPr>
            <a:lvl2pPr marL="466209" indent="0">
              <a:buNone/>
              <a:defRPr/>
            </a:lvl2pPr>
          </a:lstStyle>
          <a:p>
            <a:pPr lvl="0"/>
            <a:r>
              <a:rPr lang="en-US" dirty="0"/>
              <a:t>Subtitle</a:t>
            </a:r>
          </a:p>
        </p:txBody>
      </p:sp>
    </p:spTree>
    <p:extLst>
      <p:ext uri="{BB962C8B-B14F-4D97-AF65-F5344CB8AC3E}">
        <p14:creationId xmlns:p14="http://schemas.microsoft.com/office/powerpoint/2010/main" val="1092021557"/>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2557594"/>
          </a:xfrm>
        </p:spPr>
        <p:txBody>
          <a:bodyPr lIns="393192" tIns="393192" rIns="393192" bIns="91440">
            <a:normAutofit/>
          </a:bodyPr>
          <a:lstStyle>
            <a:lvl1pPr marL="0" indent="0">
              <a:buNone/>
              <a:defRPr sz="4488">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81883"/>
            <a:ext cx="4183177" cy="978967"/>
          </a:xfrm>
        </p:spPr>
        <p:txBody>
          <a:bodyPr lIns="393192" rIns="393192" bIns="91440"/>
          <a:lstStyle>
            <a:lvl1pPr marL="0" indent="0">
              <a:buNone/>
              <a:defRPr>
                <a:solidFill>
                  <a:schemeClr val="bg1"/>
                </a:solidFill>
              </a:defRPr>
            </a:lvl1pPr>
            <a:lvl2pPr marL="466209" indent="0">
              <a:buNone/>
              <a:defRPr/>
            </a:lvl2pPr>
          </a:lstStyle>
          <a:p>
            <a:pPr lvl="0"/>
            <a:r>
              <a:rPr lang="en-US" dirty="0"/>
              <a:t>Subtitle</a:t>
            </a:r>
          </a:p>
        </p:txBody>
      </p:sp>
      <p:sp>
        <p:nvSpPr>
          <p:cNvPr id="3" name="Text Placeholder 2"/>
          <p:cNvSpPr>
            <a:spLocks noGrp="1"/>
          </p:cNvSpPr>
          <p:nvPr>
            <p:ph type="body" sz="quarter" idx="12" hasCustomPrompt="1"/>
          </p:nvPr>
        </p:nvSpPr>
        <p:spPr>
          <a:xfrm>
            <a:off x="2" y="3574979"/>
            <a:ext cx="4169782" cy="3419546"/>
          </a:xfrm>
        </p:spPr>
        <p:txBody>
          <a:bodyPr lIns="393192" tIns="91440" bIns="91440">
            <a:normAutofit/>
          </a:bodyPr>
          <a:lstStyle>
            <a:lvl1pPr marL="0" indent="0">
              <a:buNone/>
              <a:defRPr sz="204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94525"/>
          </a:xfrm>
        </p:spPr>
        <p:txBody>
          <a:bodyPr/>
          <a:lstStyle/>
          <a:p>
            <a:endParaRPr lang="en-US"/>
          </a:p>
        </p:txBody>
      </p:sp>
    </p:spTree>
    <p:extLst>
      <p:ext uri="{BB962C8B-B14F-4D97-AF65-F5344CB8AC3E}">
        <p14:creationId xmlns:p14="http://schemas.microsoft.com/office/powerpoint/2010/main" val="687031193"/>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2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2557594"/>
          </a:xfrm>
        </p:spPr>
        <p:txBody>
          <a:bodyPr lIns="393192" tIns="393192" rIns="393192" bIns="91440">
            <a:normAutofit/>
          </a:bodyPr>
          <a:lstStyle>
            <a:lvl1pPr marL="0" indent="0">
              <a:buNone/>
              <a:defRPr sz="4488">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81883"/>
            <a:ext cx="4183177" cy="978967"/>
          </a:xfrm>
        </p:spPr>
        <p:txBody>
          <a:bodyPr lIns="393192" rIns="393192" bIns="91440"/>
          <a:lstStyle>
            <a:lvl1pPr marL="0" indent="0">
              <a:buNone/>
              <a:defRPr>
                <a:solidFill>
                  <a:schemeClr val="bg1"/>
                </a:solidFill>
              </a:defRPr>
            </a:lvl1pPr>
            <a:lvl2pPr marL="466209"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74979"/>
            <a:ext cx="4169782" cy="3419546"/>
          </a:xfrm>
        </p:spPr>
        <p:txBody>
          <a:bodyPr lIns="393192" tIns="91440" bIns="91440">
            <a:normAutofit/>
          </a:bodyPr>
          <a:lstStyle>
            <a:lvl1pPr marL="0" indent="0">
              <a:buNone/>
              <a:defRPr sz="204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94525"/>
          </a:xfrm>
        </p:spPr>
        <p:txBody>
          <a:bodyPr/>
          <a:lstStyle/>
          <a:p>
            <a:endParaRPr lang="en-US"/>
          </a:p>
        </p:txBody>
      </p:sp>
    </p:spTree>
    <p:extLst>
      <p:ext uri="{BB962C8B-B14F-4D97-AF65-F5344CB8AC3E}">
        <p14:creationId xmlns:p14="http://schemas.microsoft.com/office/powerpoint/2010/main" val="1018680954"/>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3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2557594"/>
          </a:xfrm>
        </p:spPr>
        <p:txBody>
          <a:bodyPr lIns="393192" tIns="393192" rIns="393192" bIns="91440">
            <a:normAutofit/>
          </a:bodyPr>
          <a:lstStyle>
            <a:lvl1pPr marL="0" indent="0">
              <a:buNone/>
              <a:defRPr sz="4488">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81883"/>
            <a:ext cx="4183177" cy="978967"/>
          </a:xfrm>
        </p:spPr>
        <p:txBody>
          <a:bodyPr lIns="393192" rIns="393192" bIns="91440"/>
          <a:lstStyle>
            <a:lvl1pPr marL="0" indent="0">
              <a:buNone/>
              <a:defRPr>
                <a:solidFill>
                  <a:schemeClr val="bg1"/>
                </a:solidFill>
              </a:defRPr>
            </a:lvl1pPr>
            <a:lvl2pPr marL="466209"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74979"/>
            <a:ext cx="4169782" cy="3419546"/>
          </a:xfrm>
        </p:spPr>
        <p:txBody>
          <a:bodyPr lIns="393192" tIns="91440" bIns="91440">
            <a:normAutofit/>
          </a:bodyPr>
          <a:lstStyle>
            <a:lvl1pPr marL="0" indent="0">
              <a:buNone/>
              <a:defRPr sz="204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94525"/>
          </a:xfrm>
        </p:spPr>
        <p:txBody>
          <a:bodyPr/>
          <a:lstStyle/>
          <a:p>
            <a:endParaRPr lang="en-US"/>
          </a:p>
        </p:txBody>
      </p:sp>
    </p:spTree>
    <p:extLst>
      <p:ext uri="{BB962C8B-B14F-4D97-AF65-F5344CB8AC3E}">
        <p14:creationId xmlns:p14="http://schemas.microsoft.com/office/powerpoint/2010/main" val="248663293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4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2557594"/>
          </a:xfrm>
        </p:spPr>
        <p:txBody>
          <a:bodyPr lIns="393192" tIns="393192" rIns="393192" bIns="91440">
            <a:normAutofit/>
          </a:bodyPr>
          <a:lstStyle>
            <a:lvl1pPr marL="0" indent="0">
              <a:buNone/>
              <a:defRPr sz="4488">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81883"/>
            <a:ext cx="4183177" cy="978967"/>
          </a:xfrm>
        </p:spPr>
        <p:txBody>
          <a:bodyPr lIns="393192" rIns="393192" bIns="91440"/>
          <a:lstStyle>
            <a:lvl1pPr marL="0" indent="0">
              <a:buNone/>
              <a:defRPr>
                <a:solidFill>
                  <a:schemeClr val="bg1"/>
                </a:solidFill>
              </a:defRPr>
            </a:lvl1pPr>
            <a:lvl2pPr marL="466209"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74979"/>
            <a:ext cx="4169782" cy="3419546"/>
          </a:xfrm>
        </p:spPr>
        <p:txBody>
          <a:bodyPr lIns="393192" tIns="91440" bIns="91440">
            <a:normAutofit/>
          </a:bodyPr>
          <a:lstStyle>
            <a:lvl1pPr marL="0" indent="0">
              <a:buNone/>
              <a:defRPr sz="204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94525"/>
          </a:xfrm>
        </p:spPr>
        <p:txBody>
          <a:bodyPr/>
          <a:lstStyle/>
          <a:p>
            <a:endParaRPr lang="en-US"/>
          </a:p>
        </p:txBody>
      </p:sp>
    </p:spTree>
    <p:extLst>
      <p:ext uri="{BB962C8B-B14F-4D97-AF65-F5344CB8AC3E}">
        <p14:creationId xmlns:p14="http://schemas.microsoft.com/office/powerpoint/2010/main" val="338430495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5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2557594"/>
          </a:xfrm>
        </p:spPr>
        <p:txBody>
          <a:bodyPr lIns="393192" tIns="393192" rIns="393192" bIns="91440">
            <a:normAutofit/>
          </a:bodyPr>
          <a:lstStyle>
            <a:lvl1pPr marL="0" indent="0">
              <a:buNone/>
              <a:defRPr sz="4488">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81883"/>
            <a:ext cx="4183177" cy="978967"/>
          </a:xfrm>
        </p:spPr>
        <p:txBody>
          <a:bodyPr lIns="393192" rIns="393192" bIns="91440"/>
          <a:lstStyle>
            <a:lvl1pPr marL="0" indent="0">
              <a:buNone/>
              <a:defRPr>
                <a:solidFill>
                  <a:schemeClr val="bg1"/>
                </a:solidFill>
              </a:defRPr>
            </a:lvl1pPr>
            <a:lvl2pPr marL="466209"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74979"/>
            <a:ext cx="4169782" cy="3419546"/>
          </a:xfrm>
        </p:spPr>
        <p:txBody>
          <a:bodyPr lIns="393192" tIns="91440" bIns="91440">
            <a:normAutofit/>
          </a:bodyPr>
          <a:lstStyle>
            <a:lvl1pPr marL="0" indent="0">
              <a:buNone/>
              <a:defRPr sz="204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94525"/>
          </a:xfrm>
        </p:spPr>
        <p:txBody>
          <a:bodyPr/>
          <a:lstStyle/>
          <a:p>
            <a:endParaRPr lang="en-US"/>
          </a:p>
        </p:txBody>
      </p:sp>
    </p:spTree>
    <p:extLst>
      <p:ext uri="{BB962C8B-B14F-4D97-AF65-F5344CB8AC3E}">
        <p14:creationId xmlns:p14="http://schemas.microsoft.com/office/powerpoint/2010/main" val="348931338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3"/>
            <a:ext cx="11581467" cy="3127489"/>
          </a:xfrm>
        </p:spPr>
        <p:txBody>
          <a:bodyPr lIns="393192" anchor="t" anchorCtr="0">
            <a:normAutofit/>
          </a:bodyPr>
          <a:lstStyle>
            <a:lvl1pPr>
              <a:defRPr sz="6729">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943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5897245"/>
            <a:ext cx="12435840" cy="10972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stretch>
            <a:fillRect/>
          </a:stretch>
        </p:blipFill>
        <p:spPr>
          <a:xfrm>
            <a:off x="370840" y="6294142"/>
            <a:ext cx="1456418" cy="310896"/>
          </a:xfrm>
          <a:prstGeom prst="rect">
            <a:avLst/>
          </a:prstGeom>
        </p:spPr>
      </p:pic>
    </p:spTree>
    <p:extLst>
      <p:ext uri="{BB962C8B-B14F-4D97-AF65-F5344CB8AC3E}">
        <p14:creationId xmlns:p14="http://schemas.microsoft.com/office/powerpoint/2010/main" val="1783565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90999794"/>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3"/>
            <a:ext cx="11581467" cy="3127489"/>
          </a:xfrm>
        </p:spPr>
        <p:txBody>
          <a:bodyPr lIns="393192" anchor="t" anchorCtr="0">
            <a:normAutofit/>
          </a:bodyPr>
          <a:lstStyle>
            <a:lvl1pPr>
              <a:defRPr sz="6729">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738166888"/>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3"/>
            <a:ext cx="11581467" cy="3127489"/>
          </a:xfrm>
        </p:spPr>
        <p:txBody>
          <a:bodyPr lIns="393192" anchor="t" anchorCtr="0">
            <a:normAutofit/>
          </a:bodyPr>
          <a:lstStyle>
            <a:lvl1pPr>
              <a:defRPr sz="6729">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783802234"/>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3"/>
            <a:ext cx="11581467" cy="3127489"/>
          </a:xfrm>
        </p:spPr>
        <p:txBody>
          <a:bodyPr lIns="393192" anchor="t" anchorCtr="0">
            <a:normAutofit/>
          </a:bodyPr>
          <a:lstStyle>
            <a:lvl1pPr>
              <a:defRPr sz="6729">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55498779"/>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3"/>
            <a:ext cx="11581467" cy="3127489"/>
          </a:xfrm>
        </p:spPr>
        <p:txBody>
          <a:bodyPr lIns="393192" anchor="t" anchorCtr="0">
            <a:normAutofit/>
          </a:bodyPr>
          <a:lstStyle>
            <a:lvl1pPr>
              <a:defRPr sz="6729">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580768115"/>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40" y="3207651"/>
            <a:ext cx="3354447" cy="718469"/>
          </a:xfrm>
          <a:prstGeom prst="rect">
            <a:avLst/>
          </a:prstGeom>
        </p:spPr>
      </p:pic>
    </p:spTree>
    <p:extLst>
      <p:ext uri="{BB962C8B-B14F-4D97-AF65-F5344CB8AC3E}">
        <p14:creationId xmlns:p14="http://schemas.microsoft.com/office/powerpoint/2010/main" val="961096859"/>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40" y="3207651"/>
            <a:ext cx="3354447" cy="718469"/>
          </a:xfrm>
          <a:prstGeom prst="rect">
            <a:avLst/>
          </a:prstGeom>
        </p:spPr>
      </p:pic>
    </p:spTree>
    <p:extLst>
      <p:ext uri="{BB962C8B-B14F-4D97-AF65-F5344CB8AC3E}">
        <p14:creationId xmlns:p14="http://schemas.microsoft.com/office/powerpoint/2010/main" val="2836880401"/>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6_Section">
    <p:bg>
      <p:bgPr>
        <a:solidFill>
          <a:schemeClr val="accent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40" y="3207651"/>
            <a:ext cx="3354447" cy="718469"/>
          </a:xfrm>
          <a:prstGeom prst="rect">
            <a:avLst/>
          </a:prstGeom>
        </p:spPr>
      </p:pic>
    </p:spTree>
    <p:extLst>
      <p:ext uri="{BB962C8B-B14F-4D97-AF65-F5344CB8AC3E}">
        <p14:creationId xmlns:p14="http://schemas.microsoft.com/office/powerpoint/2010/main" val="1221509668"/>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7_Section">
    <p:bg>
      <p:bgPr>
        <a:solidFill>
          <a:schemeClr val="accent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40" y="3207651"/>
            <a:ext cx="3354447" cy="718469"/>
          </a:xfrm>
          <a:prstGeom prst="rect">
            <a:avLst/>
          </a:prstGeom>
        </p:spPr>
      </p:pic>
    </p:spTree>
    <p:extLst>
      <p:ext uri="{BB962C8B-B14F-4D97-AF65-F5344CB8AC3E}">
        <p14:creationId xmlns:p14="http://schemas.microsoft.com/office/powerpoint/2010/main" val="2612286013"/>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8_Section">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40" y="3207651"/>
            <a:ext cx="3354447" cy="718469"/>
          </a:xfrm>
          <a:prstGeom prst="rect">
            <a:avLst/>
          </a:prstGeom>
        </p:spPr>
      </p:pic>
    </p:spTree>
    <p:extLst>
      <p:ext uri="{BB962C8B-B14F-4D97-AF65-F5344CB8AC3E}">
        <p14:creationId xmlns:p14="http://schemas.microsoft.com/office/powerpoint/2010/main" val="3575559243"/>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998"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9143937" cy="1828007"/>
          </a:xfrm>
          <a:noFill/>
        </p:spPr>
        <p:txBody>
          <a:bodyPr lIns="182880" tIns="146304" rIns="182880" bIns="146304">
            <a:noAutofit/>
          </a:bodyPr>
          <a:lstStyle>
            <a:lvl1pPr marL="0" indent="0">
              <a:spcBef>
                <a:spcPts val="0"/>
              </a:spcBef>
              <a:buNone/>
              <a:defRPr sz="3598"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64356" y="479775"/>
            <a:ext cx="1639084" cy="359162"/>
          </a:xfrm>
          <a:prstGeom prst="rect">
            <a:avLst/>
          </a:prstGeom>
        </p:spPr>
      </p:pic>
    </p:spTree>
    <p:extLst>
      <p:ext uri="{BB962C8B-B14F-4D97-AF65-F5344CB8AC3E}">
        <p14:creationId xmlns:p14="http://schemas.microsoft.com/office/powerpoint/2010/main" val="119948266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Divider Slide Cya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1" y="2151538"/>
            <a:ext cx="10445795" cy="1017048"/>
          </a:xfrm>
          <a:prstGeom prst="rect">
            <a:avLst/>
          </a:prstGeom>
        </p:spPr>
        <p:txBody>
          <a:bodyPr lIns="91306" tIns="45654" rIns="91306" bIns="45654" anchor="b" anchorCtr="0"/>
          <a:lstStyle>
            <a:lvl1pPr>
              <a:defRPr sz="7343" spc="-153" baseline="0"/>
            </a:lvl1pPr>
          </a:lstStyle>
          <a:p>
            <a:r>
              <a:rPr lang="en-US"/>
              <a:t>Click to edit title style</a:t>
            </a:r>
          </a:p>
        </p:txBody>
      </p:sp>
      <p:sp>
        <p:nvSpPr>
          <p:cNvPr id="5" name="Text Placeholder 4"/>
          <p:cNvSpPr>
            <a:spLocks noGrp="1"/>
          </p:cNvSpPr>
          <p:nvPr>
            <p:ph type="body" sz="quarter" idx="12" hasCustomPrompt="1"/>
          </p:nvPr>
        </p:nvSpPr>
        <p:spPr>
          <a:xfrm>
            <a:off x="998581" y="3494027"/>
            <a:ext cx="10445795" cy="508525"/>
          </a:xfrm>
          <a:prstGeom prst="rect">
            <a:avLst/>
          </a:prstGeom>
        </p:spPr>
        <p:txBody>
          <a:bodyPr lIns="91306" tIns="45654" rIns="91306" bIns="45654">
            <a:noAutofit/>
          </a:bodyPr>
          <a:lstStyle>
            <a:lvl1pPr marL="0" indent="0">
              <a:spcBef>
                <a:spcPts val="0"/>
              </a:spcBef>
              <a:buNone/>
              <a:defRPr spc="-72" baseline="0">
                <a:gradFill>
                  <a:gsLst>
                    <a:gs pos="0">
                      <a:schemeClr val="tx1"/>
                    </a:gs>
                    <a:gs pos="100000">
                      <a:schemeClr val="tx1"/>
                    </a:gs>
                  </a:gsLst>
                  <a:lin ang="5400000" scaled="0"/>
                </a:gradFill>
                <a:latin typeface="+mj-lt"/>
              </a:defRPr>
            </a:lvl1pPr>
          </a:lstStyle>
          <a:p>
            <a:pPr lvl="0"/>
            <a:r>
              <a:rPr lang="en-US"/>
              <a:t>Subtitle</a:t>
            </a:r>
          </a:p>
        </p:txBody>
      </p:sp>
    </p:spTree>
    <p:extLst>
      <p:ext uri="{BB962C8B-B14F-4D97-AF65-F5344CB8AC3E}">
        <p14:creationId xmlns:p14="http://schemas.microsoft.com/office/powerpoint/2010/main" val="42090517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
        <p:nvSpPr>
          <p:cNvPr id="3" name="Rectangle 2"/>
          <p:cNvSpPr/>
          <p:nvPr userDrawn="1"/>
        </p:nvSpPr>
        <p:spPr bwMode="auto">
          <a:xfrm>
            <a:off x="865" y="6410327"/>
            <a:ext cx="12436475" cy="5842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79559620"/>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2_Title Only">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
        <p:nvSpPr>
          <p:cNvPr id="3" name="Rectangle 2"/>
          <p:cNvSpPr/>
          <p:nvPr userDrawn="1"/>
        </p:nvSpPr>
        <p:spPr bwMode="auto">
          <a:xfrm>
            <a:off x="865" y="6410327"/>
            <a:ext cx="12436475" cy="584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87395440"/>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831975"/>
          </a:xfrm>
          <a:noFill/>
        </p:spPr>
        <p:txBody>
          <a:bodyPr tIns="91440" bIns="91440" anchor="t" anchorCtr="0"/>
          <a:lstStyle>
            <a:lvl1pPr>
              <a:defRPr sz="87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7081464"/>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2782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2782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55010" y="6482891"/>
            <a:ext cx="2798207" cy="372394"/>
          </a:xfrm>
          <a:prstGeom prst="rect">
            <a:avLst/>
          </a:prstGeom>
        </p:spPr>
        <p:txBody>
          <a:bodyPr/>
          <a:lstStyle/>
          <a:p>
            <a:fld id="{8713FE0B-90A8-4522-911E-44EDD0F8888D}" type="datetimeFigureOut">
              <a:rPr lang="en-US" smtClean="0"/>
              <a:t>4/15/2019</a:t>
            </a:fld>
            <a:endParaRPr lang="en-US"/>
          </a:p>
        </p:txBody>
      </p:sp>
      <p:sp>
        <p:nvSpPr>
          <p:cNvPr id="6" name="Footer Placeholder 5"/>
          <p:cNvSpPr>
            <a:spLocks noGrp="1"/>
          </p:cNvSpPr>
          <p:nvPr>
            <p:ph type="ftr" sz="quarter" idx="11"/>
          </p:nvPr>
        </p:nvSpPr>
        <p:spPr>
          <a:xfrm>
            <a:off x="4119583" y="6482891"/>
            <a:ext cx="4197310" cy="372394"/>
          </a:xfrm>
          <a:prstGeom prst="rect">
            <a:avLst/>
          </a:prstGeom>
        </p:spPr>
        <p:txBody>
          <a:bodyPr/>
          <a:lstStyle/>
          <a:p>
            <a:endParaRPr lang="en-US"/>
          </a:p>
        </p:txBody>
      </p:sp>
      <p:sp>
        <p:nvSpPr>
          <p:cNvPr id="7" name="Slide Number Placeholder 6"/>
          <p:cNvSpPr>
            <a:spLocks noGrp="1"/>
          </p:cNvSpPr>
          <p:nvPr>
            <p:ph type="sldNum" sz="quarter" idx="12"/>
          </p:nvPr>
        </p:nvSpPr>
        <p:spPr>
          <a:xfrm>
            <a:off x="8783260" y="6482891"/>
            <a:ext cx="2798207" cy="372394"/>
          </a:xfrm>
          <a:prstGeom prst="rect">
            <a:avLst/>
          </a:prstGeom>
        </p:spPr>
        <p:txBody>
          <a:bodyPr/>
          <a:lstStyle/>
          <a:p>
            <a:fld id="{24CEB870-F81B-40D5-A5CE-D66A83EBE3E9}" type="slidenum">
              <a:rPr lang="en-US" smtClean="0"/>
              <a:t>‹#›</a:t>
            </a:fld>
            <a:endParaRPr lang="en-US"/>
          </a:p>
        </p:txBody>
      </p:sp>
    </p:spTree>
    <p:extLst>
      <p:ext uri="{BB962C8B-B14F-4D97-AF65-F5344CB8AC3E}">
        <p14:creationId xmlns:p14="http://schemas.microsoft.com/office/powerpoint/2010/main" val="3293082718"/>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899420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Developer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624" y="1624"/>
          <a:ext cx="1619" cy="1619"/>
        </p:xfrm>
        <a:graphic>
          <a:graphicData uri="http://schemas.openxmlformats.org/presentationml/2006/ole">
            <mc:AlternateContent xmlns:mc="http://schemas.openxmlformats.org/markup-compatibility/2006">
              <mc:Choice xmlns:v="urn:schemas-microsoft-com:vml" Requires="v">
                <p:oleObj spid="_x0000_s22545" name="think-cell Slide" r:id="rId7" imgW="270" imgH="270" progId="TCLayout.ActiveDocument.1">
                  <p:embed/>
                </p:oleObj>
              </mc:Choice>
              <mc:Fallback>
                <p:oleObj name="think-cell Slide" r:id="rId7" imgW="270" imgH="270" progId="TCLayout.ActiveDocument.1">
                  <p:embed/>
                  <p:pic>
                    <p:nvPicPr>
                      <p:cNvPr id="3" name="Object 2"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24" y="1624"/>
                        <a:ext cx="1619" cy="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custDataLst>
              <p:tags r:id="rId3"/>
            </p:custDataLst>
          </p:nvPr>
        </p:nvSpPr>
        <p:spPr/>
        <p:txBody>
          <a:bodyPr>
            <a:noAutofit/>
          </a:bodyPr>
          <a:lstStyle>
            <a:lvl1pPr>
              <a:defRPr/>
            </a:lvl1pPr>
          </a:lstStyle>
          <a:p>
            <a:endParaRPr lang="en-US"/>
          </a:p>
        </p:txBody>
      </p:sp>
      <p:sp>
        <p:nvSpPr>
          <p:cNvPr id="4" name="Text Placeholder 3"/>
          <p:cNvSpPr>
            <a:spLocks noGrp="1"/>
          </p:cNvSpPr>
          <p:nvPr>
            <p:ph type="body" sz="quarter" idx="15" hasCustomPrompt="1"/>
            <p:custDataLst>
              <p:tags r:id="rId4"/>
            </p:custDataLst>
          </p:nvPr>
        </p:nvSpPr>
        <p:spPr>
          <a:xfrm>
            <a:off x="777281" y="1554340"/>
            <a:ext cx="10881916" cy="2311705"/>
          </a:xfrm>
          <a:prstGeom prst="rect">
            <a:avLst/>
          </a:prstGeom>
        </p:spPr>
        <p:txBody>
          <a:bodyPr/>
          <a:lstStyle>
            <a:lvl1pPr marL="0" indent="0">
              <a:buNone/>
              <a:defRPr>
                <a:solidFill>
                  <a:schemeClr val="tx1"/>
                </a:solidFill>
                <a:latin typeface="Segoe UI"/>
                <a:cs typeface="Segoe UI"/>
                <a:sym typeface="Segoe UI"/>
              </a:defRPr>
            </a:lvl1pPr>
            <a:lvl2pPr marL="287026" indent="0">
              <a:buNone/>
              <a:defRPr>
                <a:solidFill>
                  <a:schemeClr val="tx1"/>
                </a:solidFill>
                <a:latin typeface="Segoe UI"/>
                <a:cs typeface="Segoe UI"/>
                <a:sym typeface="Segoe UI"/>
              </a:defRPr>
            </a:lvl2pPr>
            <a:lvl3pPr marL="599659" indent="0">
              <a:buNone/>
              <a:defRPr>
                <a:solidFill>
                  <a:schemeClr val="tx1"/>
                </a:solidFill>
                <a:latin typeface="Segoe UI"/>
                <a:cs typeface="Segoe UI"/>
                <a:sym typeface="Segoe UI"/>
              </a:defRPr>
            </a:lvl3pPr>
            <a:lvl4pPr marL="886686" indent="0">
              <a:buNone/>
              <a:defRPr>
                <a:solidFill>
                  <a:schemeClr val="tx1"/>
                </a:solidFill>
                <a:latin typeface="Segoe UI"/>
                <a:cs typeface="Segoe UI"/>
                <a:sym typeface="Segoe UI"/>
              </a:defRPr>
            </a:lvl4pPr>
            <a:lvl5pPr marL="1126549" indent="0">
              <a:buNone/>
              <a:defRPr>
                <a:solidFill>
                  <a:schemeClr val="tx1"/>
                </a:solidFill>
                <a:latin typeface="Segoe UI"/>
                <a:cs typeface="Segoe UI"/>
                <a:sym typeface="Segoe UI"/>
              </a:defRPr>
            </a:lvl5pPr>
          </a:lstStyle>
          <a:p>
            <a:pPr lvl="0"/>
            <a:r>
              <a:rPr lang="en-US"/>
              <a:t>Click to add developer code</a:t>
            </a:r>
          </a:p>
          <a:p>
            <a:pPr lvl="1"/>
            <a:r>
              <a:rPr lang="en-US"/>
              <a:t>Second level</a:t>
            </a:r>
          </a:p>
          <a:p>
            <a:pPr lvl="2"/>
            <a:r>
              <a:rPr lang="en-US"/>
              <a:t>Third level</a:t>
            </a:r>
          </a:p>
          <a:p>
            <a:pPr lvl="3"/>
            <a:r>
              <a:rPr lang="en-US"/>
              <a:t>Fourth level</a:t>
            </a:r>
          </a:p>
          <a:p>
            <a:pPr lvl="4"/>
            <a:r>
              <a:rPr lang="en-US"/>
              <a:t>Fifth level</a:t>
            </a:r>
          </a:p>
        </p:txBody>
      </p:sp>
      <p:sp>
        <p:nvSpPr>
          <p:cNvPr id="9" name="Text Placeholder 5"/>
          <p:cNvSpPr>
            <a:spLocks noGrp="1"/>
          </p:cNvSpPr>
          <p:nvPr>
            <p:ph type="body" sz="quarter" idx="12" hasCustomPrompt="1"/>
            <p:custDataLst>
              <p:tags r:id="rId5"/>
            </p:custDataLst>
          </p:nvPr>
        </p:nvSpPr>
        <p:spPr>
          <a:xfrm>
            <a:off x="3" y="585040"/>
            <a:ext cx="12436475" cy="380490"/>
          </a:xfrm>
          <a:prstGeom prst="rect">
            <a:avLst/>
          </a:prstGeom>
        </p:spPr>
        <p:txBody>
          <a:bodyPr lIns="380851" tIns="53319" rIns="53319" bIns="53319">
            <a:noAutofit/>
          </a:bodyPr>
          <a:lstStyle>
            <a:lvl1pPr marL="0" indent="0">
              <a:buNone/>
              <a:defRPr sz="2856">
                <a:latin typeface="Segoe UI Light" pitchFamily="34" charset="0"/>
              </a:defRPr>
            </a:lvl1pPr>
            <a:lvl2pPr marL="287026" indent="0">
              <a:buNone/>
              <a:defRPr/>
            </a:lvl2pPr>
            <a:lvl3pPr marL="599659" indent="0">
              <a:buNone/>
              <a:defRPr/>
            </a:lvl3pPr>
            <a:lvl4pPr marL="886686" indent="0">
              <a:buNone/>
              <a:defRPr/>
            </a:lvl4pPr>
            <a:lvl5pPr marL="1126549" indent="0">
              <a:buNone/>
              <a:defRPr/>
            </a:lvl5pPr>
          </a:lstStyle>
          <a:p>
            <a:pPr lvl="0"/>
            <a:r>
              <a:rPr lang="en-US"/>
              <a:t>Click to add subtitle</a:t>
            </a:r>
          </a:p>
        </p:txBody>
      </p:sp>
    </p:spTree>
    <p:extLst>
      <p:ext uri="{BB962C8B-B14F-4D97-AF65-F5344CB8AC3E}">
        <p14:creationId xmlns:p14="http://schemas.microsoft.com/office/powerpoint/2010/main" val="199504135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176267"/>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26671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8937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6344" y="6182441"/>
            <a:ext cx="1552931" cy="332660"/>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79280" y="493940"/>
            <a:ext cx="7141464" cy="1323471"/>
          </a:xfrm>
          <a:prstGeom prst="rect">
            <a:avLst/>
          </a:prstGeom>
        </p:spPr>
      </p:pic>
    </p:spTree>
    <p:extLst>
      <p:ext uri="{BB962C8B-B14F-4D97-AF65-F5344CB8AC3E}">
        <p14:creationId xmlns:p14="http://schemas.microsoft.com/office/powerpoint/2010/main" val="3994732296"/>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6" y="4395789"/>
            <a:ext cx="12433300"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10" name="Rectangle 7"/>
          <p:cNvSpPr>
            <a:spLocks noChangeArrowheads="1"/>
          </p:cNvSpPr>
          <p:nvPr userDrawn="1"/>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endParaRPr lang="en-US" sz="1800"/>
          </a:p>
        </p:txBody>
      </p:sp>
      <p:sp>
        <p:nvSpPr>
          <p:cNvPr id="11" name="Rectangle 8"/>
          <p:cNvSpPr>
            <a:spLocks noChangeArrowheads="1"/>
          </p:cNvSpPr>
          <p:nvPr userDrawn="1"/>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36313359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50837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1066333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4242009216"/>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757448" y="304193"/>
            <a:ext cx="440944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685508"/>
            <a:ext cx="7315200" cy="1829593"/>
          </a:xfrm>
          <a:noFill/>
        </p:spPr>
        <p:txBody>
          <a:bodyPr lIns="182880" tIns="146304" rIns="182880" bIns="146304">
            <a:noAutofit/>
          </a:bodyPr>
          <a:lstStyle>
            <a:lvl1pPr marL="0" indent="0">
              <a:spcBef>
                <a:spcPts val="0"/>
              </a:spcBef>
              <a:buNone/>
              <a:defRPr sz="359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121466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9143999" cy="2751698"/>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636" y="3410197"/>
            <a:ext cx="12435840" cy="3104213"/>
          </a:xfrm>
          <a:prstGeom prst="rect">
            <a:avLst/>
          </a:prstGeom>
        </p:spPr>
      </p:pic>
    </p:spTree>
    <p:extLst>
      <p:ext uri="{BB962C8B-B14F-4D97-AF65-F5344CB8AC3E}">
        <p14:creationId xmlns:p14="http://schemas.microsoft.com/office/powerpoint/2010/main" val="2578995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75912">
                      <a:schemeClr val="tx1"/>
                    </a:gs>
                    <a:gs pos="34307">
                      <a:schemeClr val="tx1"/>
                    </a:gs>
                    <a:gs pos="43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06640018"/>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766461450"/>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8471242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8881019"/>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8886110"/>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974737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69597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9700087"/>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4263759"/>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a:t>Click to edit Master title style</a:t>
            </a:r>
            <a:endParaRPr lang="en-US" dirty="0"/>
          </a:p>
        </p:txBody>
      </p:sp>
    </p:spTree>
    <p:extLst>
      <p:ext uri="{BB962C8B-B14F-4D97-AF65-F5344CB8AC3E}">
        <p14:creationId xmlns:p14="http://schemas.microsoft.com/office/powerpoint/2010/main" val="2050607786"/>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Tree>
    <p:extLst>
      <p:ext uri="{BB962C8B-B14F-4D97-AF65-F5344CB8AC3E}">
        <p14:creationId xmlns:p14="http://schemas.microsoft.com/office/powerpoint/2010/main" val="3531657347"/>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005083002"/>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68489021"/>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70503798"/>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36869514"/>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1798637"/>
          </a:xfrm>
        </p:spPr>
        <p:txBody>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124311934"/>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7"/>
            <a:ext cx="5486399" cy="917575"/>
          </a:xfrm>
        </p:spPr>
        <p:txBody>
          <a:bodyPr/>
          <a:lstStyle>
            <a:lvl1pPr>
              <a:defRPr sz="659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4225819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81006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42955679"/>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1611592"/>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842777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411671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7519" cy="914365"/>
          </a:xfrm>
        </p:spPr>
        <p:txBody>
          <a:bodyPr/>
          <a:lstStyle>
            <a:lvl1pPr>
              <a:defRPr sz="489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41" y="1697062"/>
            <a:ext cx="10972799" cy="1620828"/>
          </a:xfrm>
        </p:spPr>
        <p:txBody>
          <a:bodyPr/>
          <a:lstStyle>
            <a:lvl1pPr>
              <a:defRPr sz="2142">
                <a:gradFill>
                  <a:gsLst>
                    <a:gs pos="1250">
                      <a:schemeClr val="tx1"/>
                    </a:gs>
                    <a:gs pos="100000">
                      <a:schemeClr val="tx1"/>
                    </a:gs>
                  </a:gsLst>
                  <a:lin ang="5400000" scaled="0"/>
                </a:gradFill>
                <a:latin typeface="+mn-lt"/>
              </a:defRPr>
            </a:lvl1pPr>
            <a:lvl2pPr>
              <a:defRPr sz="2040"/>
            </a:lvl2pPr>
            <a:lvl3pPr>
              <a:defRPr sz="1632"/>
            </a:lvl3pPr>
            <a:lvl4pPr>
              <a:defRPr sz="1530"/>
            </a:lvl4pPr>
            <a:lvl5pPr>
              <a:defRPr sz="153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8757872"/>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160591"/>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494" indent="0">
              <a:buNone/>
              <a:defRPr/>
            </a:lvl3pPr>
            <a:lvl4pPr marL="456988" indent="0">
              <a:buNone/>
              <a:defRPr/>
            </a:lvl4pPr>
            <a:lvl5pPr marL="68548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5762818"/>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cSld name="36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1097302"/>
          </a:xfrm>
        </p:spPr>
        <p:txBody>
          <a:bodyPr vert="horz" wrap="square" lIns="146304" tIns="91440" rIns="146304" bIns="91440" rtlCol="0" anchor="t">
            <a:noAutofit/>
          </a:bodyPr>
          <a:lstStyle>
            <a:lvl1pPr>
              <a:defRPr lang="en-US" sz="4799">
                <a:solidFill>
                  <a:srgbClr val="505050"/>
                </a:solidFill>
              </a:defRPr>
            </a:lvl1pPr>
          </a:lstStyle>
          <a:p>
            <a:pPr marL="0" lvl="0">
              <a:lnSpc>
                <a:spcPts val="3599"/>
              </a:lnSpc>
              <a:spcBef>
                <a:spcPts val="864"/>
              </a:spcBef>
            </a:pPr>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423400223"/>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Developer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623" y="1623"/>
          <a:ext cx="1619" cy="1619"/>
        </p:xfrm>
        <a:graphic>
          <a:graphicData uri="http://schemas.openxmlformats.org/presentationml/2006/ole">
            <mc:AlternateContent xmlns:mc="http://schemas.openxmlformats.org/markup-compatibility/2006">
              <mc:Choice xmlns:v="urn:schemas-microsoft-com:vml" Requires="v">
                <p:oleObj spid="_x0000_s23569" name="think-cell Slide" r:id="rId7" imgW="270" imgH="270" progId="TCLayout.ActiveDocument.1">
                  <p:embed/>
                </p:oleObj>
              </mc:Choice>
              <mc:Fallback>
                <p:oleObj name="think-cell Slide" r:id="rId7" imgW="270" imgH="270" progId="TCLayout.ActiveDocument.1">
                  <p:embed/>
                  <p:pic>
                    <p:nvPicPr>
                      <p:cNvPr id="3" name="Object 2" hidden="1"/>
                      <p:cNvPicPr/>
                      <p:nvPr/>
                    </p:nvPicPr>
                    <p:blipFill>
                      <a:blip r:embed="rId8"/>
                      <a:stretch>
                        <a:fillRect/>
                      </a:stretch>
                    </p:blipFill>
                    <p:spPr>
                      <a:xfrm>
                        <a:off x="1623" y="1623"/>
                        <a:ext cx="1619" cy="1619"/>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noAutofit/>
          </a:bodyPr>
          <a:lstStyle>
            <a:lvl1pPr>
              <a:defRPr/>
            </a:lvl1pPr>
          </a:lstStyle>
          <a:p>
            <a:endParaRPr lang="en-US" dirty="0"/>
          </a:p>
        </p:txBody>
      </p:sp>
      <p:sp>
        <p:nvSpPr>
          <p:cNvPr id="4" name="Text Placeholder 3"/>
          <p:cNvSpPr>
            <a:spLocks noGrp="1"/>
          </p:cNvSpPr>
          <p:nvPr>
            <p:ph type="body" sz="quarter" idx="15" hasCustomPrompt="1"/>
            <p:custDataLst>
              <p:tags r:id="rId4"/>
            </p:custDataLst>
          </p:nvPr>
        </p:nvSpPr>
        <p:spPr>
          <a:xfrm>
            <a:off x="777281" y="1554340"/>
            <a:ext cx="10881916" cy="2228302"/>
          </a:xfrm>
          <a:prstGeom prst="rect">
            <a:avLst/>
          </a:prstGeom>
        </p:spPr>
        <p:txBody>
          <a:bodyPr/>
          <a:lstStyle>
            <a:lvl1pPr marL="0" indent="0">
              <a:buNone/>
              <a:defRPr>
                <a:solidFill>
                  <a:schemeClr val="tx1"/>
                </a:solidFill>
                <a:latin typeface="Segoe UI"/>
                <a:cs typeface="Segoe UI"/>
                <a:sym typeface="Segoe UI"/>
              </a:defRPr>
            </a:lvl1pPr>
            <a:lvl2pPr marL="287082" indent="0">
              <a:buNone/>
              <a:defRPr>
                <a:solidFill>
                  <a:schemeClr val="tx1"/>
                </a:solidFill>
                <a:latin typeface="Segoe UI"/>
                <a:cs typeface="Segoe UI"/>
                <a:sym typeface="Segoe UI"/>
              </a:defRPr>
            </a:lvl2pPr>
            <a:lvl3pPr marL="599775" indent="0">
              <a:buNone/>
              <a:defRPr>
                <a:solidFill>
                  <a:schemeClr val="tx1"/>
                </a:solidFill>
                <a:latin typeface="Segoe UI"/>
                <a:cs typeface="Segoe UI"/>
                <a:sym typeface="Segoe UI"/>
              </a:defRPr>
            </a:lvl3pPr>
            <a:lvl4pPr marL="886856" indent="0">
              <a:buNone/>
              <a:defRPr>
                <a:solidFill>
                  <a:schemeClr val="tx1"/>
                </a:solidFill>
                <a:latin typeface="Segoe UI"/>
                <a:cs typeface="Segoe UI"/>
                <a:sym typeface="Segoe UI"/>
              </a:defRPr>
            </a:lvl4pPr>
            <a:lvl5pPr marL="1126765" indent="0">
              <a:buNone/>
              <a:defRPr>
                <a:solidFill>
                  <a:schemeClr val="tx1"/>
                </a:solidFill>
                <a:latin typeface="Segoe UI"/>
                <a:cs typeface="Segoe UI"/>
                <a:sym typeface="Segoe UI"/>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custDataLst>
              <p:tags r:id="rId5"/>
            </p:custDataLst>
          </p:nvPr>
        </p:nvSpPr>
        <p:spPr>
          <a:xfrm>
            <a:off x="3" y="585039"/>
            <a:ext cx="12436475" cy="380490"/>
          </a:xfrm>
          <a:prstGeom prst="rect">
            <a:avLst/>
          </a:prstGeom>
        </p:spPr>
        <p:txBody>
          <a:bodyPr lIns="380851" tIns="53319" rIns="53319" bIns="53319">
            <a:noAutofit/>
          </a:bodyPr>
          <a:lstStyle>
            <a:lvl1pPr marL="0" indent="0">
              <a:buNone/>
              <a:defRPr sz="2856">
                <a:latin typeface="Segoe UI Light" pitchFamily="34" charset="0"/>
              </a:defRPr>
            </a:lvl1pPr>
            <a:lvl2pPr marL="287082" indent="0">
              <a:buNone/>
              <a:defRPr/>
            </a:lvl2pPr>
            <a:lvl3pPr marL="599775" indent="0">
              <a:buNone/>
              <a:defRPr/>
            </a:lvl3pPr>
            <a:lvl4pPr marL="886856" indent="0">
              <a:buNone/>
              <a:defRPr/>
            </a:lvl4pPr>
            <a:lvl5pPr marL="1126765" indent="0">
              <a:buNone/>
              <a:defRPr/>
            </a:lvl5pPr>
          </a:lstStyle>
          <a:p>
            <a:pPr lvl="0"/>
            <a:r>
              <a:rPr lang="en-US" dirty="0"/>
              <a:t>Click to add subtitle</a:t>
            </a:r>
          </a:p>
        </p:txBody>
      </p:sp>
    </p:spTree>
    <p:extLst>
      <p:ext uri="{BB962C8B-B14F-4D97-AF65-F5344CB8AC3E}">
        <p14:creationId xmlns:p14="http://schemas.microsoft.com/office/powerpoint/2010/main" val="3085278832"/>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0"/>
            <a:ext cx="5486399" cy="1981953"/>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1953"/>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27184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6499" y="1965645"/>
            <a:ext cx="7899548" cy="2148840"/>
          </a:xfrm>
          <a:prstGeom prst="rect">
            <a:avLst/>
          </a:prstGeom>
        </p:spPr>
      </p:pic>
      <p:sp>
        <p:nvSpPr>
          <p:cNvPr id="6" name="Rectangle 5"/>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04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826515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6698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04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2"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398"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3" y="3509753"/>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61940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11671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39584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43636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8568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58568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4953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1985506"/>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1"/>
            <a:ext cx="5486399" cy="1985506"/>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94509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1985506"/>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1"/>
            <a:ext cx="5486399" cy="1985506"/>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92642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592852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34018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71"/>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384"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146262" rIns="182828" bIns="146262" numCol="1" rtlCol="0" anchor="ctr" anchorCtr="0" compatLnSpc="1">
            <a:prstTxWarp prst="textNoShape">
              <a:avLst/>
            </a:prstTxWarp>
          </a:bodyPr>
          <a:lstStyle/>
          <a:p>
            <a:pPr algn="ctr" defTabSz="932114"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384"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40" y="4868863"/>
            <a:ext cx="5943600" cy="1827214"/>
          </a:xfrm>
        </p:spPr>
        <p:txBody>
          <a:bodyPr lIns="182880" tIns="146304" rIns="182880" bIns="146304" anchor="ctr">
            <a:noAutofit/>
          </a:bodyPr>
          <a:lstStyle>
            <a:lvl1pPr marL="0" indent="0" algn="ctr">
              <a:buNone/>
              <a:defRPr sz="3198">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7766713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5"/>
            <a:ext cx="8228299" cy="1181862"/>
          </a:xfrm>
          <a:noFill/>
        </p:spPr>
        <p:txBody>
          <a:bodyPr wrap="square" tIns="91440" bIns="91440" anchor="t" anchorCtr="0">
            <a:spAutoFit/>
          </a:bodyPr>
          <a:lstStyle>
            <a:lvl1pPr>
              <a:defRPr sz="7196"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8229599" cy="738664"/>
          </a:xfrm>
          <a:noFill/>
        </p:spPr>
        <p:txBody>
          <a:bodyPr wrap="square" lIns="182880" tIns="146304" rIns="182880" bIns="146304">
            <a:spAutoFit/>
          </a:bodyPr>
          <a:lstStyle>
            <a:lvl1pPr marL="0" indent="0">
              <a:spcBef>
                <a:spcPts val="0"/>
              </a:spcBef>
              <a:buNone/>
              <a:defRPr sz="3198"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621299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5"/>
            <a:ext cx="8229599" cy="1181862"/>
          </a:xfrm>
          <a:noFill/>
        </p:spPr>
        <p:txBody>
          <a:bodyPr wrap="square" tIns="91440" bIns="91440" anchor="t" anchorCtr="0">
            <a:spAutoFit/>
          </a:bodyPr>
          <a:lstStyle>
            <a:lvl1pPr>
              <a:defRPr sz="7196"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012625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389620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568458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59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879822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5268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34568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199" cy="1995931"/>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9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3585135"/>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1907046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7478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62862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cSld name="36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64964"/>
            <a:ext cx="9143999" cy="1097302"/>
          </a:xfrm>
        </p:spPr>
        <p:txBody>
          <a:bodyPr vert="horz" wrap="square" lIns="146304" tIns="91440" rIns="146304" bIns="91440" rtlCol="0" anchor="t">
            <a:noAutofit/>
          </a:bodyPr>
          <a:lstStyle>
            <a:lvl1pPr>
              <a:defRPr lang="en-US" sz="4798">
                <a:solidFill>
                  <a:srgbClr val="505050"/>
                </a:solidFill>
              </a:defRPr>
            </a:lvl1pPr>
          </a:lstStyle>
          <a:p>
            <a:pPr marL="0" lvl="0">
              <a:lnSpc>
                <a:spcPts val="3598"/>
              </a:lnSpc>
              <a:spcBef>
                <a:spcPts val="864"/>
              </a:spcBef>
            </a:pPr>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784918338"/>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Developer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624" y="1624"/>
          <a:ext cx="1619" cy="1619"/>
        </p:xfrm>
        <a:graphic>
          <a:graphicData uri="http://schemas.openxmlformats.org/presentationml/2006/ole">
            <mc:AlternateContent xmlns:mc="http://schemas.openxmlformats.org/markup-compatibility/2006">
              <mc:Choice xmlns:v="urn:schemas-microsoft-com:vml" Requires="v">
                <p:oleObj spid="_x0000_s24593" name="think-cell Slide" r:id="rId7" imgW="270" imgH="270" progId="TCLayout.ActiveDocument.1">
                  <p:embed/>
                </p:oleObj>
              </mc:Choice>
              <mc:Fallback>
                <p:oleObj name="think-cell Slide" r:id="rId7" imgW="270" imgH="270" progId="TCLayout.ActiveDocument.1">
                  <p:embed/>
                  <p:pic>
                    <p:nvPicPr>
                      <p:cNvPr id="3" name="Object 2" hidden="1"/>
                      <p:cNvPicPr/>
                      <p:nvPr/>
                    </p:nvPicPr>
                    <p:blipFill>
                      <a:blip r:embed="rId8"/>
                      <a:stretch>
                        <a:fillRect/>
                      </a:stretch>
                    </p:blipFill>
                    <p:spPr>
                      <a:xfrm>
                        <a:off x="1624" y="1624"/>
                        <a:ext cx="1619" cy="1619"/>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noAutofit/>
          </a:bodyPr>
          <a:lstStyle>
            <a:lvl1pPr>
              <a:defRPr/>
            </a:lvl1pPr>
          </a:lstStyle>
          <a:p>
            <a:endParaRPr lang="en-US" dirty="0"/>
          </a:p>
        </p:txBody>
      </p:sp>
      <p:sp>
        <p:nvSpPr>
          <p:cNvPr id="4" name="Text Placeholder 3"/>
          <p:cNvSpPr>
            <a:spLocks noGrp="1"/>
          </p:cNvSpPr>
          <p:nvPr>
            <p:ph type="body" sz="quarter" idx="15" hasCustomPrompt="1"/>
            <p:custDataLst>
              <p:tags r:id="rId4"/>
            </p:custDataLst>
          </p:nvPr>
        </p:nvSpPr>
        <p:spPr>
          <a:xfrm>
            <a:off x="777281" y="1554340"/>
            <a:ext cx="10881916" cy="2096222"/>
          </a:xfrm>
          <a:prstGeom prst="rect">
            <a:avLst/>
          </a:prstGeom>
        </p:spPr>
        <p:txBody>
          <a:bodyPr/>
          <a:lstStyle>
            <a:lvl1pPr marL="0" indent="0">
              <a:buNone/>
              <a:defRPr>
                <a:solidFill>
                  <a:schemeClr val="tx1"/>
                </a:solidFill>
                <a:latin typeface="Segoe UI"/>
                <a:cs typeface="Segoe UI"/>
                <a:sym typeface="Segoe UI"/>
              </a:defRPr>
            </a:lvl1pPr>
            <a:lvl2pPr marL="287026" indent="0">
              <a:buNone/>
              <a:defRPr>
                <a:solidFill>
                  <a:schemeClr val="tx1"/>
                </a:solidFill>
                <a:latin typeface="Segoe UI"/>
                <a:cs typeface="Segoe UI"/>
                <a:sym typeface="Segoe UI"/>
              </a:defRPr>
            </a:lvl2pPr>
            <a:lvl3pPr marL="599659" indent="0">
              <a:buNone/>
              <a:defRPr>
                <a:solidFill>
                  <a:schemeClr val="tx1"/>
                </a:solidFill>
                <a:latin typeface="Segoe UI"/>
                <a:cs typeface="Segoe UI"/>
                <a:sym typeface="Segoe UI"/>
              </a:defRPr>
            </a:lvl3pPr>
            <a:lvl4pPr marL="886686" indent="0">
              <a:buNone/>
              <a:defRPr>
                <a:solidFill>
                  <a:schemeClr val="tx1"/>
                </a:solidFill>
                <a:latin typeface="Segoe UI"/>
                <a:cs typeface="Segoe UI"/>
                <a:sym typeface="Segoe UI"/>
              </a:defRPr>
            </a:lvl4pPr>
            <a:lvl5pPr marL="1126549" indent="0">
              <a:buNone/>
              <a:defRPr>
                <a:solidFill>
                  <a:schemeClr val="tx1"/>
                </a:solidFill>
                <a:latin typeface="Segoe UI"/>
                <a:cs typeface="Segoe UI"/>
                <a:sym typeface="Segoe UI"/>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custDataLst>
              <p:tags r:id="rId5"/>
            </p:custDataLst>
          </p:nvPr>
        </p:nvSpPr>
        <p:spPr>
          <a:xfrm>
            <a:off x="3" y="585040"/>
            <a:ext cx="12436475" cy="380490"/>
          </a:xfrm>
          <a:prstGeom prst="rect">
            <a:avLst/>
          </a:prstGeom>
        </p:spPr>
        <p:txBody>
          <a:bodyPr lIns="380851" tIns="53319" rIns="53319" bIns="53319">
            <a:noAutofit/>
          </a:bodyPr>
          <a:lstStyle>
            <a:lvl1pPr marL="0" indent="0">
              <a:buNone/>
              <a:defRPr sz="2856">
                <a:latin typeface="Segoe UI Light" pitchFamily="34" charset="0"/>
              </a:defRPr>
            </a:lvl1pPr>
            <a:lvl2pPr marL="287026" indent="0">
              <a:buNone/>
              <a:defRPr/>
            </a:lvl2pPr>
            <a:lvl3pPr marL="599659" indent="0">
              <a:buNone/>
              <a:defRPr/>
            </a:lvl3pPr>
            <a:lvl4pPr marL="886686" indent="0">
              <a:buNone/>
              <a:defRPr/>
            </a:lvl4pPr>
            <a:lvl5pPr marL="1126549" indent="0">
              <a:buNone/>
              <a:defRPr/>
            </a:lvl5pPr>
          </a:lstStyle>
          <a:p>
            <a:pPr lvl="0"/>
            <a:r>
              <a:rPr lang="en-US" dirty="0"/>
              <a:t>Click to add subtitle</a:t>
            </a:r>
          </a:p>
        </p:txBody>
      </p:sp>
    </p:spTree>
    <p:extLst>
      <p:ext uri="{BB962C8B-B14F-4D97-AF65-F5344CB8AC3E}">
        <p14:creationId xmlns:p14="http://schemas.microsoft.com/office/powerpoint/2010/main" val="313376097"/>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5"/>
            <a:ext cx="9143936" cy="1828800"/>
          </a:xfrm>
          <a:noFill/>
        </p:spPr>
        <p:txBody>
          <a:bodyPr lIns="146304" tIns="91440" rIns="146304" bIns="91440" anchor="b" anchorCtr="0"/>
          <a:lstStyle>
            <a:lvl1pPr>
              <a:defRPr sz="5399"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2" y="3040064"/>
            <a:ext cx="9143937"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1" name="Picture 10"/>
          <p:cNvPicPr>
            <a:picLocks noChangeAspect="1"/>
          </p:cNvPicPr>
          <p:nvPr/>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38806002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1_Title with photo and tile">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t="15474" r="4892" b="4280"/>
          <a:stretch/>
        </p:blipFill>
        <p:spPr>
          <a:xfrm>
            <a:off x="0" y="0"/>
            <a:ext cx="12436475" cy="6995517"/>
          </a:xfrm>
          <a:prstGeom prst="rect">
            <a:avLst/>
          </a:prstGeom>
        </p:spPr>
      </p:pic>
      <p:sp>
        <p:nvSpPr>
          <p:cNvPr id="4" name="Rectangle 3"/>
          <p:cNvSpPr/>
          <p:nvPr/>
        </p:nvSpPr>
        <p:spPr bwMode="auto">
          <a:xfrm>
            <a:off x="274702" y="2857149"/>
            <a:ext cx="6400800" cy="3657600"/>
          </a:xfrm>
          <a:prstGeom prst="rect">
            <a:avLst/>
          </a:prstGeom>
          <a:solidFill>
            <a:schemeClr val="accent1">
              <a:alpha val="8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857149"/>
            <a:ext cx="6400736" cy="1828800"/>
          </a:xfrm>
          <a:noFill/>
        </p:spPr>
        <p:txBody>
          <a:bodyPr lIns="146304" tIns="91440" rIns="146304" bIns="91440" anchor="t" anchorCtr="0"/>
          <a:lstStyle>
            <a:lvl1pPr>
              <a:defRPr sz="4799" spc="-100" baseline="0">
                <a:gradFill>
                  <a:gsLst>
                    <a:gs pos="6369">
                      <a:srgbClr val="FFFFFF"/>
                    </a:gs>
                    <a:gs pos="18471">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4692435"/>
            <a:ext cx="6402388" cy="664797"/>
          </a:xfrm>
        </p:spPr>
        <p:txBody>
          <a:bodyPr wrap="square" lIns="164592" tIns="109728" rIns="164592" bIns="109728">
            <a:spAutoFit/>
          </a:bodyPr>
          <a:lstStyle>
            <a:lvl1pPr marL="0" indent="0">
              <a:spcBef>
                <a:spcPts val="0"/>
              </a:spcBef>
              <a:buNone/>
              <a:defRPr sz="3199">
                <a:gradFill>
                  <a:gsLst>
                    <a:gs pos="6369">
                      <a:srgbClr val="FFFFFF"/>
                    </a:gs>
                    <a:gs pos="18471">
                      <a:srgbClr val="FFFFFF"/>
                    </a:gs>
                  </a:gsLst>
                  <a:lin ang="5400000" scaled="0"/>
                </a:gradFill>
                <a:latin typeface="+mn-lt"/>
              </a:defRPr>
            </a:lvl1pPr>
          </a:lstStyle>
          <a:p>
            <a:pPr lvl="0"/>
            <a:r>
              <a:rPr lang="en-US" dirty="0"/>
              <a:t>Speaker name</a:t>
            </a:r>
          </a:p>
        </p:txBody>
      </p:sp>
      <p:pic>
        <p:nvPicPr>
          <p:cNvPr id="14" name="Picture 13"/>
          <p:cNvPicPr>
            <a:picLocks noChangeAspect="1"/>
          </p:cNvPicPr>
          <p:nvPr/>
        </p:nvPicPr>
        <p:blipFill>
          <a:blip r:embed="rId3"/>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3244797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1" name="Picture 10"/>
          <p:cNvPicPr>
            <a:picLocks noChangeAspect="1"/>
          </p:cNvPicPr>
          <p:nvPr/>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549672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9"/>
            <a:ext cx="4937760" cy="1835285"/>
          </a:xfrm>
          <a:noFill/>
        </p:spPr>
        <p:txBody>
          <a:bodyPr lIns="146304" tIns="91440" rIns="146304" bIns="91440" anchor="t" anchorCtr="0"/>
          <a:lstStyle>
            <a:lvl1pPr>
              <a:defRPr sz="4799"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4"/>
            <a:ext cx="4937760"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1" name="Picture 10"/>
          <p:cNvPicPr>
            <a:picLocks noChangeAspect="1"/>
          </p:cNvPicPr>
          <p:nvPr/>
        </p:nvPicPr>
        <p:blipFill>
          <a:blip r:embed="rId2"/>
          <a:stretch>
            <a:fillRect/>
          </a:stretch>
        </p:blipFill>
        <p:spPr bwMode="black">
          <a:xfrm>
            <a:off x="457200" y="479425"/>
            <a:ext cx="1483418" cy="310896"/>
          </a:xfrm>
          <a:prstGeom prst="rect">
            <a:avLst/>
          </a:prstGeom>
        </p:spPr>
      </p:pic>
      <p:pic>
        <p:nvPicPr>
          <p:cNvPr id="7" name="Picture 6"/>
          <p:cNvPicPr>
            <a:picLocks noChangeAspect="1"/>
          </p:cNvPicPr>
          <p:nvPr/>
        </p:nvPicPr>
        <p:blipFill rotWithShape="1">
          <a:blip r:embed="rId3"/>
          <a:srcRect l="13067" r="20267"/>
          <a:stretch/>
        </p:blipFill>
        <p:spPr>
          <a:xfrm>
            <a:off x="5441315" y="1"/>
            <a:ext cx="6995160" cy="6995160"/>
          </a:xfrm>
          <a:prstGeom prst="rect">
            <a:avLst/>
          </a:prstGeom>
        </p:spPr>
      </p:pic>
    </p:spTree>
    <p:extLst>
      <p:ext uri="{BB962C8B-B14F-4D97-AF65-F5344CB8AC3E}">
        <p14:creationId xmlns:p14="http://schemas.microsoft.com/office/powerpoint/2010/main" val="1444968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2030381"/>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2318985"/>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78785316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52768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7056025"/>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79649999"/>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2593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010985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43612007"/>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070549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dirty="0"/>
              <a:t>Square photo layout</a:t>
            </a:r>
          </a:p>
        </p:txBody>
      </p:sp>
      <p:sp>
        <p:nvSpPr>
          <p:cNvPr id="7"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8285730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6549964"/>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3331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075452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3588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760919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54151291"/>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cSld name="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638" y="2125664"/>
            <a:ext cx="6402388" cy="1828800"/>
          </a:xfrm>
          <a:noFill/>
        </p:spPr>
        <p:txBody>
          <a:bodyPr lIns="146304" tIns="91440" rIns="146304" bIns="91440" anchor="t" anchorCtr="0"/>
          <a:lstStyle>
            <a:lvl1pPr>
              <a:defRPr sz="5399" spc="-100"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2986" y="3954444"/>
            <a:ext cx="6402388" cy="1825625"/>
          </a:xfrm>
        </p:spPr>
        <p:txBody>
          <a:bodyPr tIns="109728" bIns="109728">
            <a:noAutofit/>
          </a:bodyPr>
          <a:lstStyle>
            <a:lvl1pPr marL="0" indent="0">
              <a:spcBef>
                <a:spcPts val="0"/>
              </a:spcBef>
              <a:buNone/>
              <a:defRPr sz="3199">
                <a:gradFill>
                  <a:gsLst>
                    <a:gs pos="76250">
                      <a:srgbClr val="FFFFFF"/>
                    </a:gs>
                    <a:gs pos="51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53080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2" y="233152"/>
            <a:ext cx="11375536" cy="762786"/>
          </a:xfrm>
        </p:spPr>
        <p:txBody>
          <a:bodyPr/>
          <a:lstStyle>
            <a:lvl1pPr>
              <a:defRPr>
                <a:solidFill>
                  <a:srgbClr val="0072C6"/>
                </a:solidFill>
              </a:defRPr>
            </a:lvl1pPr>
          </a:lstStyle>
          <a:p>
            <a:r>
              <a:rPr lang="en-US" dirty="0"/>
              <a:t>Click to edit Master title style</a:t>
            </a:r>
          </a:p>
        </p:txBody>
      </p:sp>
      <p:sp>
        <p:nvSpPr>
          <p:cNvPr id="5" name="Text Placeholder 4"/>
          <p:cNvSpPr>
            <a:spLocks noGrp="1"/>
          </p:cNvSpPr>
          <p:nvPr>
            <p:ph type="body" sz="quarter" idx="10"/>
          </p:nvPr>
        </p:nvSpPr>
        <p:spPr>
          <a:xfrm>
            <a:off x="529662" y="1476622"/>
            <a:ext cx="11375536" cy="23081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772245"/>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436475" cy="6995517"/>
          </a:xfrm>
          <a:prstGeom prst="rect">
            <a:avLst/>
          </a:prstGeom>
        </p:spPr>
      </p:pic>
    </p:spTree>
    <p:extLst>
      <p:ext uri="{BB962C8B-B14F-4D97-AF65-F5344CB8AC3E}">
        <p14:creationId xmlns:p14="http://schemas.microsoft.com/office/powerpoint/2010/main" val="756201773"/>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703158" y="5897245"/>
            <a:ext cx="7197633" cy="1097280"/>
          </a:xfrm>
          <a:prstGeom prst="rect">
            <a:avLst/>
          </a:prstGeom>
        </p:spPr>
      </p:pic>
    </p:spTree>
    <p:extLst>
      <p:ext uri="{BB962C8B-B14F-4D97-AF65-F5344CB8AC3E}">
        <p14:creationId xmlns:p14="http://schemas.microsoft.com/office/powerpoint/2010/main" val="1382382998"/>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890028006"/>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rgbClr val="0171B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3408" tIns="89631" rIns="143408" bIns="89631" anchor="t" anchorCtr="0"/>
          <a:lstStyle>
            <a:lvl1pPr>
              <a:defRPr sz="6017"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9143937" cy="1828007"/>
          </a:xfrm>
          <a:noFill/>
        </p:spPr>
        <p:txBody>
          <a:bodyPr lIns="179261" tIns="143408" rIns="179261" bIns="143408">
            <a:noAutofit/>
          </a:bodyPr>
          <a:lstStyle>
            <a:lvl1pPr marL="0" indent="0">
              <a:spcBef>
                <a:spcPts val="0"/>
              </a:spcBef>
              <a:buNone/>
              <a:defRPr sz="357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a:xfrm>
            <a:off x="274638" y="6689365"/>
            <a:ext cx="3937000" cy="137160"/>
          </a:xfrm>
          <a:prstGeom prst="rect">
            <a:avLst/>
          </a:prstGeom>
        </p:spPr>
        <p:txBody>
          <a:bodyPr/>
          <a:lstStyle/>
          <a:p>
            <a:endParaRPr>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a:xfrm>
            <a:off x="9075832" y="6399061"/>
            <a:ext cx="2798207" cy="372394"/>
          </a:xfrm>
          <a:prstGeom prst="rect">
            <a:avLst/>
          </a:prstGeom>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64356" y="479775"/>
            <a:ext cx="1639084" cy="359162"/>
          </a:xfrm>
          <a:prstGeom prst="rect">
            <a:avLst/>
          </a:prstGeom>
        </p:spPr>
      </p:pic>
    </p:spTree>
    <p:extLst>
      <p:ext uri="{BB962C8B-B14F-4D97-AF65-F5344CB8AC3E}">
        <p14:creationId xmlns:p14="http://schemas.microsoft.com/office/powerpoint/2010/main" val="31389230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1"/>
            <a:ext cx="11301996" cy="23081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dirty="0"/>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419123408"/>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dirty="0"/>
          </a:p>
        </p:txBody>
      </p:sp>
      <p:graphicFrame>
        <p:nvGraphicFramePr>
          <p:cNvPr id="6" name="Table 5"/>
          <p:cNvGraphicFramePr>
            <a:graphicFrameLocks noGrp="1"/>
          </p:cNvGraphicFramePr>
          <p:nvPr userDrawn="1">
            <p:extLst/>
          </p:nvPr>
        </p:nvGraphicFramePr>
        <p:xfrm>
          <a:off x="595915" y="1505991"/>
          <a:ext cx="11278124" cy="4406400"/>
        </p:xfrm>
        <a:graphic>
          <a:graphicData uri="http://schemas.openxmlformats.org/drawingml/2006/table">
            <a:tbl>
              <a:tblPr firstRow="1" bandRow="1">
                <a:tableStyleId>{5C22544A-7EE6-4342-B048-85BDC9FD1C3A}</a:tableStyleId>
              </a:tblPr>
              <a:tblGrid>
                <a:gridCol w="2819531">
                  <a:extLst>
                    <a:ext uri="{9D8B030D-6E8A-4147-A177-3AD203B41FA5}">
                      <a16:colId xmlns:a16="http://schemas.microsoft.com/office/drawing/2014/main" val="20000"/>
                    </a:ext>
                  </a:extLst>
                </a:gridCol>
                <a:gridCol w="2819531">
                  <a:extLst>
                    <a:ext uri="{9D8B030D-6E8A-4147-A177-3AD203B41FA5}">
                      <a16:colId xmlns:a16="http://schemas.microsoft.com/office/drawing/2014/main" val="20001"/>
                    </a:ext>
                  </a:extLst>
                </a:gridCol>
                <a:gridCol w="2819531">
                  <a:extLst>
                    <a:ext uri="{9D8B030D-6E8A-4147-A177-3AD203B41FA5}">
                      <a16:colId xmlns:a16="http://schemas.microsoft.com/office/drawing/2014/main" val="20002"/>
                    </a:ext>
                  </a:extLst>
                </a:gridCol>
                <a:gridCol w="2819531">
                  <a:extLst>
                    <a:ext uri="{9D8B030D-6E8A-4147-A177-3AD203B41FA5}">
                      <a16:colId xmlns:a16="http://schemas.microsoft.com/office/drawing/2014/main" val="20003"/>
                    </a:ext>
                  </a:extLst>
                </a:gridCol>
              </a:tblGrid>
              <a:tr h="657264">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49712">
                <a:tc>
                  <a:txBody>
                    <a:bodyPr/>
                    <a:lstStyle/>
                    <a:p>
                      <a:r>
                        <a:rPr lang="en-US" sz="1600" dirty="0">
                          <a:solidFill>
                            <a:srgbClr val="3C454F"/>
                          </a:solidFill>
                        </a:rPr>
                        <a:t>Content</a:t>
                      </a: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22168105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065595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67552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preserve="1" userDrawn="1">
  <p:cSld name="1_End Slide">
    <p:bg>
      <p:bgPr>
        <a:solidFill>
          <a:srgbClr val="0171B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60594" y="3139444"/>
            <a:ext cx="3288506" cy="704445"/>
          </a:xfrm>
          <a:prstGeom prst="rect">
            <a:avLst/>
          </a:prstGeom>
        </p:spPr>
      </p:pic>
      <p:sp>
        <p:nvSpPr>
          <p:cNvPr id="4" name="Text Box 3"/>
          <p:cNvSpPr txBox="1">
            <a:spLocks noChangeArrowheads="1"/>
          </p:cNvSpPr>
          <p:nvPr userDrawn="1"/>
        </p:nvSpPr>
        <p:spPr bwMode="blackWhite">
          <a:xfrm>
            <a:off x="273051" y="6079033"/>
            <a:ext cx="10974388" cy="625023"/>
          </a:xfrm>
          <a:prstGeom prst="rect">
            <a:avLst/>
          </a:prstGeom>
        </p:spPr>
        <p:txBody>
          <a:bodyPr vert="horz" wrap="square" lIns="182854" tIns="146283" rIns="182854" bIns="146283" numCol="1" anchor="t" anchorCtr="0" compatLnSpc="1">
            <a:prstTxWarp prst="textNoShape">
              <a:avLst/>
            </a:prstTxWarp>
            <a:spAutoFit/>
          </a:bodyPr>
          <a:lstStyle/>
          <a:p>
            <a:pPr defTabSz="932111" eaLnBrk="0" fontAlgn="base" hangingPunct="0"/>
            <a:r>
              <a:rPr lang="en-US" sz="700" dirty="0">
                <a:solidFill>
                  <a:srgbClr val="FFFFFF"/>
                </a:solidFill>
                <a:cs typeface="Segoe UI" pitchFamily="34" charset="0"/>
              </a:rPr>
              <a:t>© 2015 Microsoft Corporation. All rights reserved. Microsoft, Windows, and other product names are or may be registered trademarks and/or trademarks in the U.S. and/or other countries.</a:t>
            </a:r>
          </a:p>
          <a:p>
            <a:pPr defTabSz="932111" eaLnBrk="0" fontAlgn="base" hangingPunct="0"/>
            <a:r>
              <a:rPr lang="en-US" sz="700" dirty="0">
                <a:solidFill>
                  <a:srgbClr val="FFFFFF"/>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59150525"/>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199"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2458500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77220" y="2469372"/>
            <a:ext cx="10706641" cy="2052543"/>
          </a:xfrm>
        </p:spPr>
        <p:txBody>
          <a:bodyPr/>
          <a:lstStyle>
            <a:lvl1pPr>
              <a:defRPr sz="5505">
                <a:solidFill>
                  <a:srgbClr val="0070C0"/>
                </a:solidFill>
              </a:defRPr>
            </a:lvl1pPr>
          </a:lstStyle>
          <a:p>
            <a:r>
              <a:rPr lang="en-US" dirty="0"/>
              <a:t>Click to edit Master title style</a:t>
            </a:r>
          </a:p>
        </p:txBody>
      </p:sp>
      <p:sp>
        <p:nvSpPr>
          <p:cNvPr id="25" name="Text Placeholder 24"/>
          <p:cNvSpPr>
            <a:spLocks noGrp="1"/>
          </p:cNvSpPr>
          <p:nvPr>
            <p:ph type="body" sz="quarter" idx="10"/>
          </p:nvPr>
        </p:nvSpPr>
        <p:spPr>
          <a:xfrm>
            <a:off x="1477218" y="4529323"/>
            <a:ext cx="7594904" cy="1228899"/>
          </a:xfrm>
          <a:prstGeom prst="rect">
            <a:avLst/>
          </a:prstGeom>
        </p:spPr>
        <p:txBody>
          <a:bodyPr/>
          <a:lstStyle>
            <a:lvl1pPr marL="0" indent="0">
              <a:buNone/>
              <a:defRPr sz="3264">
                <a:solidFill>
                  <a:schemeClr val="tx1">
                    <a:lumMod val="50000"/>
                  </a:schemeClr>
                </a:solidFill>
                <a:latin typeface="Segoe UI Light" pitchFamily="34" charset="0"/>
              </a:defRPr>
            </a:lvl1pPr>
            <a:lvl2pPr marL="466120" indent="0">
              <a:buNone/>
              <a:defRPr sz="2040"/>
            </a:lvl2pPr>
            <a:lvl3pPr marL="932239" indent="0">
              <a:buNone/>
              <a:defRPr sz="2040"/>
            </a:lvl3pPr>
            <a:lvl4pPr marL="1398358" indent="0">
              <a:buNone/>
              <a:defRPr sz="2040"/>
            </a:lvl4pPr>
            <a:lvl5pPr marL="1864477" indent="0">
              <a:buNone/>
              <a:defRPr sz="2040"/>
            </a:lvl5pPr>
          </a:lstStyle>
          <a:p>
            <a:pPr lvl="0"/>
            <a:r>
              <a:rPr lang="en-US" dirty="0"/>
              <a:t>Edit Master text styles</a:t>
            </a:r>
          </a:p>
        </p:txBody>
      </p:sp>
    </p:spTree>
    <p:extLst>
      <p:ext uri="{BB962C8B-B14F-4D97-AF65-F5344CB8AC3E}">
        <p14:creationId xmlns:p14="http://schemas.microsoft.com/office/powerpoint/2010/main" val="2908067983"/>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7302" y="374132"/>
            <a:ext cx="11375536" cy="872956"/>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627303" y="1476623"/>
            <a:ext cx="11310443" cy="4986538"/>
          </a:xfrm>
          <a:prstGeom prst="rect">
            <a:avLst/>
          </a:prstGeom>
        </p:spPr>
        <p:txBody>
          <a:bodyPr/>
          <a:lstStyle>
            <a:lvl1pPr marL="466120" indent="-466120">
              <a:buClrTx/>
              <a:buFont typeface="Arial" pitchFamily="34" charset="0"/>
              <a:buChar char="•"/>
              <a:defRPr>
                <a:latin typeface="Segoe UI" panose="020B0502040204020203" pitchFamily="34" charset="0"/>
                <a:ea typeface="Segoe UI Symbol" pitchFamily="34" charset="0"/>
                <a:cs typeface="Segoe UI" panose="020B0502040204020203" pitchFamily="34" charset="0"/>
              </a:defRPr>
            </a:lvl1pPr>
            <a:lvl2pPr marL="818946" indent="-466120">
              <a:buClrTx/>
              <a:buFont typeface="Segoe UI" panose="020B0502040204020203" pitchFamily="34" charset="0"/>
              <a:buChar char="−"/>
              <a:defRPr sz="2856">
                <a:latin typeface="Segoe UI" panose="020B0502040204020203" pitchFamily="34" charset="0"/>
                <a:ea typeface="Segoe UI Symbol" pitchFamily="34" charset="0"/>
                <a:cs typeface="Segoe UI" panose="020B0502040204020203" pitchFamily="34" charset="0"/>
              </a:defRPr>
            </a:lvl2pPr>
            <a:lvl3pPr marL="992121" indent="-349589">
              <a:buClrTx/>
              <a:buFont typeface="Arial" pitchFamily="34" charset="0"/>
              <a:buChar char="•"/>
              <a:defRPr sz="2448">
                <a:latin typeface="Segoe UI" panose="020B0502040204020203" pitchFamily="34" charset="0"/>
                <a:ea typeface="Segoe UI Symbol" pitchFamily="34" charset="0"/>
                <a:cs typeface="Segoe UI" panose="020B0502040204020203" pitchFamily="34" charset="0"/>
              </a:defRPr>
            </a:lvl3pPr>
            <a:lvl4pPr marL="1633035" indent="-349589">
              <a:buClrTx/>
              <a:buFont typeface="Arial" pitchFamily="34" charset="0"/>
              <a:buChar char="•"/>
              <a:defRPr sz="2040">
                <a:latin typeface="Segoe UI" panose="020B0502040204020203" pitchFamily="34" charset="0"/>
                <a:ea typeface="Segoe UI Symbol" pitchFamily="34" charset="0"/>
                <a:cs typeface="Segoe UI" panose="020B0502040204020203" pitchFamily="34" charset="0"/>
              </a:defRPr>
            </a:lvl4pPr>
            <a:lvl5pPr marL="1861240" indent="-349589">
              <a:buClrTx/>
              <a:buFont typeface="Arial" pitchFamily="34" charset="0"/>
              <a:buChar char="•"/>
              <a:defRPr sz="2040">
                <a:latin typeface="Segoe UI" panose="020B0502040204020203" pitchFamily="34" charset="0"/>
                <a:ea typeface="Segoe UI Symbol"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10148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1824" y="1632064"/>
            <a:ext cx="5492776" cy="4718967"/>
          </a:xfrm>
          <a:prstGeom prst="rect">
            <a:avLst/>
          </a:prstGeom>
        </p:spPr>
        <p:txBody>
          <a:bodyPr/>
          <a:lstStyle>
            <a:lvl1pPr marL="466120" indent="-466120">
              <a:buClrTx/>
              <a:buFont typeface="Arial" pitchFamily="34" charset="0"/>
              <a:buChar char="•"/>
              <a:defRPr sz="2856">
                <a:latin typeface="Segoe UI" panose="020B0502040204020203" pitchFamily="34" charset="0"/>
                <a:ea typeface="Segoe UI Symbol" pitchFamily="34" charset="0"/>
                <a:cs typeface="Segoe UI" panose="020B0502040204020203" pitchFamily="34" charset="0"/>
              </a:defRPr>
            </a:lvl1pPr>
            <a:lvl2pPr marL="815708" indent="-349589">
              <a:buClrTx/>
              <a:buFont typeface="Arial" pitchFamily="34" charset="0"/>
              <a:buChar char="•"/>
              <a:defRPr sz="2448">
                <a:latin typeface="Segoe UI" panose="020B0502040204020203" pitchFamily="34" charset="0"/>
                <a:ea typeface="Segoe UI Symbol" pitchFamily="34" charset="0"/>
                <a:cs typeface="Segoe UI" panose="020B0502040204020203" pitchFamily="34" charset="0"/>
              </a:defRPr>
            </a:lvl2pPr>
            <a:lvl3pPr marL="1281827" indent="-349589">
              <a:buClrTx/>
              <a:buFont typeface="Arial" pitchFamily="34" charset="0"/>
              <a:buChar char="•"/>
              <a:defRPr sz="2040">
                <a:latin typeface="Segoe UI" panose="020B0502040204020203" pitchFamily="34" charset="0"/>
                <a:ea typeface="Segoe UI Symbol" pitchFamily="34" charset="0"/>
                <a:cs typeface="Segoe UI" panose="020B0502040204020203" pitchFamily="34" charset="0"/>
              </a:defRPr>
            </a:lvl3pPr>
            <a:lvl4pPr marL="1689682" indent="-291324">
              <a:buClrTx/>
              <a:buFont typeface="Arial" pitchFamily="34" charset="0"/>
              <a:buChar char="•"/>
              <a:defRPr sz="1836">
                <a:latin typeface="Segoe UI" panose="020B0502040204020203" pitchFamily="34" charset="0"/>
                <a:ea typeface="Segoe UI Symbol" pitchFamily="34" charset="0"/>
                <a:cs typeface="Segoe UI" panose="020B0502040204020203" pitchFamily="34" charset="0"/>
              </a:defRPr>
            </a:lvl4pPr>
            <a:lvl5pPr marL="2155801" indent="-291324">
              <a:buClrTx/>
              <a:buFont typeface="Arial" pitchFamily="34" charset="0"/>
              <a:buChar char="•"/>
              <a:defRPr sz="1836">
                <a:latin typeface="Segoe UI" panose="020B0502040204020203" pitchFamily="34" charset="0"/>
                <a:ea typeface="Segoe UI Symbol" pitchFamily="34" charset="0"/>
                <a:cs typeface="Segoe UI" panose="020B0502040204020203" pitchFamily="34" charset="0"/>
              </a:defRPr>
            </a:lvl5pPr>
            <a:lvl6pPr>
              <a:defRPr sz="1836"/>
            </a:lvl6pPr>
            <a:lvl7pPr>
              <a:defRPr sz="1836"/>
            </a:lvl7pPr>
            <a:lvl8pPr>
              <a:defRPr sz="1836"/>
            </a:lvl8pPr>
            <a:lvl9pPr>
              <a:defRPr sz="1836"/>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half" idx="10"/>
          </p:nvPr>
        </p:nvSpPr>
        <p:spPr>
          <a:xfrm>
            <a:off x="6321713" y="1632064"/>
            <a:ext cx="5492776" cy="4718967"/>
          </a:xfrm>
          <a:prstGeom prst="rect">
            <a:avLst/>
          </a:prstGeom>
        </p:spPr>
        <p:txBody>
          <a:bodyPr/>
          <a:lstStyle>
            <a:lvl1pPr marL="349589" indent="-349589">
              <a:buClrTx/>
              <a:buFont typeface="Arial" pitchFamily="34" charset="0"/>
              <a:buChar char="•"/>
              <a:defRPr sz="2856">
                <a:latin typeface="Segoe UI" panose="020B0502040204020203" pitchFamily="34" charset="0"/>
                <a:ea typeface="Segoe UI Symbol" pitchFamily="34" charset="0"/>
                <a:cs typeface="Segoe UI" panose="020B0502040204020203" pitchFamily="34" charset="0"/>
              </a:defRPr>
            </a:lvl1pPr>
            <a:lvl2pPr marL="757444" indent="-291324">
              <a:buClrTx/>
              <a:buFont typeface="Arial" pitchFamily="34" charset="0"/>
              <a:buChar char="•"/>
              <a:defRPr sz="2448">
                <a:latin typeface="Segoe UI" panose="020B0502040204020203" pitchFamily="34" charset="0"/>
                <a:ea typeface="Segoe UI Symbol" pitchFamily="34" charset="0"/>
                <a:cs typeface="Segoe UI" panose="020B0502040204020203" pitchFamily="34" charset="0"/>
              </a:defRPr>
            </a:lvl2pPr>
            <a:lvl3pPr marL="1165298" indent="-233059">
              <a:buClrTx/>
              <a:buFont typeface="Arial" pitchFamily="34" charset="0"/>
              <a:buChar char="•"/>
              <a:defRPr sz="2040">
                <a:latin typeface="Segoe UI" panose="020B0502040204020203" pitchFamily="34" charset="0"/>
                <a:ea typeface="Segoe UI Symbol" pitchFamily="34" charset="0"/>
                <a:cs typeface="Segoe UI" panose="020B0502040204020203" pitchFamily="34" charset="0"/>
              </a:defRPr>
            </a:lvl3pPr>
            <a:lvl4pPr marL="1631418" indent="-233059">
              <a:buClrTx/>
              <a:buFont typeface="Arial" pitchFamily="34" charset="0"/>
              <a:buChar char="•"/>
              <a:defRPr sz="1836">
                <a:latin typeface="Segoe UI" panose="020B0502040204020203" pitchFamily="34" charset="0"/>
                <a:ea typeface="Segoe UI Symbol" pitchFamily="34" charset="0"/>
                <a:cs typeface="Segoe UI" panose="020B0502040204020203" pitchFamily="34" charset="0"/>
              </a:defRPr>
            </a:lvl4pPr>
            <a:lvl5pPr marL="2097537" indent="-233059">
              <a:buClrTx/>
              <a:buFont typeface="Arial" pitchFamily="34" charset="0"/>
              <a:buChar char="•"/>
              <a:defRPr sz="1836">
                <a:latin typeface="Segoe UI" panose="020B0502040204020203" pitchFamily="34" charset="0"/>
                <a:ea typeface="Segoe UI Symbol" pitchFamily="34" charset="0"/>
                <a:cs typeface="Segoe UI" panose="020B0502040204020203" pitchFamily="34" charset="0"/>
              </a:defRPr>
            </a:lvl5pPr>
            <a:lvl6pPr>
              <a:defRPr sz="1836"/>
            </a:lvl6pPr>
            <a:lvl7pPr>
              <a:defRPr sz="1836"/>
            </a:lvl7pPr>
            <a:lvl8pPr>
              <a:defRPr sz="1836"/>
            </a:lvl8pPr>
            <a:lvl9pPr>
              <a:defRPr sz="1836"/>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0666463"/>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1987" y="418674"/>
            <a:ext cx="11192503" cy="880227"/>
          </a:xfrm>
        </p:spPr>
        <p:txBody>
          <a:bodyPr anchor="t"/>
          <a:lstStyle/>
          <a:p>
            <a:r>
              <a:rPr lang="en-US"/>
              <a:t>Click to edit Master title style</a:t>
            </a:r>
          </a:p>
        </p:txBody>
      </p:sp>
    </p:spTree>
    <p:extLst>
      <p:ext uri="{BB962C8B-B14F-4D97-AF65-F5344CB8AC3E}">
        <p14:creationId xmlns:p14="http://schemas.microsoft.com/office/powerpoint/2010/main" val="1271626623"/>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821024" y="1632833"/>
            <a:ext cx="10794563" cy="4783478"/>
          </a:xfrm>
          <a:prstGeom prst="rect">
            <a:avLst/>
          </a:prstGeom>
        </p:spPr>
        <p:txBody>
          <a:bodyPr/>
          <a:lstStyle>
            <a:lvl1pPr marL="0" indent="0">
              <a:buNone/>
              <a:defRPr sz="2856" b="0" baseline="0">
                <a:solidFill>
                  <a:schemeClr val="tx1">
                    <a:lumMod val="65000"/>
                    <a:lumOff val="35000"/>
                  </a:schemeClr>
                </a:solidFill>
                <a:latin typeface="Segoe UI" panose="020B0502040204020203" pitchFamily="34" charset="0"/>
                <a:cs typeface="Segoe UI" panose="020B0502040204020203" pitchFamily="34" charset="0"/>
              </a:defRPr>
            </a:lvl1pPr>
          </a:lstStyle>
          <a:p>
            <a:pPr lvl="0"/>
            <a:r>
              <a:rPr lang="en-US" dirty="0"/>
              <a:t>Insert Text</a:t>
            </a:r>
          </a:p>
        </p:txBody>
      </p:sp>
      <p:sp>
        <p:nvSpPr>
          <p:cNvPr id="4" name="Title 1"/>
          <p:cNvSpPr>
            <a:spLocks noGrp="1"/>
          </p:cNvSpPr>
          <p:nvPr>
            <p:ph type="title"/>
          </p:nvPr>
        </p:nvSpPr>
        <p:spPr>
          <a:xfrm>
            <a:off x="621987" y="418674"/>
            <a:ext cx="11192503" cy="880227"/>
          </a:xfrm>
        </p:spPr>
        <p:txBody>
          <a:bodyPr anchor="t"/>
          <a:lstStyle/>
          <a:p>
            <a:r>
              <a:rPr lang="en-US"/>
              <a:t>Click to edit Master title style</a:t>
            </a:r>
          </a:p>
        </p:txBody>
      </p:sp>
    </p:spTree>
    <p:extLst>
      <p:ext uri="{BB962C8B-B14F-4D97-AF65-F5344CB8AC3E}">
        <p14:creationId xmlns:p14="http://schemas.microsoft.com/office/powerpoint/2010/main" val="685854280"/>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303" y="1476623"/>
            <a:ext cx="11310443" cy="4986538"/>
          </a:xfrm>
          <a:prstGeom prst="rect">
            <a:avLst/>
          </a:prstGeom>
        </p:spPr>
        <p:txBody>
          <a:bodyPr/>
          <a:lstStyle>
            <a:lvl1pPr marL="466120" indent="-466120">
              <a:buClrTx/>
              <a:buFont typeface="Arial" pitchFamily="34" charset="0"/>
              <a:buChar char="•"/>
              <a:defRPr>
                <a:latin typeface="Segoe UI" panose="020B0502040204020203" pitchFamily="34" charset="0"/>
                <a:ea typeface="Segoe UI Symbol" pitchFamily="34" charset="0"/>
                <a:cs typeface="Segoe UI" panose="020B0502040204020203" pitchFamily="34" charset="0"/>
              </a:defRPr>
            </a:lvl1pPr>
            <a:lvl2pPr marL="818946" indent="-466120">
              <a:buClrTx/>
              <a:buFont typeface="Segoe UI" panose="020B0502040204020203" pitchFamily="34" charset="0"/>
              <a:buChar char="−"/>
              <a:defRPr sz="2856">
                <a:latin typeface="Segoe UI" panose="020B0502040204020203" pitchFamily="34" charset="0"/>
                <a:ea typeface="Segoe UI Symbol" pitchFamily="34" charset="0"/>
                <a:cs typeface="Segoe UI" panose="020B0502040204020203" pitchFamily="34" charset="0"/>
              </a:defRPr>
            </a:lvl2pPr>
            <a:lvl3pPr marL="992121" indent="-349589">
              <a:buClrTx/>
              <a:buFont typeface="Arial" pitchFamily="34" charset="0"/>
              <a:buChar char="•"/>
              <a:defRPr sz="2448">
                <a:latin typeface="Segoe UI" panose="020B0502040204020203" pitchFamily="34" charset="0"/>
                <a:ea typeface="Segoe UI Symbol" pitchFamily="34" charset="0"/>
                <a:cs typeface="Segoe UI" panose="020B0502040204020203" pitchFamily="34" charset="0"/>
              </a:defRPr>
            </a:lvl3pPr>
            <a:lvl4pPr marL="1633035" indent="-349589">
              <a:buClrTx/>
              <a:buFont typeface="Arial" pitchFamily="34" charset="0"/>
              <a:buChar char="•"/>
              <a:defRPr sz="2040">
                <a:latin typeface="Segoe UI" panose="020B0502040204020203" pitchFamily="34" charset="0"/>
                <a:ea typeface="Segoe UI Symbol" pitchFamily="34" charset="0"/>
                <a:cs typeface="Segoe UI" panose="020B0502040204020203" pitchFamily="34" charset="0"/>
              </a:defRPr>
            </a:lvl4pPr>
            <a:lvl5pPr marL="1861240" indent="-349589">
              <a:buClrTx/>
              <a:buFont typeface="Arial" pitchFamily="34" charset="0"/>
              <a:buChar char="•"/>
              <a:defRPr sz="2040">
                <a:latin typeface="Segoe UI" panose="020B0502040204020203" pitchFamily="34" charset="0"/>
                <a:ea typeface="Segoe UI Symbol"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1"/>
          <p:cNvSpPr>
            <a:spLocks noGrp="1"/>
          </p:cNvSpPr>
          <p:nvPr>
            <p:ph type="title"/>
          </p:nvPr>
        </p:nvSpPr>
        <p:spPr>
          <a:xfrm>
            <a:off x="621987" y="418674"/>
            <a:ext cx="11192503" cy="880227"/>
          </a:xfrm>
        </p:spPr>
        <p:txBody>
          <a:bodyPr anchor="t"/>
          <a:lstStyle/>
          <a:p>
            <a:r>
              <a:rPr lang="en-US"/>
              <a:t>Click to edit Master title style</a:t>
            </a:r>
          </a:p>
        </p:txBody>
      </p:sp>
    </p:spTree>
    <p:extLst>
      <p:ext uri="{BB962C8B-B14F-4D97-AF65-F5344CB8AC3E}">
        <p14:creationId xmlns:p14="http://schemas.microsoft.com/office/powerpoint/2010/main" val="4184899959"/>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showMasterSp="0"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7302" y="374132"/>
            <a:ext cx="11375536" cy="872956"/>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627303" y="1476623"/>
            <a:ext cx="11310443" cy="4986538"/>
          </a:xfrm>
          <a:prstGeom prst="rect">
            <a:avLst/>
          </a:prstGeom>
        </p:spPr>
        <p:txBody>
          <a:bodyPr/>
          <a:lstStyle>
            <a:lvl1pPr marL="466120" indent="-466120">
              <a:buClrTx/>
              <a:buFont typeface="Arial" pitchFamily="34" charset="0"/>
              <a:buChar char="•"/>
              <a:defRPr>
                <a:latin typeface="Segoe UI" panose="020B0502040204020203" pitchFamily="34" charset="0"/>
                <a:ea typeface="Segoe UI Symbol" pitchFamily="34" charset="0"/>
                <a:cs typeface="Segoe UI" panose="020B0502040204020203" pitchFamily="34" charset="0"/>
              </a:defRPr>
            </a:lvl1pPr>
            <a:lvl2pPr marL="818946" indent="-466120">
              <a:buClrTx/>
              <a:buFont typeface="Segoe UI" panose="020B0502040204020203" pitchFamily="34" charset="0"/>
              <a:buChar char="−"/>
              <a:defRPr sz="2856">
                <a:latin typeface="Segoe UI" panose="020B0502040204020203" pitchFamily="34" charset="0"/>
                <a:ea typeface="Segoe UI Symbol" pitchFamily="34" charset="0"/>
                <a:cs typeface="Segoe UI" panose="020B0502040204020203" pitchFamily="34" charset="0"/>
              </a:defRPr>
            </a:lvl2pPr>
            <a:lvl3pPr marL="992121" indent="-349589">
              <a:buClrTx/>
              <a:buFont typeface="Arial" pitchFamily="34" charset="0"/>
              <a:buChar char="•"/>
              <a:defRPr sz="2448">
                <a:latin typeface="Segoe UI" panose="020B0502040204020203" pitchFamily="34" charset="0"/>
                <a:ea typeface="Segoe UI Symbol" pitchFamily="34" charset="0"/>
                <a:cs typeface="Segoe UI" panose="020B0502040204020203" pitchFamily="34" charset="0"/>
              </a:defRPr>
            </a:lvl3pPr>
            <a:lvl4pPr marL="1633035" indent="-349589">
              <a:buClrTx/>
              <a:buFont typeface="Arial" pitchFamily="34" charset="0"/>
              <a:buChar char="•"/>
              <a:defRPr sz="2040">
                <a:latin typeface="Segoe UI" panose="020B0502040204020203" pitchFamily="34" charset="0"/>
                <a:ea typeface="Segoe UI Symbol" pitchFamily="34" charset="0"/>
                <a:cs typeface="Segoe UI" panose="020B0502040204020203" pitchFamily="34" charset="0"/>
              </a:defRPr>
            </a:lvl4pPr>
            <a:lvl5pPr marL="1861240" indent="-349589">
              <a:buClrTx/>
              <a:buFont typeface="Arial" pitchFamily="34" charset="0"/>
              <a:buChar char="•"/>
              <a:defRPr sz="2040">
                <a:latin typeface="Segoe UI" panose="020B0502040204020203" pitchFamily="34" charset="0"/>
                <a:ea typeface="Segoe UI Symbol"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78678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Demo 1">
    <p:spTree>
      <p:nvGrpSpPr>
        <p:cNvPr id="1" name=""/>
        <p:cNvGrpSpPr/>
        <p:nvPr/>
      </p:nvGrpSpPr>
      <p:grpSpPr>
        <a:xfrm>
          <a:off x="0" y="0"/>
          <a:ext cx="0" cy="0"/>
          <a:chOff x="0" y="0"/>
          <a:chExt cx="0" cy="0"/>
        </a:xfrm>
      </p:grpSpPr>
      <p:sp>
        <p:nvSpPr>
          <p:cNvPr id="3" name="Title 2"/>
          <p:cNvSpPr>
            <a:spLocks noGrp="1"/>
          </p:cNvSpPr>
          <p:nvPr>
            <p:ph type="ctrTitle" hasCustomPrompt="1"/>
          </p:nvPr>
        </p:nvSpPr>
        <p:spPr>
          <a:xfrm>
            <a:off x="2627724" y="2931039"/>
            <a:ext cx="9327356" cy="559456"/>
          </a:xfrm>
        </p:spPr>
        <p:txBody>
          <a:bodyPr/>
          <a:lstStyle>
            <a:lvl1pPr>
              <a:defRPr/>
            </a:lvl1pPr>
          </a:lstStyle>
          <a:p>
            <a:pPr algn="l"/>
            <a:r>
              <a:rPr lang="en-US" dirty="0"/>
              <a:t>DEMO</a:t>
            </a:r>
          </a:p>
        </p:txBody>
      </p:sp>
      <p:sp>
        <p:nvSpPr>
          <p:cNvPr id="5" name="Subtitle 3"/>
          <p:cNvSpPr>
            <a:spLocks noGrp="1"/>
          </p:cNvSpPr>
          <p:nvPr>
            <p:ph type="subTitle" idx="1" hasCustomPrompt="1"/>
          </p:nvPr>
        </p:nvSpPr>
        <p:spPr>
          <a:xfrm>
            <a:off x="2750079" y="3588546"/>
            <a:ext cx="6249329" cy="849381"/>
          </a:xfrm>
          <a:prstGeom prst="rect">
            <a:avLst/>
          </a:prstGeom>
        </p:spPr>
        <p:txBody>
          <a:bodyPr/>
          <a:lstStyle>
            <a:lvl1pPr marL="0" indent="0">
              <a:buNone/>
              <a:defRPr>
                <a:solidFill>
                  <a:schemeClr val="tx1">
                    <a:lumMod val="50000"/>
                  </a:schemeClr>
                </a:solidFill>
              </a:defRPr>
            </a:lvl1pPr>
          </a:lstStyle>
          <a:p>
            <a:pPr algn="l"/>
            <a:r>
              <a:rPr lang="en-US" sz="3264" dirty="0"/>
              <a:t>Demo description</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320796" flipH="1">
            <a:off x="1288841" y="3011646"/>
            <a:ext cx="1153966" cy="1153802"/>
          </a:xfrm>
          <a:prstGeom prst="rect">
            <a:avLst/>
          </a:prstGeom>
        </p:spPr>
      </p:pic>
    </p:spTree>
    <p:extLst>
      <p:ext uri="{BB962C8B-B14F-4D97-AF65-F5344CB8AC3E}">
        <p14:creationId xmlns:p14="http://schemas.microsoft.com/office/powerpoint/2010/main" val="32664441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099646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Demo 2">
    <p:spTree>
      <p:nvGrpSpPr>
        <p:cNvPr id="1" name=""/>
        <p:cNvGrpSpPr/>
        <p:nvPr/>
      </p:nvGrpSpPr>
      <p:grpSpPr>
        <a:xfrm>
          <a:off x="0" y="0"/>
          <a:ext cx="0" cy="0"/>
          <a:chOff x="0" y="0"/>
          <a:chExt cx="0" cy="0"/>
        </a:xfrm>
      </p:grpSpPr>
      <p:sp>
        <p:nvSpPr>
          <p:cNvPr id="3" name="Title 2"/>
          <p:cNvSpPr>
            <a:spLocks noGrp="1"/>
          </p:cNvSpPr>
          <p:nvPr>
            <p:ph type="ctrTitle" hasCustomPrompt="1"/>
          </p:nvPr>
        </p:nvSpPr>
        <p:spPr>
          <a:xfrm>
            <a:off x="2627724" y="2931039"/>
            <a:ext cx="9327356" cy="559456"/>
          </a:xfrm>
        </p:spPr>
        <p:txBody>
          <a:bodyPr/>
          <a:lstStyle>
            <a:lvl1pPr>
              <a:defRPr/>
            </a:lvl1pPr>
          </a:lstStyle>
          <a:p>
            <a:pPr algn="l"/>
            <a:r>
              <a:rPr lang="en-US" dirty="0"/>
              <a:t>DEMO</a:t>
            </a:r>
          </a:p>
        </p:txBody>
      </p:sp>
      <p:sp>
        <p:nvSpPr>
          <p:cNvPr id="5" name="Subtitle 3"/>
          <p:cNvSpPr>
            <a:spLocks noGrp="1"/>
          </p:cNvSpPr>
          <p:nvPr>
            <p:ph type="subTitle" idx="1" hasCustomPrompt="1"/>
          </p:nvPr>
        </p:nvSpPr>
        <p:spPr>
          <a:xfrm>
            <a:off x="2750079" y="3588546"/>
            <a:ext cx="6249329" cy="849381"/>
          </a:xfrm>
          <a:prstGeom prst="rect">
            <a:avLst/>
          </a:prstGeom>
        </p:spPr>
        <p:txBody>
          <a:bodyPr/>
          <a:lstStyle>
            <a:lvl1pPr marL="0" indent="0">
              <a:buNone/>
              <a:defRPr>
                <a:solidFill>
                  <a:schemeClr val="tx1">
                    <a:lumMod val="50000"/>
                  </a:schemeClr>
                </a:solidFill>
              </a:defRPr>
            </a:lvl1pPr>
          </a:lstStyle>
          <a:p>
            <a:pPr algn="l"/>
            <a:r>
              <a:rPr lang="en-US" sz="3264" dirty="0"/>
              <a:t>Demo description</a:t>
            </a:r>
          </a:p>
        </p:txBody>
      </p:sp>
    </p:spTree>
    <p:extLst>
      <p:ext uri="{BB962C8B-B14F-4D97-AF65-F5344CB8AC3E}">
        <p14:creationId xmlns:p14="http://schemas.microsoft.com/office/powerpoint/2010/main" val="2802312572"/>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a:xfrm>
            <a:off x="0" y="1598751"/>
            <a:ext cx="12436475" cy="4231981"/>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1257822780"/>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5528C4-1DE2-4ABE-B020-17D9BF4211B0}" type="datetimeFigureOut">
              <a:rPr lang="en-IN" smtClean="0"/>
              <a:t>15-04-2019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88636CE-FDB8-4CD1-8628-B4470F5DBED2}" type="slidenum">
              <a:rPr lang="en-IN" smtClean="0"/>
              <a:t>‹#›</a:t>
            </a:fld>
            <a:endParaRPr lang="en-IN"/>
          </a:p>
        </p:txBody>
      </p:sp>
    </p:spTree>
    <p:extLst>
      <p:ext uri="{BB962C8B-B14F-4D97-AF65-F5344CB8AC3E}">
        <p14:creationId xmlns:p14="http://schemas.microsoft.com/office/powerpoint/2010/main" val="3613237108"/>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5"/>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120" indent="0" algn="ctr">
              <a:buNone/>
              <a:defRPr sz="2040"/>
            </a:lvl2pPr>
            <a:lvl3pPr marL="932239" indent="0" algn="ctr">
              <a:buNone/>
              <a:defRPr sz="1836"/>
            </a:lvl3pPr>
            <a:lvl4pPr marL="1398358" indent="0" algn="ctr">
              <a:buNone/>
              <a:defRPr sz="1632"/>
            </a:lvl4pPr>
            <a:lvl5pPr marL="1864477" indent="0" algn="ctr">
              <a:buNone/>
              <a:defRPr sz="1632"/>
            </a:lvl5pPr>
            <a:lvl6pPr marL="2330596" indent="0" algn="ctr">
              <a:buNone/>
              <a:defRPr sz="1632"/>
            </a:lvl6pPr>
            <a:lvl7pPr marL="2796716" indent="0" algn="ctr">
              <a:buNone/>
              <a:defRPr sz="1632"/>
            </a:lvl7pPr>
            <a:lvl8pPr marL="3262835" indent="0" algn="ctr">
              <a:buNone/>
              <a:defRPr sz="1632"/>
            </a:lvl8pPr>
            <a:lvl9pPr marL="3728953"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3D274CAA-188D-44E1-AFA1-7C1ADA7271AF}" type="datetimeFigureOut">
              <a:rPr lang="en-US" smtClean="0"/>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D2EC6A-FB5B-4612-8539-1439433A912D}" type="slidenum">
              <a:rPr lang="en-US" smtClean="0"/>
              <a:t>‹#›</a:t>
            </a:fld>
            <a:endParaRPr lang="en-US"/>
          </a:p>
        </p:txBody>
      </p:sp>
    </p:spTree>
    <p:extLst>
      <p:ext uri="{BB962C8B-B14F-4D97-AF65-F5344CB8AC3E}">
        <p14:creationId xmlns:p14="http://schemas.microsoft.com/office/powerpoint/2010/main" val="520601666"/>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Developer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624" y="1624"/>
          <a:ext cx="1619" cy="1619"/>
        </p:xfrm>
        <a:graphic>
          <a:graphicData uri="http://schemas.openxmlformats.org/presentationml/2006/ole">
            <mc:AlternateContent xmlns:mc="http://schemas.openxmlformats.org/markup-compatibility/2006">
              <mc:Choice xmlns:v="urn:schemas-microsoft-com:vml" Requires="v">
                <p:oleObj spid="_x0000_s25617" name="think-cell Slide" r:id="rId7" imgW="270" imgH="270" progId="TCLayout.ActiveDocument.1">
                  <p:embed/>
                </p:oleObj>
              </mc:Choice>
              <mc:Fallback>
                <p:oleObj name="think-cell Slide" r:id="rId7" imgW="270" imgH="270" progId="TCLayout.ActiveDocument.1">
                  <p:embed/>
                  <p:pic>
                    <p:nvPicPr>
                      <p:cNvPr id="3" name="Object 2" hidden="1"/>
                      <p:cNvPicPr/>
                      <p:nvPr/>
                    </p:nvPicPr>
                    <p:blipFill>
                      <a:blip r:embed="rId8"/>
                      <a:stretch>
                        <a:fillRect/>
                      </a:stretch>
                    </p:blipFill>
                    <p:spPr>
                      <a:xfrm>
                        <a:off x="1624" y="1624"/>
                        <a:ext cx="1619" cy="1619"/>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noAutofit/>
          </a:bodyPr>
          <a:lstStyle>
            <a:lvl1pPr>
              <a:defRPr/>
            </a:lvl1pPr>
          </a:lstStyle>
          <a:p>
            <a:endParaRPr lang="en-US" dirty="0"/>
          </a:p>
        </p:txBody>
      </p:sp>
      <p:sp>
        <p:nvSpPr>
          <p:cNvPr id="4" name="Text Placeholder 3"/>
          <p:cNvSpPr>
            <a:spLocks noGrp="1"/>
          </p:cNvSpPr>
          <p:nvPr>
            <p:ph type="body" sz="quarter" idx="15" hasCustomPrompt="1"/>
            <p:custDataLst>
              <p:tags r:id="rId4"/>
            </p:custDataLst>
          </p:nvPr>
        </p:nvSpPr>
        <p:spPr>
          <a:xfrm>
            <a:off x="777281" y="1554340"/>
            <a:ext cx="10881916" cy="2228302"/>
          </a:xfrm>
          <a:prstGeom prst="rect">
            <a:avLst/>
          </a:prstGeom>
        </p:spPr>
        <p:txBody>
          <a:bodyPr/>
          <a:lstStyle>
            <a:lvl1pPr marL="0" indent="0">
              <a:buNone/>
              <a:defRPr>
                <a:solidFill>
                  <a:schemeClr val="tx1"/>
                </a:solidFill>
                <a:latin typeface="Segoe UI"/>
                <a:cs typeface="Segoe UI"/>
                <a:sym typeface="Segoe UI"/>
              </a:defRPr>
            </a:lvl1pPr>
            <a:lvl2pPr marL="287026" indent="0">
              <a:buNone/>
              <a:defRPr>
                <a:solidFill>
                  <a:schemeClr val="tx1"/>
                </a:solidFill>
                <a:latin typeface="Segoe UI"/>
                <a:cs typeface="Segoe UI"/>
                <a:sym typeface="Segoe UI"/>
              </a:defRPr>
            </a:lvl2pPr>
            <a:lvl3pPr marL="599659" indent="0">
              <a:buNone/>
              <a:defRPr>
                <a:solidFill>
                  <a:schemeClr val="tx1"/>
                </a:solidFill>
                <a:latin typeface="Segoe UI"/>
                <a:cs typeface="Segoe UI"/>
                <a:sym typeface="Segoe UI"/>
              </a:defRPr>
            </a:lvl3pPr>
            <a:lvl4pPr marL="886686" indent="0">
              <a:buNone/>
              <a:defRPr>
                <a:solidFill>
                  <a:schemeClr val="tx1"/>
                </a:solidFill>
                <a:latin typeface="Segoe UI"/>
                <a:cs typeface="Segoe UI"/>
                <a:sym typeface="Segoe UI"/>
              </a:defRPr>
            </a:lvl4pPr>
            <a:lvl5pPr marL="1126549" indent="0">
              <a:buNone/>
              <a:defRPr>
                <a:solidFill>
                  <a:schemeClr val="tx1"/>
                </a:solidFill>
                <a:latin typeface="Segoe UI"/>
                <a:cs typeface="Segoe UI"/>
                <a:sym typeface="Segoe UI"/>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custDataLst>
              <p:tags r:id="rId5"/>
            </p:custDataLst>
          </p:nvPr>
        </p:nvSpPr>
        <p:spPr>
          <a:xfrm>
            <a:off x="3" y="585040"/>
            <a:ext cx="12436475" cy="380490"/>
          </a:xfrm>
          <a:prstGeom prst="rect">
            <a:avLst/>
          </a:prstGeom>
        </p:spPr>
        <p:txBody>
          <a:bodyPr lIns="380851" tIns="53319" rIns="53319" bIns="53319">
            <a:noAutofit/>
          </a:bodyPr>
          <a:lstStyle>
            <a:lvl1pPr marL="0" indent="0">
              <a:buNone/>
              <a:defRPr sz="2856">
                <a:latin typeface="Segoe UI Light" pitchFamily="34" charset="0"/>
              </a:defRPr>
            </a:lvl1pPr>
            <a:lvl2pPr marL="287026" indent="0">
              <a:buNone/>
              <a:defRPr/>
            </a:lvl2pPr>
            <a:lvl3pPr marL="599659" indent="0">
              <a:buNone/>
              <a:defRPr/>
            </a:lvl3pPr>
            <a:lvl4pPr marL="886686" indent="0">
              <a:buNone/>
              <a:defRPr/>
            </a:lvl4pPr>
            <a:lvl5pPr marL="1126549" indent="0">
              <a:buNone/>
              <a:defRPr/>
            </a:lvl5pPr>
          </a:lstStyle>
          <a:p>
            <a:pPr lvl="0"/>
            <a:r>
              <a:rPr lang="en-US" dirty="0"/>
              <a:t>Click to add subtitle</a:t>
            </a:r>
          </a:p>
        </p:txBody>
      </p:sp>
    </p:spTree>
    <p:extLst>
      <p:ext uri="{BB962C8B-B14F-4D97-AF65-F5344CB8AC3E}">
        <p14:creationId xmlns:p14="http://schemas.microsoft.com/office/powerpoint/2010/main" val="263464337"/>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041372"/>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25153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923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952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737309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88646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9966985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4843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userDrawn="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74638" y="1434070"/>
            <a:ext cx="5486400" cy="1827214"/>
          </a:xfrm>
          <a:blipFill>
            <a:blip r:embed="rId2" cstate="email">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Click icon to add picture</a:t>
            </a:r>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cstate="email">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9" y="4868863"/>
            <a:ext cx="5943600" cy="1827214"/>
          </a:xfrm>
        </p:spPr>
        <p:txBody>
          <a:bodyPr lIns="182880" tIns="146304" rIns="182880" bIns="146304" anchor="ctr">
            <a:noAutofit/>
          </a:bodyPr>
          <a:lstStyle>
            <a:lvl1pPr marL="0" indent="0" algn="ctr">
              <a:buNone/>
              <a:defRPr sz="3199">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4057699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56783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0275393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4899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49526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784174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66270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5649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70" y="295275"/>
            <a:ext cx="7043233" cy="917575"/>
          </a:xfrm>
        </p:spPr>
        <p:txBody>
          <a:bodyPr/>
          <a:lstStyle>
            <a:lvl1pPr>
              <a:defRPr sz="3999"/>
            </a:lvl1pPr>
          </a:lstStyle>
          <a:p>
            <a:r>
              <a:rPr lang="en-US"/>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925696" cy="6995160"/>
          </a:xfrm>
          <a:prstGeom prst="rect">
            <a:avLst/>
          </a:prstGeom>
        </p:spPr>
      </p:pic>
    </p:spTree>
    <p:extLst>
      <p:ext uri="{BB962C8B-B14F-4D97-AF65-F5344CB8AC3E}">
        <p14:creationId xmlns:p14="http://schemas.microsoft.com/office/powerpoint/2010/main" val="975300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88525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2925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25678317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9771570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7"/>
            </a:lvl1pPr>
          </a:lstStyle>
          <a:p>
            <a:r>
              <a:rPr lang="en-US"/>
              <a:t>Click to edit Master title style</a:t>
            </a:r>
            <a:endParaRPr lang="en-IN"/>
          </a:p>
        </p:txBody>
      </p:sp>
      <p:sp>
        <p:nvSpPr>
          <p:cNvPr id="3" name="Subtitle 2"/>
          <p:cNvSpPr>
            <a:spLocks noGrp="1"/>
          </p:cNvSpPr>
          <p:nvPr>
            <p:ph type="subTitle" idx="1"/>
          </p:nvPr>
        </p:nvSpPr>
        <p:spPr>
          <a:xfrm>
            <a:off x="1554560" y="3673746"/>
            <a:ext cx="9327356" cy="527358"/>
          </a:xfrm>
        </p:spPr>
        <p:txBody>
          <a:bodyPr/>
          <a:lstStyle>
            <a:lvl1pPr marL="0" indent="0" algn="ctr">
              <a:buNone/>
              <a:defRPr sz="2448"/>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en-IN"/>
          </a:p>
        </p:txBody>
      </p:sp>
      <p:sp>
        <p:nvSpPr>
          <p:cNvPr id="4" name="Date Placeholder 3"/>
          <p:cNvSpPr>
            <a:spLocks noGrp="1"/>
          </p:cNvSpPr>
          <p:nvPr>
            <p:ph type="dt" sz="half" idx="10"/>
          </p:nvPr>
        </p:nvSpPr>
        <p:spPr/>
        <p:txBody>
          <a:bodyPr/>
          <a:lstStyle/>
          <a:p>
            <a:pPr defTabSz="932418">
              <a:defRPr/>
            </a:pPr>
            <a:fld id="{865528C4-1DE2-4ABE-B020-17D9BF4211B0}" type="datetimeFigureOut">
              <a:rPr lang="en-IN" smtClean="0">
                <a:solidFill>
                  <a:prstClr val="black">
                    <a:tint val="75000"/>
                  </a:prstClr>
                </a:solidFill>
              </a:rPr>
              <a:pPr defTabSz="932418">
                <a:defRPr/>
              </a:pPr>
              <a:t>15-04-2019</a:t>
            </a:fld>
            <a:endParaRPr lang="en-IN" dirty="0">
              <a:solidFill>
                <a:prstClr val="black">
                  <a:tint val="75000"/>
                </a:prstClr>
              </a:solidFill>
            </a:endParaRPr>
          </a:p>
        </p:txBody>
      </p:sp>
      <p:sp>
        <p:nvSpPr>
          <p:cNvPr id="5" name="Footer Placeholder 4"/>
          <p:cNvSpPr>
            <a:spLocks noGrp="1"/>
          </p:cNvSpPr>
          <p:nvPr>
            <p:ph type="ftr" sz="quarter" idx="11"/>
          </p:nvPr>
        </p:nvSpPr>
        <p:spPr/>
        <p:txBody>
          <a:bodyPr/>
          <a:lstStyle/>
          <a:p>
            <a:pPr defTabSz="932418">
              <a:defRPr/>
            </a:pPr>
            <a:endParaRPr lang="en-IN" dirty="0">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32418">
              <a:defRPr/>
            </a:pPr>
            <a:fld id="{288636CE-FDB8-4CD1-8628-B4470F5DBED2}" type="slidenum">
              <a:rPr lang="en-IN" smtClean="0">
                <a:solidFill>
                  <a:prstClr val="black">
                    <a:tint val="75000"/>
                  </a:prstClr>
                </a:solidFill>
              </a:rPr>
              <a:pPr defTabSz="932418">
                <a:defRPr/>
              </a:pPr>
              <a:t>‹#›</a:t>
            </a:fld>
            <a:endParaRPr lang="en-IN" dirty="0">
              <a:solidFill>
                <a:prstClr val="black">
                  <a:tint val="75000"/>
                </a:prstClr>
              </a:solidFill>
            </a:endParaRPr>
          </a:p>
        </p:txBody>
      </p:sp>
    </p:spTree>
    <p:extLst>
      <p:ext uri="{BB962C8B-B14F-4D97-AF65-F5344CB8AC3E}">
        <p14:creationId xmlns:p14="http://schemas.microsoft.com/office/powerpoint/2010/main" val="511288617"/>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2852664"/>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userDrawn="1">
  <p:cSld name="Developer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624" y="1624"/>
          <a:ext cx="1619" cy="1619"/>
        </p:xfrm>
        <a:graphic>
          <a:graphicData uri="http://schemas.openxmlformats.org/presentationml/2006/ole">
            <mc:AlternateContent xmlns:mc="http://schemas.openxmlformats.org/markup-compatibility/2006">
              <mc:Choice xmlns:v="urn:schemas-microsoft-com:vml" Requires="v">
                <p:oleObj spid="_x0000_s26641" name="think-cell Slide" r:id="rId7" imgW="270" imgH="270" progId="TCLayout.ActiveDocument.1">
                  <p:embed/>
                </p:oleObj>
              </mc:Choice>
              <mc:Fallback>
                <p:oleObj name="think-cell Slide" r:id="rId7" imgW="270" imgH="270" progId="TCLayout.ActiveDocument.1">
                  <p:embed/>
                  <p:pic>
                    <p:nvPicPr>
                      <p:cNvPr id="3" name="Object 2"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24" y="1624"/>
                        <a:ext cx="1619" cy="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custDataLst>
              <p:tags r:id="rId3"/>
            </p:custDataLst>
          </p:nvPr>
        </p:nvSpPr>
        <p:spPr/>
        <p:txBody>
          <a:bodyPr>
            <a:noAutofit/>
          </a:bodyPr>
          <a:lstStyle>
            <a:lvl1pPr>
              <a:defRPr/>
            </a:lvl1pPr>
          </a:lstStyle>
          <a:p>
            <a:endParaRPr lang="en-US"/>
          </a:p>
        </p:txBody>
      </p:sp>
      <p:sp>
        <p:nvSpPr>
          <p:cNvPr id="4" name="Text Placeholder 3"/>
          <p:cNvSpPr>
            <a:spLocks noGrp="1"/>
          </p:cNvSpPr>
          <p:nvPr>
            <p:ph type="body" sz="quarter" idx="15" hasCustomPrompt="1"/>
            <p:custDataLst>
              <p:tags r:id="rId4"/>
            </p:custDataLst>
          </p:nvPr>
        </p:nvSpPr>
        <p:spPr>
          <a:xfrm>
            <a:off x="777281" y="1554340"/>
            <a:ext cx="10881916" cy="2311705"/>
          </a:xfrm>
          <a:prstGeom prst="rect">
            <a:avLst/>
          </a:prstGeom>
        </p:spPr>
        <p:txBody>
          <a:bodyPr/>
          <a:lstStyle>
            <a:lvl1pPr marL="0" indent="0">
              <a:buNone/>
              <a:defRPr>
                <a:solidFill>
                  <a:schemeClr val="tx1"/>
                </a:solidFill>
                <a:latin typeface="Segoe UI"/>
                <a:cs typeface="Segoe UI"/>
                <a:sym typeface="Segoe UI"/>
              </a:defRPr>
            </a:lvl1pPr>
            <a:lvl2pPr marL="287026" indent="0">
              <a:buNone/>
              <a:defRPr>
                <a:solidFill>
                  <a:schemeClr val="tx1"/>
                </a:solidFill>
                <a:latin typeface="Segoe UI"/>
                <a:cs typeface="Segoe UI"/>
                <a:sym typeface="Segoe UI"/>
              </a:defRPr>
            </a:lvl2pPr>
            <a:lvl3pPr marL="599659" indent="0">
              <a:buNone/>
              <a:defRPr>
                <a:solidFill>
                  <a:schemeClr val="tx1"/>
                </a:solidFill>
                <a:latin typeface="Segoe UI"/>
                <a:cs typeface="Segoe UI"/>
                <a:sym typeface="Segoe UI"/>
              </a:defRPr>
            </a:lvl3pPr>
            <a:lvl4pPr marL="886686" indent="0">
              <a:buNone/>
              <a:defRPr>
                <a:solidFill>
                  <a:schemeClr val="tx1"/>
                </a:solidFill>
                <a:latin typeface="Segoe UI"/>
                <a:cs typeface="Segoe UI"/>
                <a:sym typeface="Segoe UI"/>
              </a:defRPr>
            </a:lvl4pPr>
            <a:lvl5pPr marL="1126549" indent="0">
              <a:buNone/>
              <a:defRPr>
                <a:solidFill>
                  <a:schemeClr val="tx1"/>
                </a:solidFill>
                <a:latin typeface="Segoe UI"/>
                <a:cs typeface="Segoe UI"/>
                <a:sym typeface="Segoe UI"/>
              </a:defRPr>
            </a:lvl5pPr>
          </a:lstStyle>
          <a:p>
            <a:pPr lvl="0"/>
            <a:r>
              <a:rPr lang="en-US"/>
              <a:t>Click to add developer code</a:t>
            </a:r>
          </a:p>
          <a:p>
            <a:pPr lvl="1"/>
            <a:r>
              <a:rPr lang="en-US"/>
              <a:t>Second level</a:t>
            </a:r>
          </a:p>
          <a:p>
            <a:pPr lvl="2"/>
            <a:r>
              <a:rPr lang="en-US"/>
              <a:t>Third level</a:t>
            </a:r>
          </a:p>
          <a:p>
            <a:pPr lvl="3"/>
            <a:r>
              <a:rPr lang="en-US"/>
              <a:t>Fourth level</a:t>
            </a:r>
          </a:p>
          <a:p>
            <a:pPr lvl="4"/>
            <a:r>
              <a:rPr lang="en-US"/>
              <a:t>Fifth level</a:t>
            </a:r>
          </a:p>
        </p:txBody>
      </p:sp>
      <p:sp>
        <p:nvSpPr>
          <p:cNvPr id="9" name="Text Placeholder 5"/>
          <p:cNvSpPr>
            <a:spLocks noGrp="1"/>
          </p:cNvSpPr>
          <p:nvPr>
            <p:ph type="body" sz="quarter" idx="12" hasCustomPrompt="1"/>
            <p:custDataLst>
              <p:tags r:id="rId5"/>
            </p:custDataLst>
          </p:nvPr>
        </p:nvSpPr>
        <p:spPr>
          <a:xfrm>
            <a:off x="3" y="585040"/>
            <a:ext cx="12436475" cy="380490"/>
          </a:xfrm>
          <a:prstGeom prst="rect">
            <a:avLst/>
          </a:prstGeom>
        </p:spPr>
        <p:txBody>
          <a:bodyPr lIns="380851" tIns="53319" rIns="53319" bIns="53319">
            <a:noAutofit/>
          </a:bodyPr>
          <a:lstStyle>
            <a:lvl1pPr marL="0" indent="0">
              <a:buNone/>
              <a:defRPr sz="2856">
                <a:latin typeface="Segoe UI Light" pitchFamily="34" charset="0"/>
              </a:defRPr>
            </a:lvl1pPr>
            <a:lvl2pPr marL="287026" indent="0">
              <a:buNone/>
              <a:defRPr/>
            </a:lvl2pPr>
            <a:lvl3pPr marL="599659" indent="0">
              <a:buNone/>
              <a:defRPr/>
            </a:lvl3pPr>
            <a:lvl4pPr marL="886686" indent="0">
              <a:buNone/>
              <a:defRPr/>
            </a:lvl4pPr>
            <a:lvl5pPr marL="1126549" indent="0">
              <a:buNone/>
              <a:defRPr/>
            </a:lvl5pPr>
          </a:lstStyle>
          <a:p>
            <a:pPr lvl="0"/>
            <a:r>
              <a:rPr lang="en-US"/>
              <a:t>Click to add subtitle</a:t>
            </a:r>
          </a:p>
        </p:txBody>
      </p:sp>
    </p:spTree>
    <p:extLst>
      <p:ext uri="{BB962C8B-B14F-4D97-AF65-F5344CB8AC3E}">
        <p14:creationId xmlns:p14="http://schemas.microsoft.com/office/powerpoint/2010/main" val="3998359179"/>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176267"/>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24977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grpSp>
        <p:nvGrpSpPr>
          <p:cNvPr id="12" name="Group 11"/>
          <p:cNvGrpSpPr/>
          <p:nvPr userDrawn="1"/>
        </p:nvGrpSpPr>
        <p:grpSpPr>
          <a:xfrm>
            <a:off x="6994505" y="6118886"/>
            <a:ext cx="5216493" cy="627864"/>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812" y="1871024"/>
            <a:ext cx="5957272"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741374" y="1871024"/>
            <a:ext cx="6400800" cy="1042416"/>
          </a:xfrm>
        </p:spPr>
        <p:txBody>
          <a:bodyPr lIns="182880" tIns="146304" rIns="182880" bIns="146304"/>
          <a:lstStyle>
            <a:lvl1pPr marL="0" indent="0">
              <a:buNone/>
              <a:defRPr sz="54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6148" y="2651450"/>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dirty="0">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741374" y="2651450"/>
            <a:ext cx="6400800" cy="1043363"/>
          </a:xfrm>
        </p:spPr>
        <p:txBody>
          <a:bodyPr lIns="182880" tIns="146304" rIns="182880" bIns="146304"/>
          <a:lstStyle>
            <a:lvl1pPr marL="0" indent="0">
              <a:buNone/>
              <a:defRPr sz="54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6148" y="3445274"/>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741374" y="3445274"/>
            <a:ext cx="6400800" cy="1043363"/>
          </a:xfrm>
        </p:spPr>
        <p:txBody>
          <a:bodyPr lIns="182880" tIns="146304" rIns="182880" bIns="146304"/>
          <a:lstStyle>
            <a:lvl1pPr marL="0" indent="0">
              <a:buNone/>
              <a:defRPr sz="54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26089" y="4225700"/>
            <a:ext cx="6466835"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4005434519"/>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grpSp>
        <p:nvGrpSpPr>
          <p:cNvPr id="12" name="Group 11"/>
          <p:cNvGrpSpPr/>
          <p:nvPr userDrawn="1"/>
        </p:nvGrpSpPr>
        <p:grpSpPr>
          <a:xfrm>
            <a:off x="6994505" y="6118886"/>
            <a:ext cx="5216493" cy="627864"/>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812" y="1871024"/>
            <a:ext cx="8027454"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5026089" y="2651450"/>
            <a:ext cx="5774938" cy="1043363"/>
          </a:xfrm>
          <a:prstGeom prst="rect">
            <a:avLst/>
          </a:prstGeom>
          <a:noFill/>
        </p:spPr>
        <p:txBody>
          <a:bodyPr wrap="square" lIns="182880" tIns="146304" rIns="182880" bIns="146304" rtlCol="0">
            <a:spAutoFit/>
          </a:bodyPr>
          <a:lstStyle/>
          <a:p>
            <a:pPr algn="l">
              <a:lnSpc>
                <a:spcPct val="90000"/>
              </a:lnSpc>
              <a:spcAft>
                <a:spcPts val="600"/>
              </a:spcAft>
            </a:pPr>
            <a:r>
              <a:rPr lang="en-US" sz="5400" dirty="0">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5026089" y="3445274"/>
            <a:ext cx="5774938" cy="1043363"/>
          </a:xfrm>
          <a:prstGeom prst="rect">
            <a:avLst/>
          </a:prstGeom>
          <a:noFill/>
        </p:spPr>
        <p:txBody>
          <a:bodyPr wrap="square" lIns="182880" tIns="146304" rIns="182880" bIns="146304" rtlCol="0">
            <a:spAutoFit/>
          </a:bodyPr>
          <a:lstStyle/>
          <a:p>
            <a:pPr algn="l">
              <a:lnSpc>
                <a:spcPct val="90000"/>
              </a:lnSpc>
              <a:spcAft>
                <a:spcPts val="600"/>
              </a:spcAft>
            </a:pPr>
            <a:r>
              <a:rPr lang="en-US" sz="5400" dirty="0">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26089" y="4225700"/>
            <a:ext cx="6466835"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2651633733"/>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287105950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674993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42791973"/>
      </p:ext>
    </p:extLst>
  </p:cSld>
  <p:clrMapOvr>
    <a:masterClrMapping/>
  </p:clrMapOvr>
  <p:transition spd="med">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12728567"/>
      </p:ext>
    </p:extLst>
  </p:cSld>
  <p:clrMapOvr>
    <a:masterClrMapping/>
  </p:clrMapOvr>
  <p:transition spd="med">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07463016"/>
      </p:ext>
    </p:extLst>
  </p:cSld>
  <p:clrMapOvr>
    <a:masterClrMapping/>
  </p:clrMapOvr>
  <p:transition spd="med">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82755349"/>
      </p:ext>
    </p:extLst>
  </p:cSld>
  <p:clrMapOvr>
    <a:masterClrMapping/>
  </p:clrMapOvr>
  <p:transition spd="med">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68886054"/>
      </p:ext>
    </p:extLst>
  </p:cSld>
  <p:clrMapOvr>
    <a:masterClrMapping/>
  </p:clrMapOvr>
  <p:transition spd="med">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1376041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8112925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09301492"/>
      </p:ext>
    </p:extLst>
  </p:cSld>
  <p:clrMapOvr>
    <a:masterClrMapping/>
  </p:clrMapOvr>
  <p:transition spd="med">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9594366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595639863"/>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21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19605653"/>
      </p:ext>
    </p:extLst>
  </p:cSld>
  <p:clrMapOvr>
    <a:masterClrMapping/>
  </p:clrMapOvr>
  <p:transition spd="med">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385090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41241" y="2336980"/>
            <a:ext cx="10455312" cy="10297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41999" y="4490905"/>
            <a:ext cx="11152477" cy="2206758"/>
          </a:xfrm>
          <a:prstGeom prst="rect">
            <a:avLst/>
          </a:prstGeom>
          <a:noFill/>
        </p:spPr>
        <p:txBody>
          <a:bodyPr wrap="none" lIns="182880" tIns="146304" rIns="182880" bIns="146304" rtlCol="0" anchor="ctr">
            <a:spAutoFit/>
          </a:bodyPr>
          <a:lstStyle/>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Microsoft Ready content is </a:t>
            </a:r>
            <a:r>
              <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1497966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5698525"/>
      </p:ext>
    </p:extLst>
  </p:cSld>
  <p:clrMapOvr>
    <a:masterClrMapping/>
  </p:clrMapOvr>
  <p:transition spd="med">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64650656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5900500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grpSp>
        <p:nvGrpSpPr>
          <p:cNvPr id="12" name="Group 11"/>
          <p:cNvGrpSpPr/>
          <p:nvPr userDrawn="1"/>
        </p:nvGrpSpPr>
        <p:grpSpPr>
          <a:xfrm>
            <a:off x="6994505" y="6118886"/>
            <a:ext cx="5216493" cy="627864"/>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812" y="1871024"/>
            <a:ext cx="5957272"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741374" y="1871024"/>
            <a:ext cx="6400800" cy="1042416"/>
          </a:xfrm>
        </p:spPr>
        <p:txBody>
          <a:bodyPr lIns="182880" tIns="146304" rIns="182880" bIns="146304"/>
          <a:lstStyle>
            <a:lvl1pPr marL="0" indent="0">
              <a:buNone/>
              <a:defRPr sz="54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6148" y="2651450"/>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dirty="0">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741374" y="2651450"/>
            <a:ext cx="6400800" cy="1043363"/>
          </a:xfrm>
        </p:spPr>
        <p:txBody>
          <a:bodyPr lIns="182880" tIns="146304" rIns="182880" bIns="146304"/>
          <a:lstStyle>
            <a:lvl1pPr marL="0" indent="0">
              <a:buNone/>
              <a:defRPr sz="54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6148" y="3445274"/>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741374" y="3445274"/>
            <a:ext cx="6400800" cy="1043363"/>
          </a:xfrm>
        </p:spPr>
        <p:txBody>
          <a:bodyPr lIns="182880" tIns="146304" rIns="182880" bIns="146304"/>
          <a:lstStyle>
            <a:lvl1pPr marL="0" indent="0">
              <a:buNone/>
              <a:defRPr sz="54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26089" y="4225700"/>
            <a:ext cx="6466835"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290831610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grpSp>
        <p:nvGrpSpPr>
          <p:cNvPr id="12" name="Group 11"/>
          <p:cNvGrpSpPr/>
          <p:nvPr userDrawn="1"/>
        </p:nvGrpSpPr>
        <p:grpSpPr>
          <a:xfrm>
            <a:off x="6994505" y="6118886"/>
            <a:ext cx="5216493" cy="627864"/>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812" y="1871024"/>
            <a:ext cx="8027454"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5026089" y="2651450"/>
            <a:ext cx="5774938" cy="1043363"/>
          </a:xfrm>
          <a:prstGeom prst="rect">
            <a:avLst/>
          </a:prstGeom>
          <a:noFill/>
        </p:spPr>
        <p:txBody>
          <a:bodyPr wrap="square" lIns="182880" tIns="146304" rIns="182880" bIns="146304" rtlCol="0">
            <a:spAutoFit/>
          </a:bodyPr>
          <a:lstStyle/>
          <a:p>
            <a:pPr algn="l">
              <a:lnSpc>
                <a:spcPct val="90000"/>
              </a:lnSpc>
              <a:spcAft>
                <a:spcPts val="600"/>
              </a:spcAft>
            </a:pPr>
            <a:r>
              <a:rPr lang="en-US" sz="5400" dirty="0">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5026089" y="3445274"/>
            <a:ext cx="5774938" cy="1043363"/>
          </a:xfrm>
          <a:prstGeom prst="rect">
            <a:avLst/>
          </a:prstGeom>
          <a:noFill/>
        </p:spPr>
        <p:txBody>
          <a:bodyPr wrap="square" lIns="182880" tIns="146304" rIns="182880" bIns="146304" rtlCol="0">
            <a:spAutoFit/>
          </a:bodyPr>
          <a:lstStyle/>
          <a:p>
            <a:pPr algn="l">
              <a:lnSpc>
                <a:spcPct val="90000"/>
              </a:lnSpc>
              <a:spcAft>
                <a:spcPts val="600"/>
              </a:spcAft>
            </a:pPr>
            <a:r>
              <a:rPr lang="en-US" sz="5400" dirty="0">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26089" y="4225700"/>
            <a:ext cx="6466835"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304837433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413457545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7109390"/>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76505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38984037"/>
      </p:ext>
    </p:extLst>
  </p:cSld>
  <p:clrMapOvr>
    <a:masterClrMapping/>
  </p:clrMapOvr>
  <p:transition spd="med">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46029017"/>
      </p:ext>
    </p:extLst>
  </p:cSld>
  <p:clrMapOvr>
    <a:masterClrMapping/>
  </p:clrMapOvr>
  <p:transition spd="med">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66968368"/>
      </p:ext>
    </p:extLst>
  </p:cSld>
  <p:clrMapOvr>
    <a:masterClrMapping/>
  </p:clrMapOvr>
  <p:transition spd="med">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29345224"/>
      </p:ext>
    </p:extLst>
  </p:cSld>
  <p:clrMapOvr>
    <a:masterClrMapping/>
  </p:clrMapOvr>
  <p:transition spd="med">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0427092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964079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24760499"/>
      </p:ext>
    </p:extLst>
  </p:cSld>
  <p:clrMapOvr>
    <a:masterClrMapping/>
  </p:clrMapOvr>
  <p:transition spd="med">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3343163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758600119"/>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72490090"/>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7950056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0680602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41241" y="2336980"/>
            <a:ext cx="10455312" cy="10297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41999" y="4490905"/>
            <a:ext cx="11152477" cy="2206758"/>
          </a:xfrm>
          <a:prstGeom prst="rect">
            <a:avLst/>
          </a:prstGeom>
          <a:noFill/>
        </p:spPr>
        <p:txBody>
          <a:bodyPr wrap="none" lIns="182880" tIns="146304" rIns="182880" bIns="146304" rtlCol="0" anchor="ctr">
            <a:spAutoFit/>
          </a:bodyPr>
          <a:lstStyle/>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Microsoft Ready content is </a:t>
            </a:r>
            <a:r>
              <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4137962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1864580"/>
      </p:ext>
    </p:extLst>
  </p:cSld>
  <p:clrMapOvr>
    <a:masterClrMapping/>
  </p:clrMapOvr>
  <p:transition spd="med">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72405530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2113097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userDrawn="1">
  <p:cSld name="Developer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623" y="1623"/>
          <a:ext cx="1619" cy="1619"/>
        </p:xfrm>
        <a:graphic>
          <a:graphicData uri="http://schemas.openxmlformats.org/presentationml/2006/ole">
            <mc:AlternateContent xmlns:mc="http://schemas.openxmlformats.org/markup-compatibility/2006">
              <mc:Choice xmlns:v="urn:schemas-microsoft-com:vml" Requires="v">
                <p:oleObj spid="_x0000_s27665" name="think-cell Slide" r:id="rId7" imgW="270" imgH="270" progId="TCLayout.ActiveDocument.1">
                  <p:embed/>
                </p:oleObj>
              </mc:Choice>
              <mc:Fallback>
                <p:oleObj name="think-cell Slide" r:id="rId7" imgW="270" imgH="270" progId="TCLayout.ActiveDocument.1">
                  <p:embed/>
                  <p:pic>
                    <p:nvPicPr>
                      <p:cNvPr id="3" name="Object 2"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23" y="1623"/>
                        <a:ext cx="1619" cy="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custDataLst>
              <p:tags r:id="rId3"/>
            </p:custDataLst>
          </p:nvPr>
        </p:nvSpPr>
        <p:spPr/>
        <p:txBody>
          <a:bodyPr>
            <a:noAutofit/>
          </a:bodyPr>
          <a:lstStyle>
            <a:lvl1pPr>
              <a:defRPr/>
            </a:lvl1pPr>
          </a:lstStyle>
          <a:p>
            <a:endParaRPr lang="en-US" dirty="0"/>
          </a:p>
        </p:txBody>
      </p:sp>
      <p:sp>
        <p:nvSpPr>
          <p:cNvPr id="4" name="Text Placeholder 3"/>
          <p:cNvSpPr>
            <a:spLocks noGrp="1"/>
          </p:cNvSpPr>
          <p:nvPr>
            <p:ph type="body" sz="quarter" idx="15" hasCustomPrompt="1"/>
            <p:custDataLst>
              <p:tags r:id="rId4"/>
            </p:custDataLst>
          </p:nvPr>
        </p:nvSpPr>
        <p:spPr>
          <a:xfrm>
            <a:off x="777281" y="1554340"/>
            <a:ext cx="10881916" cy="2228302"/>
          </a:xfrm>
          <a:prstGeom prst="rect">
            <a:avLst/>
          </a:prstGeom>
        </p:spPr>
        <p:txBody>
          <a:bodyPr/>
          <a:lstStyle>
            <a:lvl1pPr marL="0" indent="0">
              <a:buNone/>
              <a:defRPr>
                <a:solidFill>
                  <a:schemeClr val="tx1"/>
                </a:solidFill>
                <a:latin typeface="Segoe UI"/>
                <a:cs typeface="Segoe UI"/>
                <a:sym typeface="Segoe UI"/>
              </a:defRPr>
            </a:lvl1pPr>
            <a:lvl2pPr marL="287082" indent="0">
              <a:buNone/>
              <a:defRPr>
                <a:solidFill>
                  <a:schemeClr val="tx1"/>
                </a:solidFill>
                <a:latin typeface="Segoe UI"/>
                <a:cs typeface="Segoe UI"/>
                <a:sym typeface="Segoe UI"/>
              </a:defRPr>
            </a:lvl2pPr>
            <a:lvl3pPr marL="599775" indent="0">
              <a:buNone/>
              <a:defRPr>
                <a:solidFill>
                  <a:schemeClr val="tx1"/>
                </a:solidFill>
                <a:latin typeface="Segoe UI"/>
                <a:cs typeface="Segoe UI"/>
                <a:sym typeface="Segoe UI"/>
              </a:defRPr>
            </a:lvl3pPr>
            <a:lvl4pPr marL="886856" indent="0">
              <a:buNone/>
              <a:defRPr>
                <a:solidFill>
                  <a:schemeClr val="tx1"/>
                </a:solidFill>
                <a:latin typeface="Segoe UI"/>
                <a:cs typeface="Segoe UI"/>
                <a:sym typeface="Segoe UI"/>
              </a:defRPr>
            </a:lvl4pPr>
            <a:lvl5pPr marL="1126765" indent="0">
              <a:buNone/>
              <a:defRPr>
                <a:solidFill>
                  <a:schemeClr val="tx1"/>
                </a:solidFill>
                <a:latin typeface="Segoe UI"/>
                <a:cs typeface="Segoe UI"/>
                <a:sym typeface="Segoe UI"/>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custDataLst>
              <p:tags r:id="rId5"/>
            </p:custDataLst>
          </p:nvPr>
        </p:nvSpPr>
        <p:spPr>
          <a:xfrm>
            <a:off x="3" y="585039"/>
            <a:ext cx="12436475" cy="380490"/>
          </a:xfrm>
          <a:prstGeom prst="rect">
            <a:avLst/>
          </a:prstGeom>
        </p:spPr>
        <p:txBody>
          <a:bodyPr lIns="380851" tIns="53319" rIns="53319" bIns="53319">
            <a:noAutofit/>
          </a:bodyPr>
          <a:lstStyle>
            <a:lvl1pPr marL="0" indent="0">
              <a:buNone/>
              <a:defRPr sz="2856">
                <a:latin typeface="Segoe UI Light" pitchFamily="34" charset="0"/>
              </a:defRPr>
            </a:lvl1pPr>
            <a:lvl2pPr marL="287082" indent="0">
              <a:buNone/>
              <a:defRPr/>
            </a:lvl2pPr>
            <a:lvl3pPr marL="599775" indent="0">
              <a:buNone/>
              <a:defRPr/>
            </a:lvl3pPr>
            <a:lvl4pPr marL="886856" indent="0">
              <a:buNone/>
              <a:defRPr/>
            </a:lvl4pPr>
            <a:lvl5pPr marL="1126765" indent="0">
              <a:buNone/>
              <a:defRPr/>
            </a:lvl5pPr>
          </a:lstStyle>
          <a:p>
            <a:pPr lvl="0"/>
            <a:r>
              <a:rPr lang="en-US" dirty="0"/>
              <a:t>Click to add subtitle</a:t>
            </a:r>
          </a:p>
        </p:txBody>
      </p:sp>
    </p:spTree>
    <p:extLst>
      <p:ext uri="{BB962C8B-B14F-4D97-AF65-F5344CB8AC3E}">
        <p14:creationId xmlns:p14="http://schemas.microsoft.com/office/powerpoint/2010/main" val="1782112636"/>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556918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IN"/>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IN"/>
          </a:p>
        </p:txBody>
      </p:sp>
      <p:sp>
        <p:nvSpPr>
          <p:cNvPr id="4" name="Date Placeholder 3"/>
          <p:cNvSpPr>
            <a:spLocks noGrp="1"/>
          </p:cNvSpPr>
          <p:nvPr>
            <p:ph type="dt" sz="half" idx="10"/>
          </p:nvPr>
        </p:nvSpPr>
        <p:spPr/>
        <p:txBody>
          <a:bodyPr/>
          <a:lstStyle/>
          <a:p>
            <a:pPr defTabSz="932597">
              <a:defRPr/>
            </a:pPr>
            <a:fld id="{865528C4-1DE2-4ABE-B020-17D9BF4211B0}" type="datetimeFigureOut">
              <a:rPr lang="en-IN" smtClean="0">
                <a:solidFill>
                  <a:prstClr val="black">
                    <a:tint val="75000"/>
                  </a:prstClr>
                </a:solidFill>
              </a:rPr>
              <a:pPr defTabSz="932597">
                <a:defRPr/>
              </a:pPr>
              <a:t>15-04-2019</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pPr defTabSz="932597">
              <a:defRPr/>
            </a:pPr>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32597">
              <a:defRPr/>
            </a:pPr>
            <a:fld id="{288636CE-FDB8-4CD1-8628-B4470F5DBED2}" type="slidenum">
              <a:rPr lang="en-IN" smtClean="0">
                <a:solidFill>
                  <a:prstClr val="black">
                    <a:tint val="75000"/>
                  </a:prstClr>
                </a:solidFill>
              </a:rPr>
              <a:pPr defTabSz="932597">
                <a:defRPr/>
              </a:pPr>
              <a:t>‹#›</a:t>
            </a:fld>
            <a:endParaRPr lang="en-IN">
              <a:solidFill>
                <a:prstClr val="black">
                  <a:tint val="75000"/>
                </a:prstClr>
              </a:solidFill>
            </a:endParaRPr>
          </a:p>
        </p:txBody>
      </p:sp>
    </p:spTree>
    <p:extLst>
      <p:ext uri="{BB962C8B-B14F-4D97-AF65-F5344CB8AC3E}">
        <p14:creationId xmlns:p14="http://schemas.microsoft.com/office/powerpoint/2010/main" val="638299060"/>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20567"/>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050675"/>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609124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280021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2860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6030122"/>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624256827"/>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2617575065"/>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76385254"/>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33020120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00488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31243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61475674"/>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970812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45748556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95384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282016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6255129"/>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013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7212928"/>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33125132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299851700"/>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8402280"/>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type="title" preserve="1">
  <p:cSld name="Title Slide Solid">
    <p:bg>
      <p:bgPr>
        <a:solidFill>
          <a:schemeClr val="accent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29708"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2" name="Title 1"/>
          <p:cNvSpPr>
            <a:spLocks noGrp="1"/>
          </p:cNvSpPr>
          <p:nvPr>
            <p:ph type="ctrTitle" hasCustomPrompt="1"/>
          </p:nvPr>
        </p:nvSpPr>
        <p:spPr>
          <a:xfrm>
            <a:off x="274639" y="2142638"/>
            <a:ext cx="11228388" cy="1720381"/>
          </a:xfrm>
        </p:spPr>
        <p:txBody>
          <a:bodyPr/>
          <a:lstStyle>
            <a:lvl1pPr>
              <a:defRPr sz="5998">
                <a:solidFill>
                  <a:schemeClr val="bg1"/>
                </a:solidFill>
              </a:defRPr>
            </a:lvl1pPr>
          </a:lstStyle>
          <a:p>
            <a:r>
              <a:rPr lang="en-US"/>
              <a:t>Headline here</a:t>
            </a:r>
          </a:p>
        </p:txBody>
      </p:sp>
      <p:sp>
        <p:nvSpPr>
          <p:cNvPr id="3" name="Subtitle 2"/>
          <p:cNvSpPr>
            <a:spLocks noGrp="1"/>
          </p:cNvSpPr>
          <p:nvPr>
            <p:ph type="subTitle" idx="1" hasCustomPrompt="1"/>
          </p:nvPr>
        </p:nvSpPr>
        <p:spPr>
          <a:xfrm>
            <a:off x="274702" y="3954463"/>
            <a:ext cx="8705851" cy="1055382"/>
          </a:xfrm>
        </p:spPr>
        <p:txBody>
          <a:bodyPr/>
          <a:lstStyle>
            <a:lvl1pPr marL="0" indent="0" algn="l">
              <a:buNone/>
              <a:defRPr sz="2199">
                <a:solidFill>
                  <a:schemeClr val="bg1"/>
                </a:solidFill>
                <a:latin typeface="+mn-lt"/>
              </a:defRPr>
            </a:lvl1pPr>
            <a:lvl2pPr marL="457019" indent="0" algn="ctr">
              <a:buNone/>
              <a:defRPr>
                <a:solidFill>
                  <a:schemeClr val="tx1">
                    <a:tint val="75000"/>
                  </a:schemeClr>
                </a:solidFill>
              </a:defRPr>
            </a:lvl2pPr>
            <a:lvl3pPr marL="914037" indent="0" algn="ctr">
              <a:buNone/>
              <a:defRPr>
                <a:solidFill>
                  <a:schemeClr val="tx1">
                    <a:tint val="75000"/>
                  </a:schemeClr>
                </a:solidFill>
              </a:defRPr>
            </a:lvl3pPr>
            <a:lvl4pPr marL="1371057" indent="0" algn="ctr">
              <a:buNone/>
              <a:defRPr>
                <a:solidFill>
                  <a:schemeClr val="tx1">
                    <a:tint val="75000"/>
                  </a:schemeClr>
                </a:solidFill>
              </a:defRPr>
            </a:lvl4pPr>
            <a:lvl5pPr marL="1828076" indent="0" algn="ctr">
              <a:buNone/>
              <a:defRPr>
                <a:solidFill>
                  <a:schemeClr val="tx1">
                    <a:tint val="75000"/>
                  </a:schemeClr>
                </a:solidFill>
              </a:defRPr>
            </a:lvl5pPr>
            <a:lvl6pPr marL="2285095" indent="0" algn="ctr">
              <a:buNone/>
              <a:defRPr>
                <a:solidFill>
                  <a:schemeClr val="tx1">
                    <a:tint val="75000"/>
                  </a:schemeClr>
                </a:solidFill>
              </a:defRPr>
            </a:lvl6pPr>
            <a:lvl7pPr marL="2742113" indent="0" algn="ctr">
              <a:buNone/>
              <a:defRPr>
                <a:solidFill>
                  <a:schemeClr val="tx1">
                    <a:tint val="75000"/>
                  </a:schemeClr>
                </a:solidFill>
              </a:defRPr>
            </a:lvl7pPr>
            <a:lvl8pPr marL="3199133" indent="0" algn="ctr">
              <a:buNone/>
              <a:defRPr>
                <a:solidFill>
                  <a:schemeClr val="tx1">
                    <a:tint val="75000"/>
                  </a:schemeClr>
                </a:solidFill>
              </a:defRPr>
            </a:lvl8pPr>
            <a:lvl9pPr marL="3656152" indent="0" algn="ctr">
              <a:buNone/>
              <a:defRPr>
                <a:solidFill>
                  <a:schemeClr val="tx1">
                    <a:tint val="75000"/>
                  </a:schemeClr>
                </a:solidFill>
              </a:defRPr>
            </a:lvl9pPr>
          </a:lstStyle>
          <a:p>
            <a:r>
              <a:rPr lang="en-US"/>
              <a:t>Speaker Name</a:t>
            </a:r>
            <a:br>
              <a:rPr lang="en-US"/>
            </a:br>
            <a:r>
              <a:rPr lang="en-US"/>
              <a:t>Date</a:t>
            </a:r>
          </a:p>
        </p:txBody>
      </p:sp>
      <p:pic>
        <p:nvPicPr>
          <p:cNvPr id="7" name="Picture 1256" descr="\\SERVER\chillibreeze\ppt\New Microsoft Logo\MSFT_logo_rgb_C-Wht.png"/>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98408" y="263462"/>
            <a:ext cx="1933874" cy="711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6517475"/>
      </p:ext>
    </p:extLst>
  </p:cSld>
  <p:clrMapOvr>
    <a:masterClrMapping/>
  </p:clrMapOvr>
  <p:transition spd="med">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type="title" preserve="1">
  <p:cSld name="3_Title Slide Part 2">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30732"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90" y="1589"/>
                        <a:ext cx="1586" cy="1587"/>
                      </a:xfrm>
                      <a:prstGeom prst="rect">
                        <a:avLst/>
                      </a:prstGeom>
                    </p:spPr>
                  </p:pic>
                </p:oleObj>
              </mc:Fallback>
            </mc:AlternateContent>
          </a:graphicData>
        </a:graphic>
      </p:graphicFrame>
      <p:pic>
        <p:nvPicPr>
          <p:cNvPr id="13" name="Picture 12"/>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318" y="2413"/>
            <a:ext cx="12435841" cy="6992112"/>
          </a:xfrm>
          <a:prstGeom prst="rect">
            <a:avLst/>
          </a:prstGeom>
        </p:spPr>
      </p:pic>
      <p:sp>
        <p:nvSpPr>
          <p:cNvPr id="9" name="Rectangle 29"/>
          <p:cNvSpPr/>
          <p:nvPr userDrawn="1"/>
        </p:nvSpPr>
        <p:spPr bwMode="auto">
          <a:xfrm>
            <a:off x="1" y="1207"/>
            <a:ext cx="5498599" cy="6994525"/>
          </a:xfrm>
          <a:prstGeom prst="rect">
            <a:avLst/>
          </a:prstGeom>
          <a:gradFill flip="none" rotWithShape="1">
            <a:gsLst>
              <a:gs pos="0">
                <a:schemeClr val="bg1">
                  <a:lumMod val="95000"/>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defRPr/>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18"/>
          <p:cNvSpPr/>
          <p:nvPr userDrawn="1"/>
        </p:nvSpPr>
        <p:spPr bwMode="auto">
          <a:xfrm>
            <a:off x="-4760" y="1"/>
            <a:ext cx="12453937" cy="6992142"/>
          </a:xfrm>
          <a:custGeom>
            <a:avLst/>
            <a:gdLst>
              <a:gd name="connsiteX0" fmla="*/ 4483 w 12463463"/>
              <a:gd name="connsiteY0" fmla="*/ 0 h 6994524"/>
              <a:gd name="connsiteX1" fmla="*/ 12455979 w 12463463"/>
              <a:gd name="connsiteY1" fmla="*/ 0 h 6994524"/>
              <a:gd name="connsiteX2" fmla="*/ 12463463 w 12463463"/>
              <a:gd name="connsiteY2" fmla="*/ 314325 h 6994524"/>
              <a:gd name="connsiteX3" fmla="*/ 10265570 w 12463463"/>
              <a:gd name="connsiteY3" fmla="*/ 714375 h 6994524"/>
              <a:gd name="connsiteX4" fmla="*/ 10008612 w 12463463"/>
              <a:gd name="connsiteY4" fmla="*/ 880114 h 6994524"/>
              <a:gd name="connsiteX5" fmla="*/ 9903618 w 12463463"/>
              <a:gd name="connsiteY5" fmla="*/ 878015 h 6994524"/>
              <a:gd name="connsiteX6" fmla="*/ 9786936 w 12463463"/>
              <a:gd name="connsiteY6" fmla="*/ 959643 h 6994524"/>
              <a:gd name="connsiteX7" fmla="*/ 9815008 w 12463463"/>
              <a:gd name="connsiteY7" fmla="*/ 1004989 h 6994524"/>
              <a:gd name="connsiteX8" fmla="*/ 528947 w 12463463"/>
              <a:gd name="connsiteY8" fmla="*/ 6994524 h 6994524"/>
              <a:gd name="connsiteX9" fmla="*/ 0 w 12463463"/>
              <a:gd name="connsiteY9" fmla="*/ 6994524 h 6994524"/>
              <a:gd name="connsiteX10" fmla="*/ 0 w 12463463"/>
              <a:gd name="connsiteY10" fmla="*/ 1674390 h 6994524"/>
              <a:gd name="connsiteX11" fmla="*/ 4483 w 12463463"/>
              <a:gd name="connsiteY11" fmla="*/ 0 h 6994524"/>
              <a:gd name="connsiteX0" fmla="*/ 4483 w 12463463"/>
              <a:gd name="connsiteY0" fmla="*/ 0 h 6994524"/>
              <a:gd name="connsiteX1" fmla="*/ 12455979 w 12463463"/>
              <a:gd name="connsiteY1" fmla="*/ 0 h 6994524"/>
              <a:gd name="connsiteX2" fmla="*/ 12463463 w 12463463"/>
              <a:gd name="connsiteY2" fmla="*/ 314325 h 6994524"/>
              <a:gd name="connsiteX3" fmla="*/ 10265570 w 12463463"/>
              <a:gd name="connsiteY3" fmla="*/ 714375 h 6994524"/>
              <a:gd name="connsiteX4" fmla="*/ 10008612 w 12463463"/>
              <a:gd name="connsiteY4" fmla="*/ 880114 h 6994524"/>
              <a:gd name="connsiteX5" fmla="*/ 9903618 w 12463463"/>
              <a:gd name="connsiteY5" fmla="*/ 878015 h 6994524"/>
              <a:gd name="connsiteX6" fmla="*/ 9786936 w 12463463"/>
              <a:gd name="connsiteY6" fmla="*/ 959643 h 6994524"/>
              <a:gd name="connsiteX7" fmla="*/ 9815008 w 12463463"/>
              <a:gd name="connsiteY7" fmla="*/ 1004989 h 6994524"/>
              <a:gd name="connsiteX8" fmla="*/ 550379 w 12463463"/>
              <a:gd name="connsiteY8" fmla="*/ 6992143 h 6994524"/>
              <a:gd name="connsiteX9" fmla="*/ 0 w 12463463"/>
              <a:gd name="connsiteY9" fmla="*/ 6994524 h 6994524"/>
              <a:gd name="connsiteX10" fmla="*/ 0 w 12463463"/>
              <a:gd name="connsiteY10" fmla="*/ 1674390 h 6994524"/>
              <a:gd name="connsiteX11" fmla="*/ 4483 w 12463463"/>
              <a:gd name="connsiteY11" fmla="*/ 0 h 6994524"/>
              <a:gd name="connsiteX0" fmla="*/ 4483 w 12463463"/>
              <a:gd name="connsiteY0" fmla="*/ 0 h 6992143"/>
              <a:gd name="connsiteX1" fmla="*/ 12455979 w 12463463"/>
              <a:gd name="connsiteY1" fmla="*/ 0 h 6992143"/>
              <a:gd name="connsiteX2" fmla="*/ 12463463 w 12463463"/>
              <a:gd name="connsiteY2" fmla="*/ 314325 h 6992143"/>
              <a:gd name="connsiteX3" fmla="*/ 10265570 w 12463463"/>
              <a:gd name="connsiteY3" fmla="*/ 714375 h 6992143"/>
              <a:gd name="connsiteX4" fmla="*/ 10008612 w 12463463"/>
              <a:gd name="connsiteY4" fmla="*/ 880114 h 6992143"/>
              <a:gd name="connsiteX5" fmla="*/ 9903618 w 12463463"/>
              <a:gd name="connsiteY5" fmla="*/ 878015 h 6992143"/>
              <a:gd name="connsiteX6" fmla="*/ 9786936 w 12463463"/>
              <a:gd name="connsiteY6" fmla="*/ 959643 h 6992143"/>
              <a:gd name="connsiteX7" fmla="*/ 9815008 w 12463463"/>
              <a:gd name="connsiteY7" fmla="*/ 1004989 h 6992143"/>
              <a:gd name="connsiteX8" fmla="*/ 550379 w 12463463"/>
              <a:gd name="connsiteY8" fmla="*/ 6992143 h 6992143"/>
              <a:gd name="connsiteX9" fmla="*/ 9525 w 12463463"/>
              <a:gd name="connsiteY9" fmla="*/ 6992143 h 6992143"/>
              <a:gd name="connsiteX10" fmla="*/ 0 w 12463463"/>
              <a:gd name="connsiteY10" fmla="*/ 1674390 h 6992143"/>
              <a:gd name="connsiteX11" fmla="*/ 4483 w 12463463"/>
              <a:gd name="connsiteY11" fmla="*/ 0 h 6992143"/>
              <a:gd name="connsiteX0" fmla="*/ 11626 w 12463463"/>
              <a:gd name="connsiteY0" fmla="*/ 0 h 6992143"/>
              <a:gd name="connsiteX1" fmla="*/ 12455979 w 12463463"/>
              <a:gd name="connsiteY1" fmla="*/ 0 h 6992143"/>
              <a:gd name="connsiteX2" fmla="*/ 12463463 w 12463463"/>
              <a:gd name="connsiteY2" fmla="*/ 314325 h 6992143"/>
              <a:gd name="connsiteX3" fmla="*/ 10265570 w 12463463"/>
              <a:gd name="connsiteY3" fmla="*/ 714375 h 6992143"/>
              <a:gd name="connsiteX4" fmla="*/ 10008612 w 12463463"/>
              <a:gd name="connsiteY4" fmla="*/ 880114 h 6992143"/>
              <a:gd name="connsiteX5" fmla="*/ 9903618 w 12463463"/>
              <a:gd name="connsiteY5" fmla="*/ 878015 h 6992143"/>
              <a:gd name="connsiteX6" fmla="*/ 9786936 w 12463463"/>
              <a:gd name="connsiteY6" fmla="*/ 959643 h 6992143"/>
              <a:gd name="connsiteX7" fmla="*/ 9815008 w 12463463"/>
              <a:gd name="connsiteY7" fmla="*/ 1004989 h 6992143"/>
              <a:gd name="connsiteX8" fmla="*/ 550379 w 12463463"/>
              <a:gd name="connsiteY8" fmla="*/ 6992143 h 6992143"/>
              <a:gd name="connsiteX9" fmla="*/ 9525 w 12463463"/>
              <a:gd name="connsiteY9" fmla="*/ 6992143 h 6992143"/>
              <a:gd name="connsiteX10" fmla="*/ 0 w 12463463"/>
              <a:gd name="connsiteY10" fmla="*/ 1674390 h 6992143"/>
              <a:gd name="connsiteX11" fmla="*/ 11626 w 12463463"/>
              <a:gd name="connsiteY11" fmla="*/ 0 h 6992143"/>
              <a:gd name="connsiteX0" fmla="*/ 2101 w 12453938"/>
              <a:gd name="connsiteY0" fmla="*/ 0 h 6992143"/>
              <a:gd name="connsiteX1" fmla="*/ 12446454 w 12453938"/>
              <a:gd name="connsiteY1" fmla="*/ 0 h 6992143"/>
              <a:gd name="connsiteX2" fmla="*/ 12453938 w 12453938"/>
              <a:gd name="connsiteY2" fmla="*/ 314325 h 6992143"/>
              <a:gd name="connsiteX3" fmla="*/ 10256045 w 12453938"/>
              <a:gd name="connsiteY3" fmla="*/ 714375 h 6992143"/>
              <a:gd name="connsiteX4" fmla="*/ 9999087 w 12453938"/>
              <a:gd name="connsiteY4" fmla="*/ 880114 h 6992143"/>
              <a:gd name="connsiteX5" fmla="*/ 9894093 w 12453938"/>
              <a:gd name="connsiteY5" fmla="*/ 878015 h 6992143"/>
              <a:gd name="connsiteX6" fmla="*/ 9777411 w 12453938"/>
              <a:gd name="connsiteY6" fmla="*/ 959643 h 6992143"/>
              <a:gd name="connsiteX7" fmla="*/ 9805483 w 12453938"/>
              <a:gd name="connsiteY7" fmla="*/ 1004989 h 6992143"/>
              <a:gd name="connsiteX8" fmla="*/ 540854 w 12453938"/>
              <a:gd name="connsiteY8" fmla="*/ 6992143 h 6992143"/>
              <a:gd name="connsiteX9" fmla="*/ 0 w 12453938"/>
              <a:gd name="connsiteY9" fmla="*/ 6992143 h 6992143"/>
              <a:gd name="connsiteX10" fmla="*/ 2101 w 12453938"/>
              <a:gd name="connsiteY10" fmla="*/ 0 h 699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53938" h="6992143">
                <a:moveTo>
                  <a:pt x="2101" y="0"/>
                </a:moveTo>
                <a:lnTo>
                  <a:pt x="12446454" y="0"/>
                </a:lnTo>
                <a:lnTo>
                  <a:pt x="12453938" y="314325"/>
                </a:lnTo>
                <a:lnTo>
                  <a:pt x="10256045" y="714375"/>
                </a:lnTo>
                <a:lnTo>
                  <a:pt x="9999087" y="880114"/>
                </a:lnTo>
                <a:lnTo>
                  <a:pt x="9894093" y="878015"/>
                </a:lnTo>
                <a:lnTo>
                  <a:pt x="9777411" y="959643"/>
                </a:lnTo>
                <a:lnTo>
                  <a:pt x="9805483" y="1004989"/>
                </a:lnTo>
                <a:lnTo>
                  <a:pt x="540854" y="6992143"/>
                </a:lnTo>
                <a:lnTo>
                  <a:pt x="0" y="6992143"/>
                </a:lnTo>
                <a:cubicBezTo>
                  <a:pt x="700" y="4661429"/>
                  <a:pt x="1401" y="2330714"/>
                  <a:pt x="2101" y="0"/>
                </a:cubicBezTo>
                <a:close/>
              </a:path>
            </a:pathLst>
          </a:custGeom>
          <a:solidFill>
            <a:schemeClr val="bg1">
              <a:lumMod val="9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defRPr/>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74639" y="2142638"/>
            <a:ext cx="6479730" cy="1720381"/>
          </a:xfrm>
        </p:spPr>
        <p:txBody>
          <a:bodyPr/>
          <a:lstStyle>
            <a:lvl1pPr>
              <a:defRPr sz="3998" baseline="0">
                <a:solidFill>
                  <a:schemeClr val="tx1"/>
                </a:solidFill>
              </a:defRPr>
            </a:lvl1pPr>
          </a:lstStyle>
          <a:p>
            <a:r>
              <a:rPr lang="en-US" err="1"/>
              <a:t>Lorem</a:t>
            </a:r>
            <a:r>
              <a:rPr lang="en-US" dirty="0"/>
              <a:t> </a:t>
            </a:r>
            <a:r>
              <a:rPr lang="en-US" dirty="0" err="1"/>
              <a:t>ipsum</a:t>
            </a:r>
            <a:r>
              <a:rPr lang="en-US" dirty="0"/>
              <a:t> dolor </a:t>
            </a:r>
            <a:r>
              <a:rPr lang="en-US" dirty="0" err="1"/>
              <a:t>amet</a:t>
            </a:r>
            <a:endParaRPr lang="en-US" dirty="0"/>
          </a:p>
        </p:txBody>
      </p:sp>
      <p:sp>
        <p:nvSpPr>
          <p:cNvPr id="3" name="Subtitle 2"/>
          <p:cNvSpPr>
            <a:spLocks noGrp="1"/>
          </p:cNvSpPr>
          <p:nvPr>
            <p:ph type="subTitle" idx="1" hasCustomPrompt="1"/>
          </p:nvPr>
        </p:nvSpPr>
        <p:spPr>
          <a:xfrm>
            <a:off x="274703" y="3954463"/>
            <a:ext cx="6479650" cy="1055382"/>
          </a:xfrm>
        </p:spPr>
        <p:txBody>
          <a:bodyPr/>
          <a:lstStyle>
            <a:lvl1pPr marL="0" indent="0" algn="l">
              <a:buNone/>
              <a:defRPr sz="2199">
                <a:solidFill>
                  <a:schemeClr val="tx1"/>
                </a:solidFill>
                <a:latin typeface="+mn-lt"/>
              </a:defRPr>
            </a:lvl1pPr>
            <a:lvl2pPr marL="457019" indent="0" algn="ctr">
              <a:buNone/>
              <a:defRPr>
                <a:solidFill>
                  <a:schemeClr val="tx1">
                    <a:tint val="75000"/>
                  </a:schemeClr>
                </a:solidFill>
              </a:defRPr>
            </a:lvl2pPr>
            <a:lvl3pPr marL="914037" indent="0" algn="ctr">
              <a:buNone/>
              <a:defRPr>
                <a:solidFill>
                  <a:schemeClr val="tx1">
                    <a:tint val="75000"/>
                  </a:schemeClr>
                </a:solidFill>
              </a:defRPr>
            </a:lvl3pPr>
            <a:lvl4pPr marL="1371057" indent="0" algn="ctr">
              <a:buNone/>
              <a:defRPr>
                <a:solidFill>
                  <a:schemeClr val="tx1">
                    <a:tint val="75000"/>
                  </a:schemeClr>
                </a:solidFill>
              </a:defRPr>
            </a:lvl4pPr>
            <a:lvl5pPr marL="1828076" indent="0" algn="ctr">
              <a:buNone/>
              <a:defRPr>
                <a:solidFill>
                  <a:schemeClr val="tx1">
                    <a:tint val="75000"/>
                  </a:schemeClr>
                </a:solidFill>
              </a:defRPr>
            </a:lvl5pPr>
            <a:lvl6pPr marL="2285095" indent="0" algn="ctr">
              <a:buNone/>
              <a:defRPr>
                <a:solidFill>
                  <a:schemeClr val="tx1">
                    <a:tint val="75000"/>
                  </a:schemeClr>
                </a:solidFill>
              </a:defRPr>
            </a:lvl6pPr>
            <a:lvl7pPr marL="2742113" indent="0" algn="ctr">
              <a:buNone/>
              <a:defRPr>
                <a:solidFill>
                  <a:schemeClr val="tx1">
                    <a:tint val="75000"/>
                  </a:schemeClr>
                </a:solidFill>
              </a:defRPr>
            </a:lvl7pPr>
            <a:lvl8pPr marL="3199133" indent="0" algn="ctr">
              <a:buNone/>
              <a:defRPr>
                <a:solidFill>
                  <a:schemeClr val="tx1">
                    <a:tint val="75000"/>
                  </a:schemeClr>
                </a:solidFill>
              </a:defRPr>
            </a:lvl8pPr>
            <a:lvl9pPr marL="3656152" indent="0" algn="ctr">
              <a:buNone/>
              <a:defRPr>
                <a:solidFill>
                  <a:schemeClr val="tx1">
                    <a:tint val="75000"/>
                  </a:schemeClr>
                </a:solidFill>
              </a:defRPr>
            </a:lvl9pPr>
          </a:lstStyle>
          <a:p>
            <a:r>
              <a:rPr lang="en-US" dirty="0"/>
              <a:t>Speaker Name</a:t>
            </a:r>
            <a:br>
              <a:rPr lang="en-US" dirty="0"/>
            </a:br>
            <a:r>
              <a:rPr lang="en-US" dirty="0"/>
              <a:t>Date</a:t>
            </a:r>
          </a:p>
        </p:txBody>
      </p:sp>
      <p:pic>
        <p:nvPicPr>
          <p:cNvPr id="12" name="Picture 524" descr="\\SERVER\chillibreeze\ppt\New Microsoft Logo\MSFT_logo_rgb_C-Gray.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98408" y="263462"/>
            <a:ext cx="1934355" cy="711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9997242"/>
      </p:ext>
    </p:extLst>
  </p:cSld>
  <p:clrMapOvr>
    <a:masterClrMapping/>
  </p:clrMapOvr>
  <p:transition spd="med">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3175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6" name="Title 1"/>
          <p:cNvSpPr>
            <a:spLocks noGrp="1"/>
          </p:cNvSpPr>
          <p:nvPr>
            <p:ph type="ctrTitle" hasCustomPrompt="1"/>
          </p:nvPr>
        </p:nvSpPr>
        <p:spPr>
          <a:xfrm>
            <a:off x="585216" y="2142638"/>
            <a:ext cx="11228388" cy="1720381"/>
          </a:xfrm>
        </p:spPr>
        <p:txBody>
          <a:bodyPr/>
          <a:lstStyle>
            <a:lvl1pPr>
              <a:defRPr sz="5998">
                <a:solidFill>
                  <a:schemeClr val="bg1"/>
                </a:solidFill>
              </a:defRPr>
            </a:lvl1pPr>
          </a:lstStyle>
          <a:p>
            <a:r>
              <a:rPr lang="en-US" dirty="0"/>
              <a:t>Title</a:t>
            </a:r>
          </a:p>
        </p:txBody>
      </p:sp>
      <p:sp>
        <p:nvSpPr>
          <p:cNvPr id="8" name="Subtitle 2"/>
          <p:cNvSpPr>
            <a:spLocks noGrp="1"/>
          </p:cNvSpPr>
          <p:nvPr>
            <p:ph type="subTitle" idx="1" hasCustomPrompt="1"/>
          </p:nvPr>
        </p:nvSpPr>
        <p:spPr>
          <a:xfrm>
            <a:off x="603504" y="3954463"/>
            <a:ext cx="11210099" cy="1055382"/>
          </a:xfrm>
        </p:spPr>
        <p:txBody>
          <a:bodyPr/>
          <a:lstStyle>
            <a:lvl1pPr marL="0" indent="0" algn="l">
              <a:buNone/>
              <a:defRPr sz="2199">
                <a:solidFill>
                  <a:schemeClr val="bg1"/>
                </a:solidFill>
                <a:latin typeface="+mn-lt"/>
              </a:defRPr>
            </a:lvl1pPr>
            <a:lvl2pPr marL="457019" indent="0" algn="ctr">
              <a:buNone/>
              <a:defRPr>
                <a:solidFill>
                  <a:schemeClr val="tx1">
                    <a:tint val="75000"/>
                  </a:schemeClr>
                </a:solidFill>
              </a:defRPr>
            </a:lvl2pPr>
            <a:lvl3pPr marL="914037" indent="0" algn="ctr">
              <a:buNone/>
              <a:defRPr>
                <a:solidFill>
                  <a:schemeClr val="tx1">
                    <a:tint val="75000"/>
                  </a:schemeClr>
                </a:solidFill>
              </a:defRPr>
            </a:lvl3pPr>
            <a:lvl4pPr marL="1371057" indent="0" algn="ctr">
              <a:buNone/>
              <a:defRPr>
                <a:solidFill>
                  <a:schemeClr val="tx1">
                    <a:tint val="75000"/>
                  </a:schemeClr>
                </a:solidFill>
              </a:defRPr>
            </a:lvl4pPr>
            <a:lvl5pPr marL="1828076" indent="0" algn="ctr">
              <a:buNone/>
              <a:defRPr>
                <a:solidFill>
                  <a:schemeClr val="tx1">
                    <a:tint val="75000"/>
                  </a:schemeClr>
                </a:solidFill>
              </a:defRPr>
            </a:lvl5pPr>
            <a:lvl6pPr marL="2285095" indent="0" algn="ctr">
              <a:buNone/>
              <a:defRPr>
                <a:solidFill>
                  <a:schemeClr val="tx1">
                    <a:tint val="75000"/>
                  </a:schemeClr>
                </a:solidFill>
              </a:defRPr>
            </a:lvl6pPr>
            <a:lvl7pPr marL="2742113" indent="0" algn="ctr">
              <a:buNone/>
              <a:defRPr>
                <a:solidFill>
                  <a:schemeClr val="tx1">
                    <a:tint val="75000"/>
                  </a:schemeClr>
                </a:solidFill>
              </a:defRPr>
            </a:lvl7pPr>
            <a:lvl8pPr marL="3199133" indent="0" algn="ctr">
              <a:buNone/>
              <a:defRPr>
                <a:solidFill>
                  <a:schemeClr val="tx1">
                    <a:tint val="75000"/>
                  </a:schemeClr>
                </a:solidFill>
              </a:defRPr>
            </a:lvl8pPr>
            <a:lvl9pPr marL="3656152"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524595969"/>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3594543"/>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4353885"/>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3278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7" name="Title 1"/>
          <p:cNvSpPr>
            <a:spLocks noGrp="1"/>
          </p:cNvSpPr>
          <p:nvPr>
            <p:ph type="ctrTitle" hasCustomPrompt="1"/>
          </p:nvPr>
        </p:nvSpPr>
        <p:spPr>
          <a:xfrm>
            <a:off x="585216" y="2142638"/>
            <a:ext cx="11228388" cy="1720381"/>
          </a:xfrm>
        </p:spPr>
        <p:txBody>
          <a:bodyPr/>
          <a:lstStyle>
            <a:lvl1pPr>
              <a:defRPr sz="5998">
                <a:solidFill>
                  <a:schemeClr val="bg1"/>
                </a:solidFill>
              </a:defRPr>
            </a:lvl1pPr>
          </a:lstStyle>
          <a:p>
            <a:r>
              <a:rPr lang="en-US" dirty="0"/>
              <a:t>Title</a:t>
            </a:r>
          </a:p>
        </p:txBody>
      </p:sp>
      <p:sp>
        <p:nvSpPr>
          <p:cNvPr id="10" name="Subtitle 2"/>
          <p:cNvSpPr>
            <a:spLocks noGrp="1"/>
          </p:cNvSpPr>
          <p:nvPr>
            <p:ph type="subTitle" idx="1" hasCustomPrompt="1"/>
          </p:nvPr>
        </p:nvSpPr>
        <p:spPr>
          <a:xfrm>
            <a:off x="603504" y="3954463"/>
            <a:ext cx="11210099" cy="1055382"/>
          </a:xfrm>
        </p:spPr>
        <p:txBody>
          <a:bodyPr/>
          <a:lstStyle>
            <a:lvl1pPr marL="0" indent="0" algn="l">
              <a:buNone/>
              <a:defRPr sz="2199">
                <a:solidFill>
                  <a:schemeClr val="bg1"/>
                </a:solidFill>
                <a:latin typeface="+mn-lt"/>
              </a:defRPr>
            </a:lvl1pPr>
            <a:lvl2pPr marL="457019" indent="0" algn="ctr">
              <a:buNone/>
              <a:defRPr>
                <a:solidFill>
                  <a:schemeClr val="tx1">
                    <a:tint val="75000"/>
                  </a:schemeClr>
                </a:solidFill>
              </a:defRPr>
            </a:lvl2pPr>
            <a:lvl3pPr marL="914037" indent="0" algn="ctr">
              <a:buNone/>
              <a:defRPr>
                <a:solidFill>
                  <a:schemeClr val="tx1">
                    <a:tint val="75000"/>
                  </a:schemeClr>
                </a:solidFill>
              </a:defRPr>
            </a:lvl3pPr>
            <a:lvl4pPr marL="1371057" indent="0" algn="ctr">
              <a:buNone/>
              <a:defRPr>
                <a:solidFill>
                  <a:schemeClr val="tx1">
                    <a:tint val="75000"/>
                  </a:schemeClr>
                </a:solidFill>
              </a:defRPr>
            </a:lvl4pPr>
            <a:lvl5pPr marL="1828076" indent="0" algn="ctr">
              <a:buNone/>
              <a:defRPr>
                <a:solidFill>
                  <a:schemeClr val="tx1">
                    <a:tint val="75000"/>
                  </a:schemeClr>
                </a:solidFill>
              </a:defRPr>
            </a:lvl5pPr>
            <a:lvl6pPr marL="2285095" indent="0" algn="ctr">
              <a:buNone/>
              <a:defRPr>
                <a:solidFill>
                  <a:schemeClr val="tx1">
                    <a:tint val="75000"/>
                  </a:schemeClr>
                </a:solidFill>
              </a:defRPr>
            </a:lvl6pPr>
            <a:lvl7pPr marL="2742113" indent="0" algn="ctr">
              <a:buNone/>
              <a:defRPr>
                <a:solidFill>
                  <a:schemeClr val="tx1">
                    <a:tint val="75000"/>
                  </a:schemeClr>
                </a:solidFill>
              </a:defRPr>
            </a:lvl7pPr>
            <a:lvl8pPr marL="3199133" indent="0" algn="ctr">
              <a:buNone/>
              <a:defRPr>
                <a:solidFill>
                  <a:schemeClr val="tx1">
                    <a:tint val="75000"/>
                  </a:schemeClr>
                </a:solidFill>
              </a:defRPr>
            </a:lvl8pPr>
            <a:lvl9pPr marL="3656152"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2351372962"/>
      </p:ext>
    </p:extLst>
  </p:cSld>
  <p:clrMapOvr>
    <a:masterClrMapping/>
  </p:clrMapOvr>
  <p:transition spd="med">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3380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7" name="Title 1"/>
          <p:cNvSpPr>
            <a:spLocks noGrp="1"/>
          </p:cNvSpPr>
          <p:nvPr>
            <p:ph type="ctrTitle" hasCustomPrompt="1"/>
          </p:nvPr>
        </p:nvSpPr>
        <p:spPr>
          <a:xfrm>
            <a:off x="585216" y="2142638"/>
            <a:ext cx="11228388" cy="1720381"/>
          </a:xfrm>
        </p:spPr>
        <p:txBody>
          <a:bodyPr/>
          <a:lstStyle>
            <a:lvl1pPr>
              <a:defRPr sz="5998">
                <a:solidFill>
                  <a:schemeClr val="bg1"/>
                </a:solidFill>
              </a:defRPr>
            </a:lvl1pPr>
          </a:lstStyle>
          <a:p>
            <a:r>
              <a:rPr lang="en-US" dirty="0"/>
              <a:t>Title</a:t>
            </a:r>
          </a:p>
        </p:txBody>
      </p:sp>
      <p:sp>
        <p:nvSpPr>
          <p:cNvPr id="10" name="Subtitle 2"/>
          <p:cNvSpPr>
            <a:spLocks noGrp="1"/>
          </p:cNvSpPr>
          <p:nvPr>
            <p:ph type="subTitle" idx="1" hasCustomPrompt="1"/>
          </p:nvPr>
        </p:nvSpPr>
        <p:spPr>
          <a:xfrm>
            <a:off x="603504" y="3954463"/>
            <a:ext cx="11210099" cy="1055382"/>
          </a:xfrm>
        </p:spPr>
        <p:txBody>
          <a:bodyPr/>
          <a:lstStyle>
            <a:lvl1pPr marL="0" indent="0" algn="l">
              <a:buNone/>
              <a:defRPr sz="2199">
                <a:solidFill>
                  <a:schemeClr val="bg1"/>
                </a:solidFill>
                <a:latin typeface="+mn-lt"/>
              </a:defRPr>
            </a:lvl1pPr>
            <a:lvl2pPr marL="457019" indent="0" algn="ctr">
              <a:buNone/>
              <a:defRPr>
                <a:solidFill>
                  <a:schemeClr val="tx1">
                    <a:tint val="75000"/>
                  </a:schemeClr>
                </a:solidFill>
              </a:defRPr>
            </a:lvl2pPr>
            <a:lvl3pPr marL="914037" indent="0" algn="ctr">
              <a:buNone/>
              <a:defRPr>
                <a:solidFill>
                  <a:schemeClr val="tx1">
                    <a:tint val="75000"/>
                  </a:schemeClr>
                </a:solidFill>
              </a:defRPr>
            </a:lvl3pPr>
            <a:lvl4pPr marL="1371057" indent="0" algn="ctr">
              <a:buNone/>
              <a:defRPr>
                <a:solidFill>
                  <a:schemeClr val="tx1">
                    <a:tint val="75000"/>
                  </a:schemeClr>
                </a:solidFill>
              </a:defRPr>
            </a:lvl4pPr>
            <a:lvl5pPr marL="1828076" indent="0" algn="ctr">
              <a:buNone/>
              <a:defRPr>
                <a:solidFill>
                  <a:schemeClr val="tx1">
                    <a:tint val="75000"/>
                  </a:schemeClr>
                </a:solidFill>
              </a:defRPr>
            </a:lvl5pPr>
            <a:lvl6pPr marL="2285095" indent="0" algn="ctr">
              <a:buNone/>
              <a:defRPr>
                <a:solidFill>
                  <a:schemeClr val="tx1">
                    <a:tint val="75000"/>
                  </a:schemeClr>
                </a:solidFill>
              </a:defRPr>
            </a:lvl6pPr>
            <a:lvl7pPr marL="2742113" indent="0" algn="ctr">
              <a:buNone/>
              <a:defRPr>
                <a:solidFill>
                  <a:schemeClr val="tx1">
                    <a:tint val="75000"/>
                  </a:schemeClr>
                </a:solidFill>
              </a:defRPr>
            </a:lvl7pPr>
            <a:lvl8pPr marL="3199133" indent="0" algn="ctr">
              <a:buNone/>
              <a:defRPr>
                <a:solidFill>
                  <a:schemeClr val="tx1">
                    <a:tint val="75000"/>
                  </a:schemeClr>
                </a:solidFill>
              </a:defRPr>
            </a:lvl8pPr>
            <a:lvl9pPr marL="3656152"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2040516236"/>
      </p:ext>
    </p:extLst>
  </p:cSld>
  <p:clrMapOvr>
    <a:masterClrMapping/>
  </p:clrMapOvr>
  <p:transition spd="med">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4"/>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3482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7" name="Title 1"/>
          <p:cNvSpPr>
            <a:spLocks noGrp="1"/>
          </p:cNvSpPr>
          <p:nvPr>
            <p:ph type="ctrTitle" hasCustomPrompt="1"/>
          </p:nvPr>
        </p:nvSpPr>
        <p:spPr>
          <a:xfrm>
            <a:off x="585216" y="2142638"/>
            <a:ext cx="11228388" cy="1720381"/>
          </a:xfrm>
        </p:spPr>
        <p:txBody>
          <a:bodyPr/>
          <a:lstStyle>
            <a:lvl1pPr>
              <a:defRPr sz="5998">
                <a:solidFill>
                  <a:schemeClr val="bg1"/>
                </a:solidFill>
              </a:defRPr>
            </a:lvl1pPr>
          </a:lstStyle>
          <a:p>
            <a:r>
              <a:rPr lang="en-US" dirty="0"/>
              <a:t>Title</a:t>
            </a:r>
          </a:p>
        </p:txBody>
      </p:sp>
      <p:sp>
        <p:nvSpPr>
          <p:cNvPr id="10" name="Subtitle 2"/>
          <p:cNvSpPr>
            <a:spLocks noGrp="1"/>
          </p:cNvSpPr>
          <p:nvPr>
            <p:ph type="subTitle" idx="1" hasCustomPrompt="1"/>
          </p:nvPr>
        </p:nvSpPr>
        <p:spPr>
          <a:xfrm>
            <a:off x="603504" y="3954463"/>
            <a:ext cx="11210099" cy="1055382"/>
          </a:xfrm>
        </p:spPr>
        <p:txBody>
          <a:bodyPr/>
          <a:lstStyle>
            <a:lvl1pPr marL="0" indent="0" algn="l">
              <a:buNone/>
              <a:defRPr sz="2199">
                <a:solidFill>
                  <a:schemeClr val="bg1"/>
                </a:solidFill>
                <a:latin typeface="+mn-lt"/>
              </a:defRPr>
            </a:lvl1pPr>
            <a:lvl2pPr marL="457019" indent="0" algn="ctr">
              <a:buNone/>
              <a:defRPr>
                <a:solidFill>
                  <a:schemeClr val="tx1">
                    <a:tint val="75000"/>
                  </a:schemeClr>
                </a:solidFill>
              </a:defRPr>
            </a:lvl2pPr>
            <a:lvl3pPr marL="914037" indent="0" algn="ctr">
              <a:buNone/>
              <a:defRPr>
                <a:solidFill>
                  <a:schemeClr val="tx1">
                    <a:tint val="75000"/>
                  </a:schemeClr>
                </a:solidFill>
              </a:defRPr>
            </a:lvl3pPr>
            <a:lvl4pPr marL="1371057" indent="0" algn="ctr">
              <a:buNone/>
              <a:defRPr>
                <a:solidFill>
                  <a:schemeClr val="tx1">
                    <a:tint val="75000"/>
                  </a:schemeClr>
                </a:solidFill>
              </a:defRPr>
            </a:lvl4pPr>
            <a:lvl5pPr marL="1828076" indent="0" algn="ctr">
              <a:buNone/>
              <a:defRPr>
                <a:solidFill>
                  <a:schemeClr val="tx1">
                    <a:tint val="75000"/>
                  </a:schemeClr>
                </a:solidFill>
              </a:defRPr>
            </a:lvl5pPr>
            <a:lvl6pPr marL="2285095" indent="0" algn="ctr">
              <a:buNone/>
              <a:defRPr>
                <a:solidFill>
                  <a:schemeClr val="tx1">
                    <a:tint val="75000"/>
                  </a:schemeClr>
                </a:solidFill>
              </a:defRPr>
            </a:lvl6pPr>
            <a:lvl7pPr marL="2742113" indent="0" algn="ctr">
              <a:buNone/>
              <a:defRPr>
                <a:solidFill>
                  <a:schemeClr val="tx1">
                    <a:tint val="75000"/>
                  </a:schemeClr>
                </a:solidFill>
              </a:defRPr>
            </a:lvl7pPr>
            <a:lvl8pPr marL="3199133" indent="0" algn="ctr">
              <a:buNone/>
              <a:defRPr>
                <a:solidFill>
                  <a:schemeClr val="tx1">
                    <a:tint val="75000"/>
                  </a:schemeClr>
                </a:solidFill>
              </a:defRPr>
            </a:lvl8pPr>
            <a:lvl9pPr marL="3656152"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2798064666"/>
      </p:ext>
    </p:extLst>
  </p:cSld>
  <p:clrMapOvr>
    <a:masterClrMapping/>
  </p:clrMapOvr>
  <p:transition spd="med">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1_58pt Title/24pt Text - Orange">
    <p:bg>
      <p:bgPr>
        <a:solidFill>
          <a:schemeClr val="accent5"/>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3585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7" name="Title 1"/>
          <p:cNvSpPr>
            <a:spLocks noGrp="1"/>
          </p:cNvSpPr>
          <p:nvPr>
            <p:ph type="ctrTitle" hasCustomPrompt="1"/>
          </p:nvPr>
        </p:nvSpPr>
        <p:spPr>
          <a:xfrm>
            <a:off x="585216" y="2142638"/>
            <a:ext cx="11228388" cy="1720381"/>
          </a:xfrm>
        </p:spPr>
        <p:txBody>
          <a:bodyPr/>
          <a:lstStyle>
            <a:lvl1pPr>
              <a:defRPr sz="5998">
                <a:solidFill>
                  <a:schemeClr val="bg1"/>
                </a:solidFill>
              </a:defRPr>
            </a:lvl1pPr>
          </a:lstStyle>
          <a:p>
            <a:r>
              <a:rPr lang="en-US" dirty="0"/>
              <a:t>Title</a:t>
            </a:r>
          </a:p>
        </p:txBody>
      </p:sp>
      <p:sp>
        <p:nvSpPr>
          <p:cNvPr id="10" name="Subtitle 2"/>
          <p:cNvSpPr>
            <a:spLocks noGrp="1"/>
          </p:cNvSpPr>
          <p:nvPr>
            <p:ph type="subTitle" idx="1" hasCustomPrompt="1"/>
          </p:nvPr>
        </p:nvSpPr>
        <p:spPr>
          <a:xfrm>
            <a:off x="603504" y="3954463"/>
            <a:ext cx="11210099" cy="1055382"/>
          </a:xfrm>
        </p:spPr>
        <p:txBody>
          <a:bodyPr/>
          <a:lstStyle>
            <a:lvl1pPr marL="0" indent="0" algn="l">
              <a:buNone/>
              <a:defRPr sz="2199">
                <a:solidFill>
                  <a:schemeClr val="bg1"/>
                </a:solidFill>
                <a:latin typeface="+mn-lt"/>
              </a:defRPr>
            </a:lvl1pPr>
            <a:lvl2pPr marL="457019" indent="0" algn="ctr">
              <a:buNone/>
              <a:defRPr>
                <a:solidFill>
                  <a:schemeClr val="tx1">
                    <a:tint val="75000"/>
                  </a:schemeClr>
                </a:solidFill>
              </a:defRPr>
            </a:lvl2pPr>
            <a:lvl3pPr marL="914037" indent="0" algn="ctr">
              <a:buNone/>
              <a:defRPr>
                <a:solidFill>
                  <a:schemeClr val="tx1">
                    <a:tint val="75000"/>
                  </a:schemeClr>
                </a:solidFill>
              </a:defRPr>
            </a:lvl3pPr>
            <a:lvl4pPr marL="1371057" indent="0" algn="ctr">
              <a:buNone/>
              <a:defRPr>
                <a:solidFill>
                  <a:schemeClr val="tx1">
                    <a:tint val="75000"/>
                  </a:schemeClr>
                </a:solidFill>
              </a:defRPr>
            </a:lvl4pPr>
            <a:lvl5pPr marL="1828076" indent="0" algn="ctr">
              <a:buNone/>
              <a:defRPr>
                <a:solidFill>
                  <a:schemeClr val="tx1">
                    <a:tint val="75000"/>
                  </a:schemeClr>
                </a:solidFill>
              </a:defRPr>
            </a:lvl5pPr>
            <a:lvl6pPr marL="2285095" indent="0" algn="ctr">
              <a:buNone/>
              <a:defRPr>
                <a:solidFill>
                  <a:schemeClr val="tx1">
                    <a:tint val="75000"/>
                  </a:schemeClr>
                </a:solidFill>
              </a:defRPr>
            </a:lvl6pPr>
            <a:lvl7pPr marL="2742113" indent="0" algn="ctr">
              <a:buNone/>
              <a:defRPr>
                <a:solidFill>
                  <a:schemeClr val="tx1">
                    <a:tint val="75000"/>
                  </a:schemeClr>
                </a:solidFill>
              </a:defRPr>
            </a:lvl7pPr>
            <a:lvl8pPr marL="3199133" indent="0" algn="ctr">
              <a:buNone/>
              <a:defRPr>
                <a:solidFill>
                  <a:schemeClr val="tx1">
                    <a:tint val="75000"/>
                  </a:schemeClr>
                </a:solidFill>
              </a:defRPr>
            </a:lvl8pPr>
            <a:lvl9pPr marL="3656152"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595631678"/>
      </p:ext>
    </p:extLst>
  </p:cSld>
  <p:clrMapOvr>
    <a:masterClrMapping/>
  </p:clrMapOvr>
  <p:transition spd="med">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accent6"/>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3687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7" name="Title 1"/>
          <p:cNvSpPr>
            <a:spLocks noGrp="1"/>
          </p:cNvSpPr>
          <p:nvPr>
            <p:ph type="ctrTitle" hasCustomPrompt="1"/>
          </p:nvPr>
        </p:nvSpPr>
        <p:spPr>
          <a:xfrm>
            <a:off x="585216" y="2142638"/>
            <a:ext cx="11228388" cy="1720381"/>
          </a:xfrm>
        </p:spPr>
        <p:txBody>
          <a:bodyPr/>
          <a:lstStyle>
            <a:lvl1pPr>
              <a:defRPr sz="5998">
                <a:solidFill>
                  <a:schemeClr val="bg1"/>
                </a:solidFill>
              </a:defRPr>
            </a:lvl1pPr>
          </a:lstStyle>
          <a:p>
            <a:r>
              <a:rPr lang="en-US" dirty="0"/>
              <a:t>Title</a:t>
            </a:r>
          </a:p>
        </p:txBody>
      </p:sp>
      <p:sp>
        <p:nvSpPr>
          <p:cNvPr id="10" name="Subtitle 2"/>
          <p:cNvSpPr>
            <a:spLocks noGrp="1"/>
          </p:cNvSpPr>
          <p:nvPr>
            <p:ph type="subTitle" idx="1" hasCustomPrompt="1"/>
          </p:nvPr>
        </p:nvSpPr>
        <p:spPr>
          <a:xfrm>
            <a:off x="603504" y="3954463"/>
            <a:ext cx="11210099" cy="1055382"/>
          </a:xfrm>
        </p:spPr>
        <p:txBody>
          <a:bodyPr/>
          <a:lstStyle>
            <a:lvl1pPr marL="0" indent="0" algn="l">
              <a:buNone/>
              <a:defRPr sz="2199">
                <a:solidFill>
                  <a:schemeClr val="bg1"/>
                </a:solidFill>
                <a:latin typeface="+mn-lt"/>
              </a:defRPr>
            </a:lvl1pPr>
            <a:lvl2pPr marL="457019" indent="0" algn="ctr">
              <a:buNone/>
              <a:defRPr>
                <a:solidFill>
                  <a:schemeClr val="tx1">
                    <a:tint val="75000"/>
                  </a:schemeClr>
                </a:solidFill>
              </a:defRPr>
            </a:lvl2pPr>
            <a:lvl3pPr marL="914037" indent="0" algn="ctr">
              <a:buNone/>
              <a:defRPr>
                <a:solidFill>
                  <a:schemeClr val="tx1">
                    <a:tint val="75000"/>
                  </a:schemeClr>
                </a:solidFill>
              </a:defRPr>
            </a:lvl3pPr>
            <a:lvl4pPr marL="1371057" indent="0" algn="ctr">
              <a:buNone/>
              <a:defRPr>
                <a:solidFill>
                  <a:schemeClr val="tx1">
                    <a:tint val="75000"/>
                  </a:schemeClr>
                </a:solidFill>
              </a:defRPr>
            </a:lvl4pPr>
            <a:lvl5pPr marL="1828076" indent="0" algn="ctr">
              <a:buNone/>
              <a:defRPr>
                <a:solidFill>
                  <a:schemeClr val="tx1">
                    <a:tint val="75000"/>
                  </a:schemeClr>
                </a:solidFill>
              </a:defRPr>
            </a:lvl5pPr>
            <a:lvl6pPr marL="2285095" indent="0" algn="ctr">
              <a:buNone/>
              <a:defRPr>
                <a:solidFill>
                  <a:schemeClr val="tx1">
                    <a:tint val="75000"/>
                  </a:schemeClr>
                </a:solidFill>
              </a:defRPr>
            </a:lvl6pPr>
            <a:lvl7pPr marL="2742113" indent="0" algn="ctr">
              <a:buNone/>
              <a:defRPr>
                <a:solidFill>
                  <a:schemeClr val="tx1">
                    <a:tint val="75000"/>
                  </a:schemeClr>
                </a:solidFill>
              </a:defRPr>
            </a:lvl7pPr>
            <a:lvl8pPr marL="3199133" indent="0" algn="ctr">
              <a:buNone/>
              <a:defRPr>
                <a:solidFill>
                  <a:schemeClr val="tx1">
                    <a:tint val="75000"/>
                  </a:schemeClr>
                </a:solidFill>
              </a:defRPr>
            </a:lvl8pPr>
            <a:lvl9pPr marL="3656152"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472599625"/>
      </p:ext>
    </p:extLst>
  </p:cSld>
  <p:clrMapOvr>
    <a:masterClrMapping/>
  </p:clrMapOvr>
  <p:transition spd="med">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type="title" preserve="1">
  <p:cSld name="3_Red Tile Tit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3790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90" y="1589"/>
                        <a:ext cx="1586" cy="1587"/>
                      </a:xfrm>
                      <a:prstGeom prst="rect">
                        <a:avLst/>
                      </a:prstGeom>
                    </p:spPr>
                  </p:pic>
                </p:oleObj>
              </mc:Fallback>
            </mc:AlternateContent>
          </a:graphicData>
        </a:graphic>
      </p:graphicFrame>
      <p:pic>
        <p:nvPicPr>
          <p:cNvPr id="11" name="Picture 10"/>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2" y="0"/>
            <a:ext cx="12436474" cy="6994525"/>
          </a:xfrm>
          <a:prstGeom prst="rect">
            <a:avLst/>
          </a:prstGeom>
        </p:spPr>
      </p:pic>
      <p:pic>
        <p:nvPicPr>
          <p:cNvPr id="10" name="Picture 9"/>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1" y="0"/>
            <a:ext cx="12436475" cy="6994525"/>
          </a:xfrm>
          <a:prstGeom prst="rect">
            <a:avLst/>
          </a:prstGeom>
        </p:spPr>
      </p:pic>
      <p:sp>
        <p:nvSpPr>
          <p:cNvPr id="7" name="Rectangle 6"/>
          <p:cNvSpPr/>
          <p:nvPr userDrawn="1"/>
        </p:nvSpPr>
        <p:spPr bwMode="auto">
          <a:xfrm>
            <a:off x="274638" y="296864"/>
            <a:ext cx="5486400" cy="5486400"/>
          </a:xfrm>
          <a:prstGeom prst="rect">
            <a:avLst/>
          </a:prstGeom>
          <a:solidFill>
            <a:schemeClr val="accent1">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defRPr/>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74639" y="2142638"/>
            <a:ext cx="5303526" cy="1720381"/>
          </a:xfrm>
          <a:prstGeom prst="rect">
            <a:avLst/>
          </a:prstGeom>
        </p:spPr>
        <p:txBody>
          <a:bodyPr lIns="146304" tIns="91440" rIns="146304" bIns="91440"/>
          <a:lstStyle>
            <a:lvl1pPr algn="l">
              <a:defRPr sz="5998">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74704" y="3954463"/>
            <a:ext cx="5303462" cy="1055382"/>
          </a:xfrm>
          <a:prstGeom prst="rect">
            <a:avLst/>
          </a:prstGeom>
        </p:spPr>
        <p:txBody>
          <a:bodyPr lIns="182880" tIns="146304" rIns="182880" bIns="146304"/>
          <a:lstStyle>
            <a:lvl1pPr marL="0" indent="0" algn="l">
              <a:lnSpc>
                <a:spcPct val="90000"/>
              </a:lnSpc>
              <a:buNone/>
              <a:defRPr sz="2199">
                <a:solidFill>
                  <a:schemeClr val="bg1"/>
                </a:solidFill>
                <a:latin typeface="+mn-lt"/>
              </a:defRPr>
            </a:lvl1pPr>
            <a:lvl2pPr marL="457019" indent="0" algn="ctr">
              <a:buNone/>
              <a:defRPr>
                <a:solidFill>
                  <a:schemeClr val="tx1">
                    <a:tint val="75000"/>
                  </a:schemeClr>
                </a:solidFill>
              </a:defRPr>
            </a:lvl2pPr>
            <a:lvl3pPr marL="914037" indent="0" algn="ctr">
              <a:buNone/>
              <a:defRPr>
                <a:solidFill>
                  <a:schemeClr val="tx1">
                    <a:tint val="75000"/>
                  </a:schemeClr>
                </a:solidFill>
              </a:defRPr>
            </a:lvl3pPr>
            <a:lvl4pPr marL="1371057" indent="0" algn="ctr">
              <a:buNone/>
              <a:defRPr>
                <a:solidFill>
                  <a:schemeClr val="tx1">
                    <a:tint val="75000"/>
                  </a:schemeClr>
                </a:solidFill>
              </a:defRPr>
            </a:lvl4pPr>
            <a:lvl5pPr marL="1828076" indent="0" algn="ctr">
              <a:buNone/>
              <a:defRPr>
                <a:solidFill>
                  <a:schemeClr val="tx1">
                    <a:tint val="75000"/>
                  </a:schemeClr>
                </a:solidFill>
              </a:defRPr>
            </a:lvl5pPr>
            <a:lvl6pPr marL="2285095" indent="0" algn="ctr">
              <a:buNone/>
              <a:defRPr>
                <a:solidFill>
                  <a:schemeClr val="tx1">
                    <a:tint val="75000"/>
                  </a:schemeClr>
                </a:solidFill>
              </a:defRPr>
            </a:lvl6pPr>
            <a:lvl7pPr marL="2742113" indent="0" algn="ctr">
              <a:buNone/>
              <a:defRPr>
                <a:solidFill>
                  <a:schemeClr val="tx1">
                    <a:tint val="75000"/>
                  </a:schemeClr>
                </a:solidFill>
              </a:defRPr>
            </a:lvl7pPr>
            <a:lvl8pPr marL="3199133" indent="0" algn="ctr">
              <a:buNone/>
              <a:defRPr>
                <a:solidFill>
                  <a:schemeClr val="tx1">
                    <a:tint val="75000"/>
                  </a:schemeClr>
                </a:solidFill>
              </a:defRPr>
            </a:lvl8pPr>
            <a:lvl9pPr marL="3656152" indent="0" algn="ctr">
              <a:buNone/>
              <a:defRPr>
                <a:solidFill>
                  <a:schemeClr val="tx1">
                    <a:tint val="75000"/>
                  </a:schemeClr>
                </a:solidFill>
              </a:defRPr>
            </a:lvl9pPr>
          </a:lstStyle>
          <a:p>
            <a:r>
              <a:rPr lang="en-US"/>
              <a:t>Speaker Name</a:t>
            </a:r>
            <a:br>
              <a:rPr lang="en-US"/>
            </a:br>
            <a:r>
              <a:rPr lang="en-US"/>
              <a:t>Date</a:t>
            </a:r>
          </a:p>
        </p:txBody>
      </p:sp>
      <p:pic>
        <p:nvPicPr>
          <p:cNvPr id="9" name="Picture 1256" descr="\\SERVER\chillibreeze\ppt\New Microsoft Logo\MSFT_logo_rgb_C-Wht.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198408" y="263462"/>
            <a:ext cx="1933874" cy="711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3790971"/>
      </p:ext>
    </p:extLst>
  </p:cSld>
  <p:clrMapOvr>
    <a:masterClrMapping/>
  </p:clrMapOvr>
  <p:transition spd="med">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type="title" preserve="1">
  <p:cSld name="6_Red Tile Tit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38924"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90" y="1589"/>
                        <a:ext cx="1586" cy="1587"/>
                      </a:xfrm>
                      <a:prstGeom prst="rect">
                        <a:avLst/>
                      </a:prstGeom>
                    </p:spPr>
                  </p:pic>
                </p:oleObj>
              </mc:Fallback>
            </mc:AlternateContent>
          </a:graphicData>
        </a:graphic>
      </p:graphicFrame>
      <p:pic>
        <p:nvPicPr>
          <p:cNvPr id="9" name="Picture 8"/>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 y="0"/>
            <a:ext cx="12436475" cy="6994525"/>
          </a:xfrm>
          <a:prstGeom prst="rect">
            <a:avLst/>
          </a:prstGeom>
        </p:spPr>
      </p:pic>
      <p:sp>
        <p:nvSpPr>
          <p:cNvPr id="7" name="Rectangle 6"/>
          <p:cNvSpPr/>
          <p:nvPr userDrawn="1"/>
        </p:nvSpPr>
        <p:spPr bwMode="auto">
          <a:xfrm>
            <a:off x="274638" y="296864"/>
            <a:ext cx="5486400" cy="5486400"/>
          </a:xfrm>
          <a:prstGeom prst="rect">
            <a:avLst/>
          </a:prstGeom>
          <a:solidFill>
            <a:schemeClr val="accent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defRPr/>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74639" y="2142638"/>
            <a:ext cx="5303526" cy="1720381"/>
          </a:xfrm>
          <a:prstGeom prst="rect">
            <a:avLst/>
          </a:prstGeom>
        </p:spPr>
        <p:txBody>
          <a:bodyPr lIns="146304" tIns="91440" rIns="146304" bIns="91440"/>
          <a:lstStyle>
            <a:lvl1pPr algn="l">
              <a:defRPr sz="5998">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74704" y="3954463"/>
            <a:ext cx="5303462" cy="1055382"/>
          </a:xfrm>
          <a:prstGeom prst="rect">
            <a:avLst/>
          </a:prstGeom>
        </p:spPr>
        <p:txBody>
          <a:bodyPr lIns="182880" tIns="146304" rIns="182880" bIns="146304"/>
          <a:lstStyle>
            <a:lvl1pPr marL="0" indent="0" algn="l">
              <a:lnSpc>
                <a:spcPct val="90000"/>
              </a:lnSpc>
              <a:buNone/>
              <a:defRPr sz="2199">
                <a:solidFill>
                  <a:schemeClr val="bg1"/>
                </a:solidFill>
                <a:latin typeface="+mn-lt"/>
              </a:defRPr>
            </a:lvl1pPr>
            <a:lvl2pPr marL="457019" indent="0" algn="ctr">
              <a:buNone/>
              <a:defRPr>
                <a:solidFill>
                  <a:schemeClr val="tx1">
                    <a:tint val="75000"/>
                  </a:schemeClr>
                </a:solidFill>
              </a:defRPr>
            </a:lvl2pPr>
            <a:lvl3pPr marL="914037" indent="0" algn="ctr">
              <a:buNone/>
              <a:defRPr>
                <a:solidFill>
                  <a:schemeClr val="tx1">
                    <a:tint val="75000"/>
                  </a:schemeClr>
                </a:solidFill>
              </a:defRPr>
            </a:lvl3pPr>
            <a:lvl4pPr marL="1371057" indent="0" algn="ctr">
              <a:buNone/>
              <a:defRPr>
                <a:solidFill>
                  <a:schemeClr val="tx1">
                    <a:tint val="75000"/>
                  </a:schemeClr>
                </a:solidFill>
              </a:defRPr>
            </a:lvl4pPr>
            <a:lvl5pPr marL="1828076" indent="0" algn="ctr">
              <a:buNone/>
              <a:defRPr>
                <a:solidFill>
                  <a:schemeClr val="tx1">
                    <a:tint val="75000"/>
                  </a:schemeClr>
                </a:solidFill>
              </a:defRPr>
            </a:lvl5pPr>
            <a:lvl6pPr marL="2285095" indent="0" algn="ctr">
              <a:buNone/>
              <a:defRPr>
                <a:solidFill>
                  <a:schemeClr val="tx1">
                    <a:tint val="75000"/>
                  </a:schemeClr>
                </a:solidFill>
              </a:defRPr>
            </a:lvl6pPr>
            <a:lvl7pPr marL="2742113" indent="0" algn="ctr">
              <a:buNone/>
              <a:defRPr>
                <a:solidFill>
                  <a:schemeClr val="tx1">
                    <a:tint val="75000"/>
                  </a:schemeClr>
                </a:solidFill>
              </a:defRPr>
            </a:lvl7pPr>
            <a:lvl8pPr marL="3199133" indent="0" algn="ctr">
              <a:buNone/>
              <a:defRPr>
                <a:solidFill>
                  <a:schemeClr val="tx1">
                    <a:tint val="75000"/>
                  </a:schemeClr>
                </a:solidFill>
              </a:defRPr>
            </a:lvl8pPr>
            <a:lvl9pPr marL="3656152" indent="0" algn="ctr">
              <a:buNone/>
              <a:defRPr>
                <a:solidFill>
                  <a:schemeClr val="tx1">
                    <a:tint val="75000"/>
                  </a:schemeClr>
                </a:solidFill>
              </a:defRPr>
            </a:lvl9pPr>
          </a:lstStyle>
          <a:p>
            <a:r>
              <a:rPr lang="en-US"/>
              <a:t>Speaker Name</a:t>
            </a:r>
            <a:br>
              <a:rPr lang="en-US"/>
            </a:br>
            <a:r>
              <a:rPr lang="en-US"/>
              <a:t>Date</a:t>
            </a:r>
          </a:p>
        </p:txBody>
      </p:sp>
      <p:pic>
        <p:nvPicPr>
          <p:cNvPr id="8" name="Picture 1256" descr="\\SERVER\chillibreeze\ppt\New Microsoft Logo\MSFT_logo_rgb_C-Wht.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98408" y="263462"/>
            <a:ext cx="1933874" cy="711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1893187"/>
      </p:ext>
    </p:extLst>
  </p:cSld>
  <p:clrMapOvr>
    <a:masterClrMapping/>
  </p:clrMapOvr>
  <p:transition spd="med">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type="title" preserve="1">
  <p:cSld name="5_Red Tile Tit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39948"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90" y="1589"/>
                        <a:ext cx="1586" cy="1587"/>
                      </a:xfrm>
                      <a:prstGeom prst="rect">
                        <a:avLst/>
                      </a:prstGeom>
                    </p:spPr>
                  </p:pic>
                </p:oleObj>
              </mc:Fallback>
            </mc:AlternateContent>
          </a:graphicData>
        </a:graphic>
      </p:graphicFrame>
      <p:pic>
        <p:nvPicPr>
          <p:cNvPr id="9" name="Picture 8"/>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 y="0"/>
            <a:ext cx="12436475" cy="6994525"/>
          </a:xfrm>
          <a:prstGeom prst="rect">
            <a:avLst/>
          </a:prstGeom>
        </p:spPr>
      </p:pic>
      <p:sp>
        <p:nvSpPr>
          <p:cNvPr id="7" name="Rectangle 6"/>
          <p:cNvSpPr/>
          <p:nvPr userDrawn="1"/>
        </p:nvSpPr>
        <p:spPr bwMode="auto">
          <a:xfrm>
            <a:off x="274638" y="296864"/>
            <a:ext cx="5486400" cy="5486400"/>
          </a:xfrm>
          <a:prstGeom prst="rect">
            <a:avLst/>
          </a:prstGeom>
          <a:solidFill>
            <a:schemeClr val="accent3">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defRPr/>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74639" y="2142638"/>
            <a:ext cx="5303526" cy="1720381"/>
          </a:xfrm>
          <a:prstGeom prst="rect">
            <a:avLst/>
          </a:prstGeom>
        </p:spPr>
        <p:txBody>
          <a:bodyPr lIns="146304" tIns="91440" rIns="146304" bIns="91440"/>
          <a:lstStyle>
            <a:lvl1pPr algn="l">
              <a:defRPr sz="5998">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74704" y="3954463"/>
            <a:ext cx="5303462" cy="1055382"/>
          </a:xfrm>
          <a:prstGeom prst="rect">
            <a:avLst/>
          </a:prstGeom>
        </p:spPr>
        <p:txBody>
          <a:bodyPr lIns="182880" tIns="146304" rIns="182880" bIns="146304"/>
          <a:lstStyle>
            <a:lvl1pPr marL="0" indent="0" algn="l">
              <a:lnSpc>
                <a:spcPct val="90000"/>
              </a:lnSpc>
              <a:buNone/>
              <a:defRPr sz="2199">
                <a:solidFill>
                  <a:schemeClr val="bg1"/>
                </a:solidFill>
                <a:latin typeface="+mn-lt"/>
              </a:defRPr>
            </a:lvl1pPr>
            <a:lvl2pPr marL="457019" indent="0" algn="ctr">
              <a:buNone/>
              <a:defRPr>
                <a:solidFill>
                  <a:schemeClr val="tx1">
                    <a:tint val="75000"/>
                  </a:schemeClr>
                </a:solidFill>
              </a:defRPr>
            </a:lvl2pPr>
            <a:lvl3pPr marL="914037" indent="0" algn="ctr">
              <a:buNone/>
              <a:defRPr>
                <a:solidFill>
                  <a:schemeClr val="tx1">
                    <a:tint val="75000"/>
                  </a:schemeClr>
                </a:solidFill>
              </a:defRPr>
            </a:lvl3pPr>
            <a:lvl4pPr marL="1371057" indent="0" algn="ctr">
              <a:buNone/>
              <a:defRPr>
                <a:solidFill>
                  <a:schemeClr val="tx1">
                    <a:tint val="75000"/>
                  </a:schemeClr>
                </a:solidFill>
              </a:defRPr>
            </a:lvl4pPr>
            <a:lvl5pPr marL="1828076" indent="0" algn="ctr">
              <a:buNone/>
              <a:defRPr>
                <a:solidFill>
                  <a:schemeClr val="tx1">
                    <a:tint val="75000"/>
                  </a:schemeClr>
                </a:solidFill>
              </a:defRPr>
            </a:lvl5pPr>
            <a:lvl6pPr marL="2285095" indent="0" algn="ctr">
              <a:buNone/>
              <a:defRPr>
                <a:solidFill>
                  <a:schemeClr val="tx1">
                    <a:tint val="75000"/>
                  </a:schemeClr>
                </a:solidFill>
              </a:defRPr>
            </a:lvl6pPr>
            <a:lvl7pPr marL="2742113" indent="0" algn="ctr">
              <a:buNone/>
              <a:defRPr>
                <a:solidFill>
                  <a:schemeClr val="tx1">
                    <a:tint val="75000"/>
                  </a:schemeClr>
                </a:solidFill>
              </a:defRPr>
            </a:lvl7pPr>
            <a:lvl8pPr marL="3199133" indent="0" algn="ctr">
              <a:buNone/>
              <a:defRPr>
                <a:solidFill>
                  <a:schemeClr val="tx1">
                    <a:tint val="75000"/>
                  </a:schemeClr>
                </a:solidFill>
              </a:defRPr>
            </a:lvl8pPr>
            <a:lvl9pPr marL="3656152" indent="0" algn="ctr">
              <a:buNone/>
              <a:defRPr>
                <a:solidFill>
                  <a:schemeClr val="tx1">
                    <a:tint val="75000"/>
                  </a:schemeClr>
                </a:solidFill>
              </a:defRPr>
            </a:lvl9pPr>
          </a:lstStyle>
          <a:p>
            <a:r>
              <a:rPr lang="en-US"/>
              <a:t>Speaker Name</a:t>
            </a:r>
            <a:br>
              <a:rPr lang="en-US"/>
            </a:br>
            <a:r>
              <a:rPr lang="en-US"/>
              <a:t>Date</a:t>
            </a:r>
          </a:p>
        </p:txBody>
      </p:sp>
      <p:pic>
        <p:nvPicPr>
          <p:cNvPr id="8" name="Picture 1256" descr="\\SERVER\chillibreeze\ppt\New Microsoft Logo\MSFT_logo_rgb_C-Wht.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98408" y="263462"/>
            <a:ext cx="1933874" cy="711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4632020"/>
      </p:ext>
    </p:extLst>
  </p:cSld>
  <p:clrMapOvr>
    <a:masterClrMapping/>
  </p:clrMapOvr>
  <p:transition spd="med">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type="title" preserve="1">
  <p:cSld name="4_Red Tile Tit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40972"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90" y="1589"/>
                        <a:ext cx="1586"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 y="3"/>
            <a:ext cx="12436475" cy="6994524"/>
          </a:xfrm>
          <a:prstGeom prst="rect">
            <a:avLst/>
          </a:prstGeom>
        </p:spPr>
      </p:pic>
      <p:sp>
        <p:nvSpPr>
          <p:cNvPr id="7" name="Rectangle 6"/>
          <p:cNvSpPr/>
          <p:nvPr userDrawn="1"/>
        </p:nvSpPr>
        <p:spPr bwMode="auto">
          <a:xfrm>
            <a:off x="274638" y="296864"/>
            <a:ext cx="5486400" cy="5486400"/>
          </a:xfrm>
          <a:prstGeom prst="rect">
            <a:avLst/>
          </a:prstGeom>
          <a:solidFill>
            <a:schemeClr val="accent4">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defRPr/>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74639" y="2142638"/>
            <a:ext cx="5303526" cy="1720381"/>
          </a:xfrm>
          <a:prstGeom prst="rect">
            <a:avLst/>
          </a:prstGeom>
        </p:spPr>
        <p:txBody>
          <a:bodyPr lIns="146304" tIns="91440" rIns="146304" bIns="91440"/>
          <a:lstStyle>
            <a:lvl1pPr algn="l">
              <a:defRPr sz="5998">
                <a:solidFill>
                  <a:schemeClr val="bg1"/>
                </a:solidFill>
              </a:defRPr>
            </a:lvl1pPr>
          </a:lstStyle>
          <a:p>
            <a:r>
              <a:rPr lang="en-US" dirty="0" err="1"/>
              <a:t>Lorem</a:t>
            </a:r>
            <a:r>
              <a:rPr lang="en-US" dirty="0"/>
              <a:t> </a:t>
            </a:r>
            <a:r>
              <a:rPr lang="en-US" dirty="0" err="1"/>
              <a:t>ipsum</a:t>
            </a:r>
            <a:br>
              <a:rPr lang="en-US" dirty="0"/>
            </a:br>
            <a:r>
              <a:rPr lang="en-US" dirty="0"/>
              <a:t>dolor </a:t>
            </a:r>
            <a:r>
              <a:rPr lang="en-US" dirty="0" err="1"/>
              <a:t>amet</a:t>
            </a:r>
            <a:endParaRPr lang="en-US" dirty="0"/>
          </a:p>
        </p:txBody>
      </p:sp>
      <p:sp>
        <p:nvSpPr>
          <p:cNvPr id="3" name="Subtitle 2"/>
          <p:cNvSpPr>
            <a:spLocks noGrp="1"/>
          </p:cNvSpPr>
          <p:nvPr>
            <p:ph type="subTitle" idx="1" hasCustomPrompt="1"/>
          </p:nvPr>
        </p:nvSpPr>
        <p:spPr>
          <a:xfrm>
            <a:off x="274704" y="3954463"/>
            <a:ext cx="5303462" cy="1055382"/>
          </a:xfrm>
          <a:prstGeom prst="rect">
            <a:avLst/>
          </a:prstGeom>
        </p:spPr>
        <p:txBody>
          <a:bodyPr lIns="182880" tIns="146304" rIns="182880" bIns="146304"/>
          <a:lstStyle>
            <a:lvl1pPr marL="0" indent="0" algn="l">
              <a:lnSpc>
                <a:spcPct val="90000"/>
              </a:lnSpc>
              <a:buNone/>
              <a:defRPr sz="2199">
                <a:solidFill>
                  <a:schemeClr val="bg1"/>
                </a:solidFill>
                <a:latin typeface="+mn-lt"/>
              </a:defRPr>
            </a:lvl1pPr>
            <a:lvl2pPr marL="457019" indent="0" algn="ctr">
              <a:buNone/>
              <a:defRPr>
                <a:solidFill>
                  <a:schemeClr val="tx1">
                    <a:tint val="75000"/>
                  </a:schemeClr>
                </a:solidFill>
              </a:defRPr>
            </a:lvl2pPr>
            <a:lvl3pPr marL="914037" indent="0" algn="ctr">
              <a:buNone/>
              <a:defRPr>
                <a:solidFill>
                  <a:schemeClr val="tx1">
                    <a:tint val="75000"/>
                  </a:schemeClr>
                </a:solidFill>
              </a:defRPr>
            </a:lvl3pPr>
            <a:lvl4pPr marL="1371057" indent="0" algn="ctr">
              <a:buNone/>
              <a:defRPr>
                <a:solidFill>
                  <a:schemeClr val="tx1">
                    <a:tint val="75000"/>
                  </a:schemeClr>
                </a:solidFill>
              </a:defRPr>
            </a:lvl4pPr>
            <a:lvl5pPr marL="1828076" indent="0" algn="ctr">
              <a:buNone/>
              <a:defRPr>
                <a:solidFill>
                  <a:schemeClr val="tx1">
                    <a:tint val="75000"/>
                  </a:schemeClr>
                </a:solidFill>
              </a:defRPr>
            </a:lvl5pPr>
            <a:lvl6pPr marL="2285095" indent="0" algn="ctr">
              <a:buNone/>
              <a:defRPr>
                <a:solidFill>
                  <a:schemeClr val="tx1">
                    <a:tint val="75000"/>
                  </a:schemeClr>
                </a:solidFill>
              </a:defRPr>
            </a:lvl6pPr>
            <a:lvl7pPr marL="2742113" indent="0" algn="ctr">
              <a:buNone/>
              <a:defRPr>
                <a:solidFill>
                  <a:schemeClr val="tx1">
                    <a:tint val="75000"/>
                  </a:schemeClr>
                </a:solidFill>
              </a:defRPr>
            </a:lvl7pPr>
            <a:lvl8pPr marL="3199133" indent="0" algn="ctr">
              <a:buNone/>
              <a:defRPr>
                <a:solidFill>
                  <a:schemeClr val="tx1">
                    <a:tint val="75000"/>
                  </a:schemeClr>
                </a:solidFill>
              </a:defRPr>
            </a:lvl8pPr>
            <a:lvl9pPr marL="3656152" indent="0" algn="ctr">
              <a:buNone/>
              <a:defRPr>
                <a:solidFill>
                  <a:schemeClr val="tx1">
                    <a:tint val="75000"/>
                  </a:schemeClr>
                </a:solidFill>
              </a:defRPr>
            </a:lvl9pPr>
          </a:lstStyle>
          <a:p>
            <a:r>
              <a:rPr lang="en-US"/>
              <a:t>Speaker Name</a:t>
            </a:r>
            <a:br>
              <a:rPr lang="en-US"/>
            </a:br>
            <a:r>
              <a:rPr lang="en-US"/>
              <a:t>Date</a:t>
            </a:r>
          </a:p>
        </p:txBody>
      </p:sp>
      <p:pic>
        <p:nvPicPr>
          <p:cNvPr id="9" name="Picture 1256" descr="\\SERVER\chillibreeze\ppt\New Microsoft Logo\MSFT_logo_rgb_C-Wht.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98408" y="263462"/>
            <a:ext cx="1933874" cy="711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8668506"/>
      </p:ext>
    </p:extLst>
  </p:cSld>
  <p:clrMapOvr>
    <a:masterClrMapping/>
  </p:clrMapOvr>
  <p:transition spd="med">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type="title" preserve="1">
  <p:cSld name="7_Red Tile Tit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41996"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90" y="1589"/>
                        <a:ext cx="1586"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flipH="1">
            <a:off x="1" y="3"/>
            <a:ext cx="12436475" cy="6994524"/>
          </a:xfrm>
          <a:prstGeom prst="rect">
            <a:avLst/>
          </a:prstGeom>
        </p:spPr>
      </p:pic>
      <p:sp>
        <p:nvSpPr>
          <p:cNvPr id="7" name="Rectangle 6"/>
          <p:cNvSpPr/>
          <p:nvPr userDrawn="1"/>
        </p:nvSpPr>
        <p:spPr bwMode="auto">
          <a:xfrm>
            <a:off x="274638" y="296864"/>
            <a:ext cx="5486400" cy="5486400"/>
          </a:xfrm>
          <a:prstGeom prst="rect">
            <a:avLst/>
          </a:prstGeom>
          <a:solidFill>
            <a:schemeClr val="accent5">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defRPr/>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74639" y="2142638"/>
            <a:ext cx="5303526" cy="1720381"/>
          </a:xfrm>
          <a:prstGeom prst="rect">
            <a:avLst/>
          </a:prstGeom>
        </p:spPr>
        <p:txBody>
          <a:bodyPr lIns="146304" tIns="91440" rIns="146304" bIns="91440"/>
          <a:lstStyle>
            <a:lvl1pPr algn="l">
              <a:defRPr sz="5998">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74704" y="3954463"/>
            <a:ext cx="5303462" cy="1055382"/>
          </a:xfrm>
          <a:prstGeom prst="rect">
            <a:avLst/>
          </a:prstGeom>
        </p:spPr>
        <p:txBody>
          <a:bodyPr lIns="182880" tIns="146304" rIns="182880" bIns="146304"/>
          <a:lstStyle>
            <a:lvl1pPr marL="0" indent="0" algn="l">
              <a:lnSpc>
                <a:spcPct val="90000"/>
              </a:lnSpc>
              <a:buNone/>
              <a:defRPr sz="2199">
                <a:solidFill>
                  <a:schemeClr val="bg1"/>
                </a:solidFill>
                <a:latin typeface="+mn-lt"/>
              </a:defRPr>
            </a:lvl1pPr>
            <a:lvl2pPr marL="457019" indent="0" algn="ctr">
              <a:buNone/>
              <a:defRPr>
                <a:solidFill>
                  <a:schemeClr val="tx1">
                    <a:tint val="75000"/>
                  </a:schemeClr>
                </a:solidFill>
              </a:defRPr>
            </a:lvl2pPr>
            <a:lvl3pPr marL="914037" indent="0" algn="ctr">
              <a:buNone/>
              <a:defRPr>
                <a:solidFill>
                  <a:schemeClr val="tx1">
                    <a:tint val="75000"/>
                  </a:schemeClr>
                </a:solidFill>
              </a:defRPr>
            </a:lvl3pPr>
            <a:lvl4pPr marL="1371057" indent="0" algn="ctr">
              <a:buNone/>
              <a:defRPr>
                <a:solidFill>
                  <a:schemeClr val="tx1">
                    <a:tint val="75000"/>
                  </a:schemeClr>
                </a:solidFill>
              </a:defRPr>
            </a:lvl4pPr>
            <a:lvl5pPr marL="1828076" indent="0" algn="ctr">
              <a:buNone/>
              <a:defRPr>
                <a:solidFill>
                  <a:schemeClr val="tx1">
                    <a:tint val="75000"/>
                  </a:schemeClr>
                </a:solidFill>
              </a:defRPr>
            </a:lvl5pPr>
            <a:lvl6pPr marL="2285095" indent="0" algn="ctr">
              <a:buNone/>
              <a:defRPr>
                <a:solidFill>
                  <a:schemeClr val="tx1">
                    <a:tint val="75000"/>
                  </a:schemeClr>
                </a:solidFill>
              </a:defRPr>
            </a:lvl6pPr>
            <a:lvl7pPr marL="2742113" indent="0" algn="ctr">
              <a:buNone/>
              <a:defRPr>
                <a:solidFill>
                  <a:schemeClr val="tx1">
                    <a:tint val="75000"/>
                  </a:schemeClr>
                </a:solidFill>
              </a:defRPr>
            </a:lvl7pPr>
            <a:lvl8pPr marL="3199133" indent="0" algn="ctr">
              <a:buNone/>
              <a:defRPr>
                <a:solidFill>
                  <a:schemeClr val="tx1">
                    <a:tint val="75000"/>
                  </a:schemeClr>
                </a:solidFill>
              </a:defRPr>
            </a:lvl8pPr>
            <a:lvl9pPr marL="3656152" indent="0" algn="ctr">
              <a:buNone/>
              <a:defRPr>
                <a:solidFill>
                  <a:schemeClr val="tx1">
                    <a:tint val="75000"/>
                  </a:schemeClr>
                </a:solidFill>
              </a:defRPr>
            </a:lvl9pPr>
          </a:lstStyle>
          <a:p>
            <a:r>
              <a:rPr lang="en-US"/>
              <a:t>Speaker Name</a:t>
            </a:r>
            <a:br>
              <a:rPr lang="en-US"/>
            </a:br>
            <a:r>
              <a:rPr lang="en-US"/>
              <a:t>Date</a:t>
            </a:r>
          </a:p>
        </p:txBody>
      </p:sp>
      <p:pic>
        <p:nvPicPr>
          <p:cNvPr id="9" name="Picture 1256" descr="\\SERVER\chillibreeze\ppt\New Microsoft Logo\MSFT_logo_rgb_C-Wht.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98408" y="263462"/>
            <a:ext cx="1933874" cy="711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7050683"/>
      </p:ext>
    </p:extLst>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4782815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type="title" preserve="1">
  <p:cSld name="9_Red Tile Tit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4302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90" y="1589"/>
                        <a:ext cx="1586"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 y="0"/>
            <a:ext cx="12436475" cy="6994525"/>
          </a:xfrm>
          <a:prstGeom prst="rect">
            <a:avLst/>
          </a:prstGeom>
        </p:spPr>
      </p:pic>
      <p:sp>
        <p:nvSpPr>
          <p:cNvPr id="7" name="Rectangle 6"/>
          <p:cNvSpPr/>
          <p:nvPr userDrawn="1"/>
        </p:nvSpPr>
        <p:spPr bwMode="auto">
          <a:xfrm>
            <a:off x="274638" y="296864"/>
            <a:ext cx="5486400" cy="5486400"/>
          </a:xfrm>
          <a:prstGeom prst="rect">
            <a:avLst/>
          </a:prstGeom>
          <a:solidFill>
            <a:schemeClr val="accent6">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defRPr/>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74639" y="2142638"/>
            <a:ext cx="5303526" cy="1720381"/>
          </a:xfrm>
          <a:prstGeom prst="rect">
            <a:avLst/>
          </a:prstGeom>
        </p:spPr>
        <p:txBody>
          <a:bodyPr lIns="146304" tIns="91440" rIns="146304" bIns="91440"/>
          <a:lstStyle>
            <a:lvl1pPr algn="l">
              <a:defRPr sz="5998">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74704" y="3954463"/>
            <a:ext cx="5303462" cy="1055382"/>
          </a:xfrm>
          <a:prstGeom prst="rect">
            <a:avLst/>
          </a:prstGeom>
        </p:spPr>
        <p:txBody>
          <a:bodyPr lIns="182880" tIns="146304" rIns="182880" bIns="146304"/>
          <a:lstStyle>
            <a:lvl1pPr marL="0" indent="0" algn="l">
              <a:lnSpc>
                <a:spcPct val="90000"/>
              </a:lnSpc>
              <a:buNone/>
              <a:defRPr sz="2199">
                <a:solidFill>
                  <a:schemeClr val="bg1"/>
                </a:solidFill>
                <a:latin typeface="+mn-lt"/>
              </a:defRPr>
            </a:lvl1pPr>
            <a:lvl2pPr marL="457019" indent="0" algn="ctr">
              <a:buNone/>
              <a:defRPr>
                <a:solidFill>
                  <a:schemeClr val="tx1">
                    <a:tint val="75000"/>
                  </a:schemeClr>
                </a:solidFill>
              </a:defRPr>
            </a:lvl2pPr>
            <a:lvl3pPr marL="914037" indent="0" algn="ctr">
              <a:buNone/>
              <a:defRPr>
                <a:solidFill>
                  <a:schemeClr val="tx1">
                    <a:tint val="75000"/>
                  </a:schemeClr>
                </a:solidFill>
              </a:defRPr>
            </a:lvl3pPr>
            <a:lvl4pPr marL="1371057" indent="0" algn="ctr">
              <a:buNone/>
              <a:defRPr>
                <a:solidFill>
                  <a:schemeClr val="tx1">
                    <a:tint val="75000"/>
                  </a:schemeClr>
                </a:solidFill>
              </a:defRPr>
            </a:lvl4pPr>
            <a:lvl5pPr marL="1828076" indent="0" algn="ctr">
              <a:buNone/>
              <a:defRPr>
                <a:solidFill>
                  <a:schemeClr val="tx1">
                    <a:tint val="75000"/>
                  </a:schemeClr>
                </a:solidFill>
              </a:defRPr>
            </a:lvl5pPr>
            <a:lvl6pPr marL="2285095" indent="0" algn="ctr">
              <a:buNone/>
              <a:defRPr>
                <a:solidFill>
                  <a:schemeClr val="tx1">
                    <a:tint val="75000"/>
                  </a:schemeClr>
                </a:solidFill>
              </a:defRPr>
            </a:lvl6pPr>
            <a:lvl7pPr marL="2742113" indent="0" algn="ctr">
              <a:buNone/>
              <a:defRPr>
                <a:solidFill>
                  <a:schemeClr val="tx1">
                    <a:tint val="75000"/>
                  </a:schemeClr>
                </a:solidFill>
              </a:defRPr>
            </a:lvl7pPr>
            <a:lvl8pPr marL="3199133" indent="0" algn="ctr">
              <a:buNone/>
              <a:defRPr>
                <a:solidFill>
                  <a:schemeClr val="tx1">
                    <a:tint val="75000"/>
                  </a:schemeClr>
                </a:solidFill>
              </a:defRPr>
            </a:lvl8pPr>
            <a:lvl9pPr marL="3656152" indent="0" algn="ctr">
              <a:buNone/>
              <a:defRPr>
                <a:solidFill>
                  <a:schemeClr val="tx1">
                    <a:tint val="75000"/>
                  </a:schemeClr>
                </a:solidFill>
              </a:defRPr>
            </a:lvl9pPr>
          </a:lstStyle>
          <a:p>
            <a:r>
              <a:rPr lang="en-US"/>
              <a:t>Speaker Name</a:t>
            </a:r>
            <a:br>
              <a:rPr lang="en-US"/>
            </a:br>
            <a:r>
              <a:rPr lang="en-US"/>
              <a:t>Date</a:t>
            </a:r>
          </a:p>
        </p:txBody>
      </p:sp>
      <p:pic>
        <p:nvPicPr>
          <p:cNvPr id="9" name="Picture 1256" descr="\\SERVER\chillibreeze\ppt\New Microsoft Logo\MSFT_logo_rgb_C-Wht.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98408" y="263462"/>
            <a:ext cx="1933874" cy="711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36816"/>
      </p:ext>
    </p:extLst>
  </p:cSld>
  <p:clrMapOvr>
    <a:masterClrMapping/>
  </p:clrMapOvr>
  <p:transition spd="med">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showMasterSp="0" preserve="1" userDrawn="1">
  <p:cSld name="12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44044"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90" y="1589"/>
                        <a:ext cx="1586" cy="1587"/>
                      </a:xfrm>
                      <a:prstGeom prst="rect">
                        <a:avLst/>
                      </a:prstGeom>
                    </p:spPr>
                  </p:pic>
                </p:oleObj>
              </mc:Fallback>
            </mc:AlternateContent>
          </a:graphicData>
        </a:graphic>
      </p:graphicFrame>
      <p:pic>
        <p:nvPicPr>
          <p:cNvPr id="7" name="Picture 9"/>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365024" y="6223834"/>
            <a:ext cx="2202866" cy="762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9551694" y="6554129"/>
            <a:ext cx="2604200" cy="224114"/>
          </a:xfrm>
          <a:prstGeom prst="rect">
            <a:avLst/>
          </a:prstGeom>
          <a:noFill/>
        </p:spPr>
        <p:txBody>
          <a:bodyPr wrap="none" lIns="0" tIns="0" rIns="0" bIns="0">
            <a:spAutoFit/>
          </a:bodyPr>
          <a:lstStyle/>
          <a:p>
            <a:pPr defTabSz="932372">
              <a:defRPr/>
            </a:pPr>
            <a:r>
              <a:rPr lang="en-US" sz="1428" kern="1000" dirty="0">
                <a:solidFill>
                  <a:srgbClr val="FFFFFF"/>
                </a:solidFill>
                <a:latin typeface="Segoe UI Light"/>
              </a:rPr>
              <a:t>Your complete office in the cloud.</a:t>
            </a:r>
          </a:p>
        </p:txBody>
      </p:sp>
      <p:sp>
        <p:nvSpPr>
          <p:cNvPr id="2" name="Title 1"/>
          <p:cNvSpPr>
            <a:spLocks noGrp="1"/>
          </p:cNvSpPr>
          <p:nvPr>
            <p:ph type="ctrTitle"/>
          </p:nvPr>
        </p:nvSpPr>
        <p:spPr>
          <a:xfrm>
            <a:off x="613798" y="1969157"/>
            <a:ext cx="5080868" cy="627807"/>
          </a:xfrm>
        </p:spPr>
        <p:txBody>
          <a:bodyPr/>
          <a:lstStyle>
            <a:lvl1pPr>
              <a:defRPr sz="4079">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613798" y="2726800"/>
            <a:ext cx="5126882" cy="2238631"/>
          </a:xfrm>
        </p:spPr>
        <p:txBody>
          <a:bodyPr>
            <a:noAutofit/>
          </a:bodyPr>
          <a:lstStyle>
            <a:lvl1pPr marL="0" indent="0" algn="l" defTabSz="466114" rtl="0" eaLnBrk="1" latinLnBrk="0" hangingPunct="1">
              <a:spcBef>
                <a:spcPct val="0"/>
              </a:spcBef>
              <a:buNone/>
              <a:defRPr lang="en-US" sz="2039" b="0" i="0" kern="1200" baseline="0" dirty="0">
                <a:solidFill>
                  <a:schemeClr val="tx2"/>
                </a:solidFill>
                <a:latin typeface="Segoe UI Light"/>
                <a:ea typeface="+mj-ea"/>
                <a:cs typeface="Segoe UI Light"/>
              </a:defRPr>
            </a:lvl1pPr>
            <a:lvl2pPr marL="466114" indent="0" algn="ctr">
              <a:buNone/>
              <a:defRPr>
                <a:solidFill>
                  <a:schemeClr val="tx1">
                    <a:tint val="75000"/>
                  </a:schemeClr>
                </a:solidFill>
              </a:defRPr>
            </a:lvl2pPr>
            <a:lvl3pPr marL="932227" indent="0" algn="ctr">
              <a:buNone/>
              <a:defRPr>
                <a:solidFill>
                  <a:schemeClr val="tx1">
                    <a:tint val="75000"/>
                  </a:schemeClr>
                </a:solidFill>
              </a:defRPr>
            </a:lvl3pPr>
            <a:lvl4pPr marL="1398341" indent="0" algn="ctr">
              <a:buNone/>
              <a:defRPr>
                <a:solidFill>
                  <a:schemeClr val="tx1">
                    <a:tint val="75000"/>
                  </a:schemeClr>
                </a:solidFill>
              </a:defRPr>
            </a:lvl4pPr>
            <a:lvl5pPr marL="1864455" indent="0" algn="ctr">
              <a:buNone/>
              <a:defRPr>
                <a:solidFill>
                  <a:schemeClr val="tx1">
                    <a:tint val="75000"/>
                  </a:schemeClr>
                </a:solidFill>
              </a:defRPr>
            </a:lvl5pPr>
            <a:lvl6pPr marL="2330567" indent="0" algn="ctr">
              <a:buNone/>
              <a:defRPr>
                <a:solidFill>
                  <a:schemeClr val="tx1">
                    <a:tint val="75000"/>
                  </a:schemeClr>
                </a:solidFill>
              </a:defRPr>
            </a:lvl6pPr>
            <a:lvl7pPr marL="2796682" indent="0" algn="ctr">
              <a:buNone/>
              <a:defRPr>
                <a:solidFill>
                  <a:schemeClr val="tx1">
                    <a:tint val="75000"/>
                  </a:schemeClr>
                </a:solidFill>
              </a:defRPr>
            </a:lvl7pPr>
            <a:lvl8pPr marL="3262796" indent="0" algn="ctr">
              <a:buNone/>
              <a:defRPr>
                <a:solidFill>
                  <a:schemeClr val="tx1">
                    <a:tint val="75000"/>
                  </a:schemeClr>
                </a:solidFill>
              </a:defRPr>
            </a:lvl8pPr>
            <a:lvl9pPr marL="3728908" indent="0" algn="ctr">
              <a:buNone/>
              <a:defRPr>
                <a:solidFill>
                  <a:schemeClr val="tx1">
                    <a:tint val="75000"/>
                  </a:schemeClr>
                </a:solidFill>
              </a:defRPr>
            </a:lvl9pPr>
          </a:lstStyle>
          <a:p>
            <a:r>
              <a:rPr lang="en-US"/>
              <a:t>Click to edit Master subtitle style</a:t>
            </a:r>
            <a:endParaRPr lang="en-US" dirty="0"/>
          </a:p>
        </p:txBody>
      </p:sp>
      <p:sp>
        <p:nvSpPr>
          <p:cNvPr id="5" name="Picture Placeholder 4"/>
          <p:cNvSpPr>
            <a:spLocks noGrp="1"/>
          </p:cNvSpPr>
          <p:nvPr>
            <p:ph type="pic" sz="quarter" idx="10"/>
          </p:nvPr>
        </p:nvSpPr>
        <p:spPr>
          <a:xfrm>
            <a:off x="6098378" y="1"/>
            <a:ext cx="6338099" cy="6986523"/>
          </a:xfrm>
        </p:spPr>
        <p:txBody>
          <a:bodyPr rtlCol="0">
            <a:normAutofit/>
          </a:bodyPr>
          <a:lstStyle/>
          <a:p>
            <a:pPr lvl="0"/>
            <a:r>
              <a:rPr lang="en-US" noProof="0" dirty="0"/>
              <a:t>Click icon to add picture</a:t>
            </a:r>
          </a:p>
        </p:txBody>
      </p:sp>
      <p:sp>
        <p:nvSpPr>
          <p:cNvPr id="10" name="Footer Placeholder 2"/>
          <p:cNvSpPr>
            <a:spLocks noGrp="1"/>
          </p:cNvSpPr>
          <p:nvPr>
            <p:ph type="ftr" sz="quarter" idx="43"/>
          </p:nvPr>
        </p:nvSpPr>
        <p:spPr>
          <a:xfrm>
            <a:off x="274639" y="6565393"/>
            <a:ext cx="3937000" cy="137160"/>
          </a:xfrm>
        </p:spPr>
        <p:txBody>
          <a:bodyPr/>
          <a:lstStyle>
            <a:lvl1pPr>
              <a:defRPr>
                <a:solidFill>
                  <a:schemeClr val="tx2"/>
                </a:solidFill>
              </a:defRPr>
            </a:lvl1pPr>
          </a:lstStyle>
          <a:p>
            <a:r>
              <a:rPr>
                <a:solidFill>
                  <a:srgbClr val="505050"/>
                </a:solidFill>
              </a:rPr>
              <a:t>Microsoft Confidential</a:t>
            </a:r>
            <a:endParaRPr dirty="0">
              <a:solidFill>
                <a:srgbClr val="505050"/>
              </a:solidFill>
            </a:endParaRPr>
          </a:p>
        </p:txBody>
      </p:sp>
      <p:sp>
        <p:nvSpPr>
          <p:cNvPr id="11" name="Slide Number Placeholder 3"/>
          <p:cNvSpPr>
            <a:spLocks noGrp="1"/>
          </p:cNvSpPr>
          <p:nvPr>
            <p:ph type="sldNum" sz="quarter" idx="44"/>
          </p:nvPr>
        </p:nvSpPr>
        <p:spPr>
          <a:xfrm>
            <a:off x="11595102" y="6565393"/>
            <a:ext cx="566737" cy="137160"/>
          </a:xfrm>
        </p:spPr>
        <p:txBody>
          <a:bodyPr/>
          <a:lstStyle>
            <a:lvl1pPr>
              <a:defRPr>
                <a:solidFill>
                  <a:srgbClr val="505050"/>
                </a:solidFill>
              </a:defRPr>
            </a:lvl1pPr>
          </a:lstStyle>
          <a:p>
            <a:pPr defTabSz="932468"/>
            <a:fld id="{27258FFF-F925-446B-8502-81C933981705}" type="slidenum">
              <a:rPr lang="en-US" smtClean="0"/>
              <a:pPr defTabSz="932468"/>
              <a:t>‹#›</a:t>
            </a:fld>
            <a:endParaRPr lang="en-US" dirty="0"/>
          </a:p>
        </p:txBody>
      </p:sp>
    </p:spTree>
    <p:extLst>
      <p:ext uri="{BB962C8B-B14F-4D97-AF65-F5344CB8AC3E}">
        <p14:creationId xmlns:p14="http://schemas.microsoft.com/office/powerpoint/2010/main" val="295022148"/>
      </p:ext>
    </p:extLst>
  </p:cSld>
  <p:clrMapOvr>
    <a:masterClrMapping/>
  </p:clrMapOvr>
  <p:transition spd="med">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showMasterSp="0" preserve="1" userDrawn="1">
  <p:cSld name="13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45068"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2" name="Title 1"/>
          <p:cNvSpPr>
            <a:spLocks noGrp="1"/>
          </p:cNvSpPr>
          <p:nvPr>
            <p:ph type="ctrTitle"/>
          </p:nvPr>
        </p:nvSpPr>
        <p:spPr>
          <a:xfrm>
            <a:off x="6951896" y="1969157"/>
            <a:ext cx="5080868" cy="627807"/>
          </a:xfrm>
        </p:spPr>
        <p:txBody>
          <a:bodyPr/>
          <a:lstStyle>
            <a:lvl1pPr>
              <a:defRPr sz="4079">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6951897" y="2726800"/>
            <a:ext cx="5126882" cy="2238631"/>
          </a:xfrm>
        </p:spPr>
        <p:txBody>
          <a:bodyPr>
            <a:noAutofit/>
          </a:bodyPr>
          <a:lstStyle>
            <a:lvl1pPr marL="0" indent="0" algn="l" defTabSz="466114" rtl="0" eaLnBrk="1" latinLnBrk="0" hangingPunct="1">
              <a:spcBef>
                <a:spcPct val="0"/>
              </a:spcBef>
              <a:buNone/>
              <a:defRPr lang="en-US" sz="2039" b="0" i="0" kern="1200" baseline="0" dirty="0">
                <a:solidFill>
                  <a:schemeClr val="tx2"/>
                </a:solidFill>
                <a:latin typeface="Segoe UI Light"/>
                <a:ea typeface="+mj-ea"/>
                <a:cs typeface="Segoe UI Light"/>
              </a:defRPr>
            </a:lvl1pPr>
            <a:lvl2pPr marL="466114" indent="0" algn="ctr">
              <a:buNone/>
              <a:defRPr>
                <a:solidFill>
                  <a:schemeClr val="tx1">
                    <a:tint val="75000"/>
                  </a:schemeClr>
                </a:solidFill>
              </a:defRPr>
            </a:lvl2pPr>
            <a:lvl3pPr marL="932227" indent="0" algn="ctr">
              <a:buNone/>
              <a:defRPr>
                <a:solidFill>
                  <a:schemeClr val="tx1">
                    <a:tint val="75000"/>
                  </a:schemeClr>
                </a:solidFill>
              </a:defRPr>
            </a:lvl3pPr>
            <a:lvl4pPr marL="1398341" indent="0" algn="ctr">
              <a:buNone/>
              <a:defRPr>
                <a:solidFill>
                  <a:schemeClr val="tx1">
                    <a:tint val="75000"/>
                  </a:schemeClr>
                </a:solidFill>
              </a:defRPr>
            </a:lvl4pPr>
            <a:lvl5pPr marL="1864455" indent="0" algn="ctr">
              <a:buNone/>
              <a:defRPr>
                <a:solidFill>
                  <a:schemeClr val="tx1">
                    <a:tint val="75000"/>
                  </a:schemeClr>
                </a:solidFill>
              </a:defRPr>
            </a:lvl5pPr>
            <a:lvl6pPr marL="2330567" indent="0" algn="ctr">
              <a:buNone/>
              <a:defRPr>
                <a:solidFill>
                  <a:schemeClr val="tx1">
                    <a:tint val="75000"/>
                  </a:schemeClr>
                </a:solidFill>
              </a:defRPr>
            </a:lvl6pPr>
            <a:lvl7pPr marL="2796682" indent="0" algn="ctr">
              <a:buNone/>
              <a:defRPr>
                <a:solidFill>
                  <a:schemeClr val="tx1">
                    <a:tint val="75000"/>
                  </a:schemeClr>
                </a:solidFill>
              </a:defRPr>
            </a:lvl7pPr>
            <a:lvl8pPr marL="3262796" indent="0" algn="ctr">
              <a:buNone/>
              <a:defRPr>
                <a:solidFill>
                  <a:schemeClr val="tx1">
                    <a:tint val="75000"/>
                  </a:schemeClr>
                </a:solidFill>
              </a:defRPr>
            </a:lvl8pPr>
            <a:lvl9pPr marL="3728908" indent="0" algn="ctr">
              <a:buNone/>
              <a:defRPr>
                <a:solidFill>
                  <a:schemeClr val="tx1">
                    <a:tint val="75000"/>
                  </a:schemeClr>
                </a:solidFill>
              </a:defRPr>
            </a:lvl9pPr>
          </a:lstStyle>
          <a:p>
            <a:r>
              <a:rPr lang="en-US"/>
              <a:t>Click to edit Master subtitle style</a:t>
            </a:r>
            <a:endParaRPr lang="en-US" dirty="0"/>
          </a:p>
        </p:txBody>
      </p:sp>
      <p:sp>
        <p:nvSpPr>
          <p:cNvPr id="5" name="Picture Placeholder 4"/>
          <p:cNvSpPr>
            <a:spLocks noGrp="1"/>
          </p:cNvSpPr>
          <p:nvPr>
            <p:ph type="pic" sz="quarter" idx="10"/>
          </p:nvPr>
        </p:nvSpPr>
        <p:spPr>
          <a:xfrm>
            <a:off x="-9717" y="1"/>
            <a:ext cx="6338099" cy="6986523"/>
          </a:xfrm>
        </p:spPr>
        <p:txBody>
          <a:bodyPr rtlCol="0">
            <a:normAutofit/>
          </a:bodyPr>
          <a:lstStyle/>
          <a:p>
            <a:pPr lvl="0"/>
            <a:r>
              <a:rPr lang="en-US" noProof="0" dirty="0"/>
              <a:t>Click icon to add picture</a:t>
            </a:r>
          </a:p>
        </p:txBody>
      </p:sp>
      <p:sp>
        <p:nvSpPr>
          <p:cNvPr id="8" name="Footer Placeholder 2"/>
          <p:cNvSpPr>
            <a:spLocks noGrp="1"/>
          </p:cNvSpPr>
          <p:nvPr>
            <p:ph type="ftr" sz="quarter" idx="43"/>
          </p:nvPr>
        </p:nvSpPr>
        <p:spPr>
          <a:xfrm>
            <a:off x="274639" y="6565393"/>
            <a:ext cx="3937000" cy="137160"/>
          </a:xfrm>
        </p:spPr>
        <p:txBody>
          <a:bodyPr/>
          <a:lstStyle>
            <a:lvl1pPr>
              <a:defRPr>
                <a:solidFill>
                  <a:srgbClr val="505050"/>
                </a:solidFill>
              </a:defRPr>
            </a:lvl1pPr>
          </a:lstStyle>
          <a:p>
            <a:r>
              <a:t>Microsoft Confidential</a:t>
            </a:r>
            <a:endParaRPr dirty="0"/>
          </a:p>
        </p:txBody>
      </p:sp>
      <p:sp>
        <p:nvSpPr>
          <p:cNvPr id="9" name="Slide Number Placeholder 3"/>
          <p:cNvSpPr>
            <a:spLocks noGrp="1"/>
          </p:cNvSpPr>
          <p:nvPr>
            <p:ph type="sldNum" sz="quarter" idx="44"/>
          </p:nvPr>
        </p:nvSpPr>
        <p:spPr>
          <a:xfrm>
            <a:off x="11595102" y="6565393"/>
            <a:ext cx="566737" cy="137160"/>
          </a:xfrm>
        </p:spPr>
        <p:txBody>
          <a:bodyPr/>
          <a:lstStyle>
            <a:lvl1pPr>
              <a:defRPr>
                <a:solidFill>
                  <a:schemeClr val="tx2"/>
                </a:solidFill>
              </a:defRPr>
            </a:lvl1pPr>
          </a:lstStyle>
          <a:p>
            <a:pPr defTabSz="932468"/>
            <a:fld id="{27258FFF-F925-446B-8502-81C933981705}" type="slidenum">
              <a:rPr lang="en-US" smtClean="0">
                <a:solidFill>
                  <a:srgbClr val="505050"/>
                </a:solidFill>
              </a:rPr>
              <a:pPr defTabSz="932468"/>
              <a:t>‹#›</a:t>
            </a:fld>
            <a:endParaRPr lang="en-US" dirty="0">
              <a:solidFill>
                <a:srgbClr val="505050"/>
              </a:solidFill>
            </a:endParaRPr>
          </a:p>
        </p:txBody>
      </p:sp>
    </p:spTree>
    <p:extLst>
      <p:ext uri="{BB962C8B-B14F-4D97-AF65-F5344CB8AC3E}">
        <p14:creationId xmlns:p14="http://schemas.microsoft.com/office/powerpoint/2010/main" val="2623278115"/>
      </p:ext>
    </p:extLst>
  </p:cSld>
  <p:clrMapOvr>
    <a:masterClrMapping/>
  </p:clrMapOvr>
  <p:transition spd="med">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46092"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2" name="Title 1"/>
          <p:cNvSpPr>
            <a:spLocks noGrp="1"/>
          </p:cNvSpPr>
          <p:nvPr>
            <p:ph type="title" hasCustomPrompt="1"/>
          </p:nvPr>
        </p:nvSpPr>
        <p:spPr>
          <a:xfrm>
            <a:off x="457201" y="292608"/>
            <a:ext cx="11226195" cy="1097302"/>
          </a:xfrm>
        </p:spPr>
        <p:txBody>
          <a:bodyPr lIns="0" tIns="91440" rIns="146304" bIns="91440"/>
          <a:lstStyle>
            <a:lvl1pPr>
              <a:lnSpc>
                <a:spcPts val="4898"/>
              </a:lnSpc>
              <a:defRPr sz="4398"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4" name="Slide Number Placeholder 3"/>
          <p:cNvSpPr>
            <a:spLocks noGrp="1"/>
          </p:cNvSpPr>
          <p:nvPr>
            <p:ph type="sldNum" sz="quarter" idx="11"/>
          </p:nvPr>
        </p:nvSpPr>
        <p:spPr/>
        <p:txBody>
          <a:bodyPr/>
          <a:lstStyle/>
          <a:p>
            <a:pPr defTabSz="932468"/>
            <a:fld id="{27258FFF-F925-446B-8502-81C933981705}" type="slidenum">
              <a:rPr lang="en-US" smtClean="0">
                <a:solidFill>
                  <a:srgbClr val="505050"/>
                </a:solidFill>
              </a:rPr>
              <a:pPr defTabSz="932468"/>
              <a:t>‹#›</a:t>
            </a:fld>
            <a:endParaRPr lang="en-US" dirty="0">
              <a:solidFill>
                <a:srgbClr val="505050"/>
              </a:solidFill>
            </a:endParaRPr>
          </a:p>
        </p:txBody>
      </p:sp>
      <p:sp>
        <p:nvSpPr>
          <p:cNvPr id="8" name="Text Placeholder 7"/>
          <p:cNvSpPr>
            <a:spLocks noGrp="1"/>
          </p:cNvSpPr>
          <p:nvPr>
            <p:ph type="body" sz="quarter" idx="13" hasCustomPrompt="1"/>
          </p:nvPr>
        </p:nvSpPr>
        <p:spPr>
          <a:xfrm>
            <a:off x="457200" y="1545465"/>
            <a:ext cx="11226196" cy="4663068"/>
          </a:xfrm>
        </p:spPr>
        <p:txBody>
          <a:bodyPr lIns="0" tIns="0"/>
          <a:lstStyle>
            <a:lvl1pPr marL="233271" indent="-233271">
              <a:spcBef>
                <a:spcPts val="1199"/>
              </a:spcBef>
              <a:defRPr sz="2599">
                <a:latin typeface="+mn-lt"/>
              </a:defRPr>
            </a:lvl1pPr>
            <a:lvl2pPr marL="690290" indent="-233271">
              <a:spcBef>
                <a:spcPts val="1199"/>
              </a:spcBef>
              <a:buSzPct val="100000"/>
              <a:buFont typeface="Segoe UI" pitchFamily="34" charset="0"/>
              <a:buChar char="‐"/>
              <a:defRPr/>
            </a:lvl2pPr>
            <a:lvl3pPr marL="1147309" indent="-233271">
              <a:spcBef>
                <a:spcPts val="1199"/>
              </a:spcBef>
              <a:buFont typeface="Wingdings" pitchFamily="2" charset="2"/>
              <a:buChar char="§"/>
              <a:defRPr/>
            </a:lvl3pPr>
            <a:lvl4pPr marL="1599566" indent="-342764">
              <a:spcBef>
                <a:spcPts val="1199"/>
              </a:spcBef>
              <a:buFont typeface="+mj-lt"/>
              <a:buAutoNum type="arabicPeriod"/>
              <a:defRPr/>
            </a:lvl4pPr>
            <a:lvl5pPr marL="1945504" indent="-342764">
              <a:spcBef>
                <a:spcPts val="1199"/>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05232137"/>
      </p:ext>
    </p:extLst>
  </p:cSld>
  <p:clrMapOvr>
    <a:masterClrMapping/>
  </p:clrMapOvr>
  <p:transition spd="med">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47116"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4" name="Slide Number Placeholder 3"/>
          <p:cNvSpPr>
            <a:spLocks noGrp="1"/>
          </p:cNvSpPr>
          <p:nvPr>
            <p:ph type="sldNum" sz="quarter" idx="11"/>
          </p:nvPr>
        </p:nvSpPr>
        <p:spPr/>
        <p:txBody>
          <a:bodyPr/>
          <a:lstStyle/>
          <a:p>
            <a:pPr defTabSz="932468"/>
            <a:fld id="{27258FFF-F925-446B-8502-81C933981705}" type="slidenum">
              <a:rPr lang="en-US" smtClean="0">
                <a:solidFill>
                  <a:srgbClr val="505050"/>
                </a:solidFill>
              </a:rPr>
              <a:pPr defTabSz="932468"/>
              <a:t>‹#›</a:t>
            </a:fld>
            <a:endParaRPr lang="en-US" dirty="0">
              <a:solidFill>
                <a:srgbClr val="505050"/>
              </a:solidFill>
            </a:endParaRPr>
          </a:p>
        </p:txBody>
      </p:sp>
      <p:sp>
        <p:nvSpPr>
          <p:cNvPr id="7" name="Title 1"/>
          <p:cNvSpPr>
            <a:spLocks noGrp="1"/>
          </p:cNvSpPr>
          <p:nvPr>
            <p:ph type="title" hasCustomPrompt="1"/>
          </p:nvPr>
        </p:nvSpPr>
        <p:spPr>
          <a:xfrm>
            <a:off x="457201" y="292608"/>
            <a:ext cx="11226195" cy="1097302"/>
          </a:xfrm>
        </p:spPr>
        <p:txBody>
          <a:bodyPr lIns="0" tIns="91440" rIns="146304" bIns="91440"/>
          <a:lstStyle>
            <a:lvl1pPr>
              <a:lnSpc>
                <a:spcPts val="4898"/>
              </a:lnSpc>
              <a:defRPr sz="4398"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2892457614"/>
      </p:ext>
    </p:extLst>
  </p:cSld>
  <p:clrMapOvr>
    <a:masterClrMapping/>
  </p:clrMapOvr>
  <p:transition spd="med">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Categories">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4814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11" name="Text Placeholder 4"/>
          <p:cNvSpPr>
            <a:spLocks noGrp="1"/>
          </p:cNvSpPr>
          <p:nvPr>
            <p:ph type="body" sz="quarter" idx="10"/>
          </p:nvPr>
        </p:nvSpPr>
        <p:spPr>
          <a:xfrm>
            <a:off x="274639" y="2674311"/>
            <a:ext cx="8229574" cy="523202"/>
          </a:xfrm>
        </p:spPr>
        <p:txBody>
          <a:bodyPr lIns="182880"/>
          <a:lstStyle>
            <a:lvl1pPr marL="0" indent="0">
              <a:buFontTx/>
              <a:buNone/>
              <a:defRPr sz="2399">
                <a:solidFill>
                  <a:schemeClr val="tx2"/>
                </a:solidFill>
                <a:latin typeface="+mj-lt"/>
              </a:defRPr>
            </a:lvl1pPr>
            <a:lvl2pPr marL="342731" indent="0">
              <a:buFontTx/>
              <a:buNone/>
              <a:defRPr sz="2399">
                <a:latin typeface="Segoe Pro Light"/>
              </a:defRPr>
            </a:lvl2pPr>
            <a:lvl3pPr marL="571217" indent="0">
              <a:buFontTx/>
              <a:buNone/>
              <a:defRPr sz="2399">
                <a:latin typeface="Segoe Pro Light"/>
              </a:defRPr>
            </a:lvl3pPr>
            <a:lvl4pPr marL="799705" indent="0">
              <a:buFontTx/>
              <a:buNone/>
              <a:defRPr sz="2399">
                <a:latin typeface="Segoe Pro Light"/>
              </a:defRPr>
            </a:lvl4pPr>
            <a:lvl5pPr marL="1028191" indent="0">
              <a:buFontTx/>
              <a:buNone/>
              <a:defRPr sz="2399">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74640" y="355514"/>
            <a:ext cx="8229574" cy="629914"/>
          </a:xfrm>
        </p:spPr>
        <p:txBody>
          <a:bodyPr lIns="146304" tIns="109728" rIns="146304" bIns="109728" anchor="t" anchorCtr="0"/>
          <a:lstStyle>
            <a:lvl1pPr marL="0" indent="0">
              <a:lnSpc>
                <a:spcPts val="3598"/>
              </a:lnSpc>
              <a:buFontTx/>
              <a:buNone/>
              <a:defRPr sz="3598">
                <a:solidFill>
                  <a:schemeClr val="accent1"/>
                </a:solidFill>
                <a:latin typeface="+mj-lt"/>
              </a:defRPr>
            </a:lvl1pPr>
            <a:lvl2pPr marL="342731" indent="0">
              <a:buFontTx/>
              <a:buNone/>
              <a:defRPr sz="3598">
                <a:latin typeface="Segoe Pro Light"/>
              </a:defRPr>
            </a:lvl2pPr>
            <a:lvl3pPr marL="571217" indent="0">
              <a:buFontTx/>
              <a:buNone/>
              <a:defRPr sz="3598">
                <a:latin typeface="Segoe Pro Light"/>
              </a:defRPr>
            </a:lvl3pPr>
            <a:lvl4pPr marL="799705" indent="0">
              <a:buFontTx/>
              <a:buNone/>
              <a:defRPr sz="3598">
                <a:latin typeface="Segoe Pro Light"/>
              </a:defRPr>
            </a:lvl4pPr>
            <a:lvl5pPr marL="1028191" indent="0">
              <a:buFontTx/>
              <a:buNone/>
              <a:defRPr sz="3598">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74638" y="3586227"/>
            <a:ext cx="2742914" cy="2743200"/>
          </a:xfrm>
          <a:noFill/>
        </p:spPr>
        <p:txBody>
          <a:bodyPr lIns="182880" tIns="146304" rIns="182880" bIns="146304" anchor="b" anchorCtr="0">
            <a:noAutofit/>
          </a:bodyPr>
          <a:lstStyle>
            <a:lvl1pPr marL="0" indent="0">
              <a:lnSpc>
                <a:spcPct val="100000"/>
              </a:lnSpc>
              <a:spcBef>
                <a:spcPts val="600"/>
              </a:spcBef>
              <a:buFontTx/>
              <a:buNone/>
              <a:defRPr sz="2399">
                <a:solidFill>
                  <a:schemeClr val="bg1"/>
                </a:solidFill>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261879" y="3586227"/>
            <a:ext cx="2742914" cy="2743200"/>
          </a:xfrm>
          <a:noFill/>
        </p:spPr>
        <p:txBody>
          <a:bodyPr lIns="182880" tIns="146304" rIns="182880" bIns="146304" anchor="b" anchorCtr="0">
            <a:noAutofit/>
          </a:bodyPr>
          <a:lstStyle>
            <a:lvl1pPr marL="0" indent="0">
              <a:lnSpc>
                <a:spcPct val="100000"/>
              </a:lnSpc>
              <a:spcBef>
                <a:spcPts val="600"/>
              </a:spcBef>
              <a:buFontTx/>
              <a:buNone/>
              <a:defRPr sz="2399">
                <a:solidFill>
                  <a:schemeClr val="bg1"/>
                </a:solidFill>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249121" y="3586227"/>
            <a:ext cx="2742914" cy="2743200"/>
          </a:xfrm>
          <a:noFill/>
        </p:spPr>
        <p:txBody>
          <a:bodyPr lIns="182880" tIns="146304" rIns="182880" bIns="146304" anchor="b" anchorCtr="0">
            <a:noAutofit/>
          </a:bodyPr>
          <a:lstStyle>
            <a:lvl1pPr marL="0" indent="0">
              <a:lnSpc>
                <a:spcPct val="100000"/>
              </a:lnSpc>
              <a:spcBef>
                <a:spcPts val="600"/>
              </a:spcBef>
              <a:buFontTx/>
              <a:buNone/>
              <a:defRPr sz="2399">
                <a:solidFill>
                  <a:schemeClr val="bg1"/>
                </a:solidFill>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236360" y="3586227"/>
            <a:ext cx="2742914" cy="2743200"/>
          </a:xfrm>
          <a:noFill/>
        </p:spPr>
        <p:txBody>
          <a:bodyPr lIns="182880" tIns="146304" rIns="182880" bIns="146304" anchor="b" anchorCtr="0">
            <a:noAutofit/>
          </a:bodyPr>
          <a:lstStyle>
            <a:lvl1pPr marL="0" indent="0">
              <a:lnSpc>
                <a:spcPct val="100000"/>
              </a:lnSpc>
              <a:spcBef>
                <a:spcPts val="600"/>
              </a:spcBef>
              <a:buFontTx/>
              <a:buNone/>
              <a:defRPr sz="2399">
                <a:solidFill>
                  <a:schemeClr val="bg1"/>
                </a:solidFill>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a:t>Click to edit Master text styles</a:t>
            </a:r>
          </a:p>
        </p:txBody>
      </p:sp>
      <p:sp>
        <p:nvSpPr>
          <p:cNvPr id="5" name="Slide Number Placeholder 4"/>
          <p:cNvSpPr>
            <a:spLocks noGrp="1"/>
          </p:cNvSpPr>
          <p:nvPr>
            <p:ph type="sldNum" sz="quarter" idx="24"/>
          </p:nvPr>
        </p:nvSpPr>
        <p:spPr/>
        <p:txBody>
          <a:bodyPr/>
          <a:lstStyle>
            <a:lvl1pPr>
              <a:defRPr>
                <a:solidFill>
                  <a:schemeClr val="bg1"/>
                </a:solidFill>
              </a:defRPr>
            </a:lvl1pPr>
          </a:lstStyle>
          <a:p>
            <a:pPr defTabSz="932468"/>
            <a:fld id="{27258FFF-F925-446B-8502-81C933981705}" type="slidenum">
              <a:rPr lang="en-US" smtClean="0">
                <a:solidFill>
                  <a:srgbClr val="FFFFFF"/>
                </a:solidFill>
              </a:rPr>
              <a:pPr defTabSz="932468"/>
              <a:t>‹#›</a:t>
            </a:fld>
            <a:endParaRPr lang="en-US" dirty="0">
              <a:solidFill>
                <a:srgbClr val="FFFFFF"/>
              </a:solidFill>
            </a:endParaRPr>
          </a:p>
        </p:txBody>
      </p:sp>
    </p:spTree>
    <p:extLst>
      <p:ext uri="{BB962C8B-B14F-4D97-AF65-F5344CB8AC3E}">
        <p14:creationId xmlns:p14="http://schemas.microsoft.com/office/powerpoint/2010/main" val="3154584454"/>
      </p:ext>
    </p:extLst>
  </p:cSld>
  <p:clrMapOvr>
    <a:masterClrMapping/>
  </p:clrMapOvr>
  <p:transition spd="med">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8 Categorie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49164"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2" name="Text Placeholder 4"/>
          <p:cNvSpPr>
            <a:spLocks noGrp="1"/>
          </p:cNvSpPr>
          <p:nvPr>
            <p:ph type="body" sz="quarter" idx="10"/>
          </p:nvPr>
        </p:nvSpPr>
        <p:spPr>
          <a:xfrm>
            <a:off x="521209" y="375659"/>
            <a:ext cx="6400613" cy="457195"/>
          </a:xfrm>
        </p:spPr>
        <p:txBody>
          <a:bodyPr lIns="182880" tIns="146304" rIns="182880" bIns="146304" anchor="ctr" anchorCtr="0"/>
          <a:lstStyle>
            <a:lvl1pPr marL="0" indent="0">
              <a:lnSpc>
                <a:spcPts val="2799"/>
              </a:lnSpc>
              <a:spcBef>
                <a:spcPts val="0"/>
              </a:spcBef>
              <a:buFontTx/>
              <a:buNone/>
              <a:defRPr sz="2399">
                <a:solidFill>
                  <a:schemeClr val="accent1"/>
                </a:solidFill>
                <a:latin typeface="+mj-lt"/>
              </a:defRPr>
            </a:lvl1pPr>
            <a:lvl2pPr marL="342731" indent="0">
              <a:buFontTx/>
              <a:buNone/>
              <a:defRPr sz="2399">
                <a:latin typeface="Segoe Pro Light"/>
              </a:defRPr>
            </a:lvl2pPr>
            <a:lvl3pPr marL="571217" indent="0">
              <a:buFontTx/>
              <a:buNone/>
              <a:defRPr sz="2399">
                <a:latin typeface="Segoe Pro Light"/>
              </a:defRPr>
            </a:lvl3pPr>
            <a:lvl4pPr marL="799705" indent="0">
              <a:buFontTx/>
              <a:buNone/>
              <a:defRPr sz="2399">
                <a:latin typeface="Segoe Pro Light"/>
              </a:defRPr>
            </a:lvl4pPr>
            <a:lvl5pPr marL="1028191" indent="0">
              <a:buFontTx/>
              <a:buNone/>
              <a:defRPr sz="2399">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549015" y="1091909"/>
            <a:ext cx="2743200" cy="2743200"/>
          </a:xfrm>
        </p:spPr>
        <p:txBody>
          <a:bodyPr lIns="146304" tIns="91440" rIns="146304" bIns="91440">
            <a:noAutofit/>
          </a:bodyPr>
          <a:lstStyle>
            <a:lvl1pPr marL="0" indent="0">
              <a:buFontTx/>
              <a:buNone/>
              <a:defRPr sz="2399">
                <a:solidFill>
                  <a:schemeClr val="tx2"/>
                </a:solidFill>
                <a:latin typeface="+mj-lt"/>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a:t>
            </a:r>
            <a:r>
              <a:rPr lang="en-US"/>
              <a:t>to edit </a:t>
            </a:r>
            <a:br>
              <a:rPr lang="en-US" dirty="0"/>
            </a:br>
            <a:r>
              <a:rPr lang="en-US" dirty="0"/>
              <a:t>Master text styles</a:t>
            </a:r>
          </a:p>
        </p:txBody>
      </p:sp>
      <p:sp>
        <p:nvSpPr>
          <p:cNvPr id="28" name="Text Placeholder 26"/>
          <p:cNvSpPr>
            <a:spLocks noGrp="1"/>
          </p:cNvSpPr>
          <p:nvPr>
            <p:ph type="body" sz="quarter" idx="30" hasCustomPrompt="1"/>
          </p:nvPr>
        </p:nvSpPr>
        <p:spPr>
          <a:xfrm>
            <a:off x="3414222" y="1091909"/>
            <a:ext cx="2742914" cy="2743200"/>
          </a:xfrm>
        </p:spPr>
        <p:txBody>
          <a:bodyPr lIns="146304" tIns="91440" rIns="146304" bIns="91440">
            <a:noAutofit/>
          </a:bodyPr>
          <a:lstStyle>
            <a:lvl1pPr marL="0" indent="0">
              <a:buFontTx/>
              <a:buNone/>
              <a:defRPr sz="2399">
                <a:solidFill>
                  <a:schemeClr val="tx2"/>
                </a:solidFill>
                <a:latin typeface="+mj-lt"/>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6279142" y="1091909"/>
            <a:ext cx="2742914" cy="2743200"/>
          </a:xfrm>
        </p:spPr>
        <p:txBody>
          <a:bodyPr lIns="146304" tIns="91440" rIns="146304" bIns="91440">
            <a:noAutofit/>
          </a:bodyPr>
          <a:lstStyle>
            <a:lvl1pPr marL="0" indent="0">
              <a:buFontTx/>
              <a:buNone/>
              <a:defRPr sz="2399">
                <a:solidFill>
                  <a:schemeClr val="tx2"/>
                </a:solidFill>
                <a:latin typeface="+mj-lt"/>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9144063" y="1091909"/>
            <a:ext cx="2742914" cy="2743200"/>
          </a:xfrm>
        </p:spPr>
        <p:txBody>
          <a:bodyPr lIns="146304" tIns="91440" rIns="146304" bIns="91440">
            <a:noAutofit/>
          </a:bodyPr>
          <a:lstStyle>
            <a:lvl1pPr marL="0" indent="0">
              <a:buFontTx/>
              <a:buNone/>
              <a:defRPr sz="2399">
                <a:solidFill>
                  <a:schemeClr val="tx2"/>
                </a:solidFill>
                <a:latin typeface="+mj-lt"/>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549015" y="3954456"/>
            <a:ext cx="2743200" cy="2560671"/>
          </a:xfrm>
        </p:spPr>
        <p:txBody>
          <a:bodyPr lIns="182880" tIns="146304" bIns="146304">
            <a:noAutofit/>
          </a:bodyPr>
          <a:lstStyle>
            <a:lvl1pPr marL="0" indent="0">
              <a:lnSpc>
                <a:spcPct val="90000"/>
              </a:lnSpc>
              <a:spcBef>
                <a:spcPts val="300"/>
              </a:spcBef>
              <a:spcAft>
                <a:spcPts val="600"/>
              </a:spcAft>
              <a:buFontTx/>
              <a:buNone/>
              <a:defRPr sz="1199" b="0">
                <a:solidFill>
                  <a:schemeClr val="tx2"/>
                </a:solidFill>
                <a:latin typeface="+mn-lt"/>
                <a:cs typeface="Segoe UI"/>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3414307" y="3954457"/>
            <a:ext cx="2742914" cy="2560643"/>
          </a:xfrm>
        </p:spPr>
        <p:txBody>
          <a:bodyPr lIns="182880" tIns="146304" bIns="146304">
            <a:noAutofit/>
          </a:bodyPr>
          <a:lstStyle>
            <a:lvl1pPr marL="0" indent="0">
              <a:lnSpc>
                <a:spcPts val="1439"/>
              </a:lnSpc>
              <a:spcBef>
                <a:spcPts val="300"/>
              </a:spcBef>
              <a:spcAft>
                <a:spcPts val="600"/>
              </a:spcAft>
              <a:buFontTx/>
              <a:buNone/>
              <a:defRPr sz="1199" b="0">
                <a:solidFill>
                  <a:schemeClr val="tx2"/>
                </a:solidFill>
                <a:latin typeface="+mn-lt"/>
                <a:cs typeface="Segoe UI"/>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9144318" y="3954457"/>
            <a:ext cx="2742914" cy="2560643"/>
          </a:xfrm>
        </p:spPr>
        <p:txBody>
          <a:bodyPr lIns="182880" tIns="146304" bIns="146304">
            <a:noAutofit/>
          </a:bodyPr>
          <a:lstStyle>
            <a:lvl1pPr marL="0" indent="0">
              <a:lnSpc>
                <a:spcPts val="1439"/>
              </a:lnSpc>
              <a:spcBef>
                <a:spcPts val="300"/>
              </a:spcBef>
              <a:spcAft>
                <a:spcPts val="600"/>
              </a:spcAft>
              <a:buFontTx/>
              <a:buNone/>
              <a:defRPr sz="1199" b="0">
                <a:solidFill>
                  <a:schemeClr val="tx2"/>
                </a:solidFill>
                <a:latin typeface="Segoe UI"/>
                <a:cs typeface="Segoe UI"/>
                <a:sym typeface="Segoe UI"/>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6279312" y="3954457"/>
            <a:ext cx="2742914" cy="2560643"/>
          </a:xfrm>
        </p:spPr>
        <p:txBody>
          <a:bodyPr lIns="182880" tIns="146304" bIns="146304">
            <a:noAutofit/>
          </a:bodyPr>
          <a:lstStyle>
            <a:lvl1pPr marL="0" indent="0">
              <a:lnSpc>
                <a:spcPts val="1439"/>
              </a:lnSpc>
              <a:spcBef>
                <a:spcPts val="300"/>
              </a:spcBef>
              <a:spcAft>
                <a:spcPts val="600"/>
              </a:spcAft>
              <a:buFontTx/>
              <a:buNone/>
              <a:defRPr sz="1199" b="0">
                <a:solidFill>
                  <a:schemeClr val="tx2"/>
                </a:solidFill>
                <a:latin typeface="+mn-lt"/>
                <a:cs typeface="Segoe UI"/>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4" name="Slide Number Placeholder 3"/>
          <p:cNvSpPr>
            <a:spLocks noGrp="1"/>
          </p:cNvSpPr>
          <p:nvPr>
            <p:ph type="sldNum" sz="quarter" idx="44"/>
          </p:nvPr>
        </p:nvSpPr>
        <p:spPr>
          <a:xfrm>
            <a:off x="11595102" y="6707285"/>
            <a:ext cx="566737" cy="137160"/>
          </a:xfrm>
        </p:spPr>
        <p:txBody>
          <a:bodyPr/>
          <a:lstStyle>
            <a:lvl1pPr>
              <a:defRPr>
                <a:solidFill>
                  <a:srgbClr val="505050"/>
                </a:solidFill>
              </a:defRPr>
            </a:lvl1pPr>
          </a:lstStyle>
          <a:p>
            <a:pPr defTabSz="932468"/>
            <a:fld id="{27258FFF-F925-446B-8502-81C933981705}" type="slidenum">
              <a:rPr lang="en-US" smtClean="0"/>
              <a:pPr defTabSz="932468"/>
              <a:t>‹#›</a:t>
            </a:fld>
            <a:endParaRPr lang="en-US" dirty="0"/>
          </a:p>
        </p:txBody>
      </p:sp>
    </p:spTree>
    <p:extLst>
      <p:ext uri="{BB962C8B-B14F-4D97-AF65-F5344CB8AC3E}">
        <p14:creationId xmlns:p14="http://schemas.microsoft.com/office/powerpoint/2010/main" val="957230463"/>
      </p:ext>
    </p:extLst>
  </p:cSld>
  <p:clrMapOvr>
    <a:masterClrMapping/>
  </p:clrMapOvr>
  <p:transition spd="med">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showMasterSp="0" preserve="1" userDrawn="1">
  <p:cSld name="2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50188"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6" name="Rectangle 5"/>
          <p:cNvSpPr/>
          <p:nvPr/>
        </p:nvSpPr>
        <p:spPr bwMode="white">
          <a:xfrm>
            <a:off x="-9717" y="0"/>
            <a:ext cx="6108094"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11" rIns="46611" anchor="ctr"/>
          <a:lstStyle/>
          <a:p>
            <a:pPr algn="ctr" defTabSz="931920">
              <a:defRPr/>
            </a:pPr>
            <a:endParaRPr lang="en-US" sz="2243" dirty="0">
              <a:gradFill>
                <a:gsLst>
                  <a:gs pos="0">
                    <a:srgbClr val="FFFFFF"/>
                  </a:gs>
                  <a:gs pos="100000">
                    <a:srgbClr val="FFFFFF"/>
                  </a:gs>
                </a:gsLst>
                <a:lin ang="5400000" scaled="0"/>
              </a:gradFill>
              <a:latin typeface="Segoe UI Light"/>
              <a:ea typeface="Segoe UI Light"/>
              <a:cs typeface="Segoe UI Light"/>
            </a:endParaRPr>
          </a:p>
        </p:txBody>
      </p:sp>
      <p:pic>
        <p:nvPicPr>
          <p:cNvPr id="7" name="Picture 9"/>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365024" y="6223834"/>
            <a:ext cx="2202866" cy="762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9551694" y="6554129"/>
            <a:ext cx="2604200" cy="224114"/>
          </a:xfrm>
          <a:prstGeom prst="rect">
            <a:avLst/>
          </a:prstGeom>
          <a:noFill/>
        </p:spPr>
        <p:txBody>
          <a:bodyPr wrap="none" lIns="0" tIns="0" rIns="0" bIns="0">
            <a:spAutoFit/>
          </a:bodyPr>
          <a:lstStyle/>
          <a:p>
            <a:pPr defTabSz="932372">
              <a:defRPr/>
            </a:pPr>
            <a:r>
              <a:rPr lang="en-US" sz="1428" kern="1000" dirty="0">
                <a:solidFill>
                  <a:srgbClr val="FFFFFF"/>
                </a:solidFill>
                <a:latin typeface="Segoe UI Light"/>
              </a:rPr>
              <a:t>Your complete office in the cloud.</a:t>
            </a:r>
          </a:p>
        </p:txBody>
      </p:sp>
      <p:sp>
        <p:nvSpPr>
          <p:cNvPr id="2" name="Title 1"/>
          <p:cNvSpPr>
            <a:spLocks noGrp="1"/>
          </p:cNvSpPr>
          <p:nvPr>
            <p:ph type="ctrTitle"/>
          </p:nvPr>
        </p:nvSpPr>
        <p:spPr>
          <a:xfrm>
            <a:off x="613798" y="1969157"/>
            <a:ext cx="5080868" cy="627807"/>
          </a:xfrm>
        </p:spPr>
        <p:txBody>
          <a:bodyPr/>
          <a:lstStyle>
            <a:lvl1pPr>
              <a:defRPr sz="407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13798" y="2726800"/>
            <a:ext cx="5126882" cy="2238631"/>
          </a:xfrm>
        </p:spPr>
        <p:txBody>
          <a:bodyPr>
            <a:noAutofit/>
          </a:bodyPr>
          <a:lstStyle>
            <a:lvl1pPr marL="0" indent="0" algn="l" defTabSz="466114" rtl="0" eaLnBrk="1" latinLnBrk="0" hangingPunct="1">
              <a:spcBef>
                <a:spcPct val="0"/>
              </a:spcBef>
              <a:buNone/>
              <a:defRPr lang="en-US" sz="2039" b="0" i="0" kern="1200" baseline="0" dirty="0">
                <a:solidFill>
                  <a:schemeClr val="bg1"/>
                </a:solidFill>
                <a:latin typeface="Segoe UI Light"/>
                <a:ea typeface="+mj-ea"/>
                <a:cs typeface="Segoe UI Light"/>
              </a:defRPr>
            </a:lvl1pPr>
            <a:lvl2pPr marL="466114" indent="0" algn="ctr">
              <a:buNone/>
              <a:defRPr>
                <a:solidFill>
                  <a:schemeClr val="tx1">
                    <a:tint val="75000"/>
                  </a:schemeClr>
                </a:solidFill>
              </a:defRPr>
            </a:lvl2pPr>
            <a:lvl3pPr marL="932227" indent="0" algn="ctr">
              <a:buNone/>
              <a:defRPr>
                <a:solidFill>
                  <a:schemeClr val="tx1">
                    <a:tint val="75000"/>
                  </a:schemeClr>
                </a:solidFill>
              </a:defRPr>
            </a:lvl3pPr>
            <a:lvl4pPr marL="1398341" indent="0" algn="ctr">
              <a:buNone/>
              <a:defRPr>
                <a:solidFill>
                  <a:schemeClr val="tx1">
                    <a:tint val="75000"/>
                  </a:schemeClr>
                </a:solidFill>
              </a:defRPr>
            </a:lvl4pPr>
            <a:lvl5pPr marL="1864455" indent="0" algn="ctr">
              <a:buNone/>
              <a:defRPr>
                <a:solidFill>
                  <a:schemeClr val="tx1">
                    <a:tint val="75000"/>
                  </a:schemeClr>
                </a:solidFill>
              </a:defRPr>
            </a:lvl5pPr>
            <a:lvl6pPr marL="2330567" indent="0" algn="ctr">
              <a:buNone/>
              <a:defRPr>
                <a:solidFill>
                  <a:schemeClr val="tx1">
                    <a:tint val="75000"/>
                  </a:schemeClr>
                </a:solidFill>
              </a:defRPr>
            </a:lvl6pPr>
            <a:lvl7pPr marL="2796682" indent="0" algn="ctr">
              <a:buNone/>
              <a:defRPr>
                <a:solidFill>
                  <a:schemeClr val="tx1">
                    <a:tint val="75000"/>
                  </a:schemeClr>
                </a:solidFill>
              </a:defRPr>
            </a:lvl7pPr>
            <a:lvl8pPr marL="3262796" indent="0" algn="ctr">
              <a:buNone/>
              <a:defRPr>
                <a:solidFill>
                  <a:schemeClr val="tx1">
                    <a:tint val="75000"/>
                  </a:schemeClr>
                </a:solidFill>
              </a:defRPr>
            </a:lvl8pPr>
            <a:lvl9pPr marL="3728908" indent="0" algn="ctr">
              <a:buNone/>
              <a:defRPr>
                <a:solidFill>
                  <a:schemeClr val="tx1">
                    <a:tint val="75000"/>
                  </a:schemeClr>
                </a:solidFill>
              </a:defRPr>
            </a:lvl9pPr>
          </a:lstStyle>
          <a:p>
            <a:r>
              <a:rPr lang="en-US" dirty="0"/>
              <a:t>Click to edit Master subtitle style</a:t>
            </a:r>
          </a:p>
        </p:txBody>
      </p:sp>
      <p:sp>
        <p:nvSpPr>
          <p:cNvPr id="5" name="Picture Placeholder 4"/>
          <p:cNvSpPr>
            <a:spLocks noGrp="1"/>
          </p:cNvSpPr>
          <p:nvPr>
            <p:ph type="pic" sz="quarter" idx="10"/>
          </p:nvPr>
        </p:nvSpPr>
        <p:spPr>
          <a:xfrm>
            <a:off x="6098378" y="1"/>
            <a:ext cx="6338099" cy="6986523"/>
          </a:xfrm>
        </p:spPr>
        <p:txBody>
          <a:bodyPr rtlCol="0">
            <a:normAutofit/>
          </a:bodyPr>
          <a:lstStyle/>
          <a:p>
            <a:pPr lvl="0"/>
            <a:r>
              <a:rPr lang="en-US" noProof="0" dirty="0"/>
              <a:t>Click icon to add picture</a:t>
            </a:r>
          </a:p>
        </p:txBody>
      </p:sp>
      <p:sp>
        <p:nvSpPr>
          <p:cNvPr id="11" name="Slide Number Placeholder 3"/>
          <p:cNvSpPr>
            <a:spLocks noGrp="1"/>
          </p:cNvSpPr>
          <p:nvPr>
            <p:ph type="sldNum" sz="quarter" idx="44"/>
          </p:nvPr>
        </p:nvSpPr>
        <p:spPr>
          <a:xfrm>
            <a:off x="11595102" y="6565393"/>
            <a:ext cx="566737" cy="137160"/>
          </a:xfrm>
        </p:spPr>
        <p:txBody>
          <a:bodyPr/>
          <a:lstStyle>
            <a:lvl1pPr>
              <a:defRPr>
                <a:solidFill>
                  <a:srgbClr val="505050"/>
                </a:solidFill>
              </a:defRPr>
            </a:lvl1pPr>
          </a:lstStyle>
          <a:p>
            <a:pPr defTabSz="932468"/>
            <a:fld id="{27258FFF-F925-446B-8502-81C933981705}" type="slidenum">
              <a:rPr lang="en-US" smtClean="0"/>
              <a:pPr defTabSz="932468"/>
              <a:t>‹#›</a:t>
            </a:fld>
            <a:endParaRPr lang="en-US" dirty="0"/>
          </a:p>
        </p:txBody>
      </p:sp>
    </p:spTree>
    <p:extLst>
      <p:ext uri="{BB962C8B-B14F-4D97-AF65-F5344CB8AC3E}">
        <p14:creationId xmlns:p14="http://schemas.microsoft.com/office/powerpoint/2010/main" val="1029896650"/>
      </p:ext>
    </p:extLst>
  </p:cSld>
  <p:clrMapOvr>
    <a:masterClrMapping/>
  </p:clrMapOvr>
  <p:transition spd="med">
    <p:fade/>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showMasterSp="0" preserve="1" userDrawn="1">
  <p:cSld name="3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51212"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6" name="Rectangle 5"/>
          <p:cNvSpPr/>
          <p:nvPr/>
        </p:nvSpPr>
        <p:spPr bwMode="white">
          <a:xfrm>
            <a:off x="6328382" y="0"/>
            <a:ext cx="6108093"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11" rIns="46611" anchor="ctr"/>
          <a:lstStyle/>
          <a:p>
            <a:pPr algn="ctr" defTabSz="931920">
              <a:defRPr/>
            </a:pPr>
            <a:endParaRPr lang="en-US" sz="2243" dirty="0">
              <a:gradFill>
                <a:gsLst>
                  <a:gs pos="0">
                    <a:srgbClr val="FFFFFF"/>
                  </a:gs>
                  <a:gs pos="100000">
                    <a:srgbClr val="FFFFFF"/>
                  </a:gs>
                </a:gsLst>
                <a:lin ang="5400000" scaled="0"/>
              </a:gradFill>
              <a:latin typeface="Segoe UI Light"/>
              <a:ea typeface="Segoe UI Light"/>
              <a:cs typeface="Segoe UI Light"/>
            </a:endParaRPr>
          </a:p>
        </p:txBody>
      </p:sp>
      <p:sp>
        <p:nvSpPr>
          <p:cNvPr id="2" name="Title 1"/>
          <p:cNvSpPr>
            <a:spLocks noGrp="1"/>
          </p:cNvSpPr>
          <p:nvPr>
            <p:ph type="ctrTitle"/>
          </p:nvPr>
        </p:nvSpPr>
        <p:spPr>
          <a:xfrm>
            <a:off x="6951896" y="1969157"/>
            <a:ext cx="5080868" cy="627807"/>
          </a:xfrm>
        </p:spPr>
        <p:txBody>
          <a:bodyPr/>
          <a:lstStyle>
            <a:lvl1pPr>
              <a:defRPr sz="407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951897" y="2726800"/>
            <a:ext cx="5126882" cy="2238631"/>
          </a:xfrm>
        </p:spPr>
        <p:txBody>
          <a:bodyPr>
            <a:noAutofit/>
          </a:bodyPr>
          <a:lstStyle>
            <a:lvl1pPr marL="0" indent="0" algn="l" defTabSz="466114" rtl="0" eaLnBrk="1" latinLnBrk="0" hangingPunct="1">
              <a:spcBef>
                <a:spcPct val="0"/>
              </a:spcBef>
              <a:buNone/>
              <a:defRPr lang="en-US" sz="2039" b="0" i="0" kern="1200" baseline="0" dirty="0">
                <a:solidFill>
                  <a:schemeClr val="bg1"/>
                </a:solidFill>
                <a:latin typeface="Segoe UI Light"/>
                <a:ea typeface="+mj-ea"/>
                <a:cs typeface="Segoe UI Light"/>
              </a:defRPr>
            </a:lvl1pPr>
            <a:lvl2pPr marL="466114" indent="0" algn="ctr">
              <a:buNone/>
              <a:defRPr>
                <a:solidFill>
                  <a:schemeClr val="tx1">
                    <a:tint val="75000"/>
                  </a:schemeClr>
                </a:solidFill>
              </a:defRPr>
            </a:lvl2pPr>
            <a:lvl3pPr marL="932227" indent="0" algn="ctr">
              <a:buNone/>
              <a:defRPr>
                <a:solidFill>
                  <a:schemeClr val="tx1">
                    <a:tint val="75000"/>
                  </a:schemeClr>
                </a:solidFill>
              </a:defRPr>
            </a:lvl3pPr>
            <a:lvl4pPr marL="1398341" indent="0" algn="ctr">
              <a:buNone/>
              <a:defRPr>
                <a:solidFill>
                  <a:schemeClr val="tx1">
                    <a:tint val="75000"/>
                  </a:schemeClr>
                </a:solidFill>
              </a:defRPr>
            </a:lvl4pPr>
            <a:lvl5pPr marL="1864455" indent="0" algn="ctr">
              <a:buNone/>
              <a:defRPr>
                <a:solidFill>
                  <a:schemeClr val="tx1">
                    <a:tint val="75000"/>
                  </a:schemeClr>
                </a:solidFill>
              </a:defRPr>
            </a:lvl5pPr>
            <a:lvl6pPr marL="2330567" indent="0" algn="ctr">
              <a:buNone/>
              <a:defRPr>
                <a:solidFill>
                  <a:schemeClr val="tx1">
                    <a:tint val="75000"/>
                  </a:schemeClr>
                </a:solidFill>
              </a:defRPr>
            </a:lvl6pPr>
            <a:lvl7pPr marL="2796682" indent="0" algn="ctr">
              <a:buNone/>
              <a:defRPr>
                <a:solidFill>
                  <a:schemeClr val="tx1">
                    <a:tint val="75000"/>
                  </a:schemeClr>
                </a:solidFill>
              </a:defRPr>
            </a:lvl7pPr>
            <a:lvl8pPr marL="3262796" indent="0" algn="ctr">
              <a:buNone/>
              <a:defRPr>
                <a:solidFill>
                  <a:schemeClr val="tx1">
                    <a:tint val="75000"/>
                  </a:schemeClr>
                </a:solidFill>
              </a:defRPr>
            </a:lvl8pPr>
            <a:lvl9pPr marL="3728908" indent="0" algn="ctr">
              <a:buNone/>
              <a:defRPr>
                <a:solidFill>
                  <a:schemeClr val="tx1">
                    <a:tint val="75000"/>
                  </a:schemeClr>
                </a:solidFill>
              </a:defRPr>
            </a:lvl9pPr>
          </a:lstStyle>
          <a:p>
            <a:r>
              <a:rPr lang="en-US"/>
              <a:t>Click to edit Master subtitle style</a:t>
            </a:r>
            <a:endParaRPr lang="en-US" dirty="0"/>
          </a:p>
        </p:txBody>
      </p:sp>
      <p:sp>
        <p:nvSpPr>
          <p:cNvPr id="5" name="Picture Placeholder 4"/>
          <p:cNvSpPr>
            <a:spLocks noGrp="1"/>
          </p:cNvSpPr>
          <p:nvPr>
            <p:ph type="pic" sz="quarter" idx="10"/>
          </p:nvPr>
        </p:nvSpPr>
        <p:spPr>
          <a:xfrm>
            <a:off x="-9717" y="1"/>
            <a:ext cx="6338099" cy="6986523"/>
          </a:xfrm>
        </p:spPr>
        <p:txBody>
          <a:bodyPr rtlCol="0">
            <a:normAutofit/>
          </a:bodyPr>
          <a:lstStyle/>
          <a:p>
            <a:pPr lvl="0"/>
            <a:r>
              <a:rPr lang="en-US" noProof="0" dirty="0"/>
              <a:t>Click icon to add picture</a:t>
            </a:r>
          </a:p>
        </p:txBody>
      </p:sp>
      <p:sp>
        <p:nvSpPr>
          <p:cNvPr id="9" name="Slide Number Placeholder 3"/>
          <p:cNvSpPr>
            <a:spLocks noGrp="1"/>
          </p:cNvSpPr>
          <p:nvPr>
            <p:ph type="sldNum" sz="quarter" idx="44"/>
          </p:nvPr>
        </p:nvSpPr>
        <p:spPr>
          <a:xfrm>
            <a:off x="11595102" y="6565393"/>
            <a:ext cx="566737" cy="137160"/>
          </a:xfrm>
        </p:spPr>
        <p:txBody>
          <a:bodyPr/>
          <a:lstStyle>
            <a:lvl1pPr>
              <a:defRPr>
                <a:solidFill>
                  <a:schemeClr val="bg1"/>
                </a:solidFill>
              </a:defRPr>
            </a:lvl1pPr>
          </a:lstStyle>
          <a:p>
            <a:pPr defTabSz="932468"/>
            <a:fld id="{27258FFF-F925-446B-8502-81C933981705}" type="slidenum">
              <a:rPr lang="en-US" smtClean="0">
                <a:solidFill>
                  <a:srgbClr val="FFFFFF"/>
                </a:solidFill>
              </a:rPr>
              <a:pPr defTabSz="932468"/>
              <a:t>‹#›</a:t>
            </a:fld>
            <a:endParaRPr lang="en-US" dirty="0">
              <a:solidFill>
                <a:srgbClr val="FFFFFF"/>
              </a:solidFill>
            </a:endParaRPr>
          </a:p>
        </p:txBody>
      </p:sp>
    </p:spTree>
    <p:extLst>
      <p:ext uri="{BB962C8B-B14F-4D97-AF65-F5344CB8AC3E}">
        <p14:creationId xmlns:p14="http://schemas.microsoft.com/office/powerpoint/2010/main" val="679877791"/>
      </p:ext>
    </p:extLst>
  </p:cSld>
  <p:clrMapOvr>
    <a:masterClrMapping/>
  </p:clrMapOvr>
  <p:transition spd="med">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1_44pt Title/26pt Bullet Text">
    <p:bg>
      <p:bgPr>
        <a:solidFill>
          <a:schemeClr val="accent1"/>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52236"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2" name="Title 1"/>
          <p:cNvSpPr>
            <a:spLocks noGrp="1"/>
          </p:cNvSpPr>
          <p:nvPr>
            <p:ph type="title" hasCustomPrompt="1"/>
          </p:nvPr>
        </p:nvSpPr>
        <p:spPr>
          <a:xfrm>
            <a:off x="457201" y="292608"/>
            <a:ext cx="11226195" cy="1097302"/>
          </a:xfrm>
        </p:spPr>
        <p:txBody>
          <a:bodyPr lIns="0" tIns="91440" rIns="146304" bIns="91440"/>
          <a:lstStyle>
            <a:lvl1pPr>
              <a:lnSpc>
                <a:spcPts val="4898"/>
              </a:lnSpc>
              <a:defRPr sz="4398" baseline="0">
                <a:solidFill>
                  <a:schemeClr val="bg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32468"/>
            <a:fld id="{27258FFF-F925-446B-8502-81C933981705}" type="slidenum">
              <a:rPr lang="en-US" smtClean="0">
                <a:solidFill>
                  <a:srgbClr val="FFFFFF"/>
                </a:solidFill>
              </a:rPr>
              <a:pPr defTabSz="932468"/>
              <a:t>‹#›</a:t>
            </a:fld>
            <a:endParaRPr lang="en-US" dirty="0">
              <a:solidFill>
                <a:srgbClr val="FFFFFF"/>
              </a:solidFill>
            </a:endParaRPr>
          </a:p>
        </p:txBody>
      </p:sp>
      <p:sp>
        <p:nvSpPr>
          <p:cNvPr id="8" name="Text Placeholder 7"/>
          <p:cNvSpPr>
            <a:spLocks noGrp="1"/>
          </p:cNvSpPr>
          <p:nvPr>
            <p:ph type="body" sz="quarter" idx="13" hasCustomPrompt="1"/>
          </p:nvPr>
        </p:nvSpPr>
        <p:spPr>
          <a:xfrm>
            <a:off x="457200" y="1545465"/>
            <a:ext cx="11226196" cy="4663068"/>
          </a:xfrm>
        </p:spPr>
        <p:txBody>
          <a:bodyPr lIns="0" tIns="0"/>
          <a:lstStyle>
            <a:lvl1pPr marL="233271" indent="-233271">
              <a:spcBef>
                <a:spcPts val="1199"/>
              </a:spcBef>
              <a:defRPr sz="2599">
                <a:solidFill>
                  <a:schemeClr val="bg1"/>
                </a:solidFill>
                <a:latin typeface="+mn-lt"/>
              </a:defRPr>
            </a:lvl1pPr>
            <a:lvl2pPr marL="690290" indent="-233271">
              <a:spcBef>
                <a:spcPts val="1199"/>
              </a:spcBef>
              <a:buSzPct val="100000"/>
              <a:buFont typeface="Segoe UI" pitchFamily="34" charset="0"/>
              <a:buChar char="‐"/>
              <a:defRPr>
                <a:solidFill>
                  <a:schemeClr val="bg1"/>
                </a:solidFill>
              </a:defRPr>
            </a:lvl2pPr>
            <a:lvl3pPr marL="1147309" indent="-233271">
              <a:spcBef>
                <a:spcPts val="1199"/>
              </a:spcBef>
              <a:buFont typeface="Wingdings" pitchFamily="2" charset="2"/>
              <a:buChar char="§"/>
              <a:defRPr>
                <a:solidFill>
                  <a:schemeClr val="bg1"/>
                </a:solidFill>
              </a:defRPr>
            </a:lvl3pPr>
            <a:lvl4pPr marL="1599566" indent="-342764">
              <a:spcBef>
                <a:spcPts val="1199"/>
              </a:spcBef>
              <a:buFont typeface="+mj-lt"/>
              <a:buAutoNum type="arabicPeriod"/>
              <a:defRPr>
                <a:solidFill>
                  <a:schemeClr val="bg1"/>
                </a:solidFill>
              </a:defRPr>
            </a:lvl4pPr>
            <a:lvl5pPr marL="1945504" indent="-342764">
              <a:spcBef>
                <a:spcPts val="1199"/>
              </a:spcBef>
              <a:buFont typeface="+mj-lt"/>
              <a:buAutoNum type="alphaLcParenR"/>
              <a:defRPr>
                <a:solidFill>
                  <a:schemeClr val="bg1"/>
                </a:solidFill>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5498405"/>
      </p:ext>
    </p:extLst>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0401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1_44pt Title Only">
    <p:bg>
      <p:bgPr>
        <a:solidFill>
          <a:schemeClr val="accent1"/>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5326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4" name="Slide Number Placeholder 3"/>
          <p:cNvSpPr>
            <a:spLocks noGrp="1"/>
          </p:cNvSpPr>
          <p:nvPr>
            <p:ph type="sldNum" sz="quarter" idx="11"/>
          </p:nvPr>
        </p:nvSpPr>
        <p:spPr/>
        <p:txBody>
          <a:bodyPr/>
          <a:lstStyle>
            <a:lvl1pPr>
              <a:defRPr>
                <a:solidFill>
                  <a:schemeClr val="bg1"/>
                </a:solidFill>
              </a:defRPr>
            </a:lvl1pPr>
          </a:lstStyle>
          <a:p>
            <a:pPr defTabSz="932468"/>
            <a:fld id="{27258FFF-F925-446B-8502-81C933981705}" type="slidenum">
              <a:rPr lang="en-US" smtClean="0">
                <a:solidFill>
                  <a:srgbClr val="FFFFFF"/>
                </a:solidFill>
              </a:rPr>
              <a:pPr defTabSz="932468"/>
              <a:t>‹#›</a:t>
            </a:fld>
            <a:endParaRPr lang="en-US" dirty="0">
              <a:solidFill>
                <a:srgbClr val="FFFFFF"/>
              </a:solidFill>
            </a:endParaRPr>
          </a:p>
        </p:txBody>
      </p:sp>
      <p:sp>
        <p:nvSpPr>
          <p:cNvPr id="7" name="Title 1"/>
          <p:cNvSpPr>
            <a:spLocks noGrp="1"/>
          </p:cNvSpPr>
          <p:nvPr>
            <p:ph type="title" hasCustomPrompt="1"/>
          </p:nvPr>
        </p:nvSpPr>
        <p:spPr>
          <a:xfrm>
            <a:off x="457201" y="292608"/>
            <a:ext cx="11226195" cy="1097302"/>
          </a:xfrm>
        </p:spPr>
        <p:txBody>
          <a:bodyPr lIns="0" tIns="91440" rIns="146304" bIns="91440"/>
          <a:lstStyle>
            <a:lvl1pPr>
              <a:lnSpc>
                <a:spcPts val="4898"/>
              </a:lnSpc>
              <a:defRPr sz="4398" baseline="0">
                <a:solidFill>
                  <a:schemeClr val="bg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2918631840"/>
      </p:ext>
    </p:extLst>
  </p:cSld>
  <p:clrMapOvr>
    <a:masterClrMapping/>
  </p:clrMapOvr>
  <p:transition spd="med">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1_Categories">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5428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11" name="Text Placeholder 4"/>
          <p:cNvSpPr>
            <a:spLocks noGrp="1"/>
          </p:cNvSpPr>
          <p:nvPr>
            <p:ph type="body" sz="quarter" idx="10"/>
          </p:nvPr>
        </p:nvSpPr>
        <p:spPr>
          <a:xfrm>
            <a:off x="274639" y="2674311"/>
            <a:ext cx="8229574" cy="523202"/>
          </a:xfrm>
        </p:spPr>
        <p:txBody>
          <a:bodyPr lIns="182880"/>
          <a:lstStyle>
            <a:lvl1pPr marL="0" indent="0">
              <a:buFontTx/>
              <a:buNone/>
              <a:defRPr sz="2399">
                <a:solidFill>
                  <a:schemeClr val="bg1"/>
                </a:solidFill>
                <a:latin typeface="+mj-lt"/>
              </a:defRPr>
            </a:lvl1pPr>
            <a:lvl2pPr marL="342731" indent="0">
              <a:buFontTx/>
              <a:buNone/>
              <a:defRPr sz="2399">
                <a:latin typeface="Segoe Pro Light"/>
              </a:defRPr>
            </a:lvl2pPr>
            <a:lvl3pPr marL="571217" indent="0">
              <a:buFontTx/>
              <a:buNone/>
              <a:defRPr sz="2399">
                <a:latin typeface="Segoe Pro Light"/>
              </a:defRPr>
            </a:lvl3pPr>
            <a:lvl4pPr marL="799705" indent="0">
              <a:buFontTx/>
              <a:buNone/>
              <a:defRPr sz="2399">
                <a:latin typeface="Segoe Pro Light"/>
              </a:defRPr>
            </a:lvl4pPr>
            <a:lvl5pPr marL="1028191" indent="0">
              <a:buFontTx/>
              <a:buNone/>
              <a:defRPr sz="2399">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74640" y="355514"/>
            <a:ext cx="8229574" cy="629914"/>
          </a:xfrm>
        </p:spPr>
        <p:txBody>
          <a:bodyPr lIns="146304" tIns="109728" rIns="146304" bIns="109728" anchor="t" anchorCtr="0"/>
          <a:lstStyle>
            <a:lvl1pPr marL="0" indent="0">
              <a:lnSpc>
                <a:spcPts val="3598"/>
              </a:lnSpc>
              <a:buFontTx/>
              <a:buNone/>
              <a:defRPr sz="3598">
                <a:solidFill>
                  <a:schemeClr val="bg1"/>
                </a:solidFill>
                <a:latin typeface="+mj-lt"/>
              </a:defRPr>
            </a:lvl1pPr>
            <a:lvl2pPr marL="342731" indent="0">
              <a:buFontTx/>
              <a:buNone/>
              <a:defRPr sz="3598">
                <a:latin typeface="Segoe Pro Light"/>
              </a:defRPr>
            </a:lvl2pPr>
            <a:lvl3pPr marL="571217" indent="0">
              <a:buFontTx/>
              <a:buNone/>
              <a:defRPr sz="3598">
                <a:latin typeface="Segoe Pro Light"/>
              </a:defRPr>
            </a:lvl3pPr>
            <a:lvl4pPr marL="799705" indent="0">
              <a:buFontTx/>
              <a:buNone/>
              <a:defRPr sz="3598">
                <a:latin typeface="Segoe Pro Light"/>
              </a:defRPr>
            </a:lvl4pPr>
            <a:lvl5pPr marL="1028191" indent="0">
              <a:buFontTx/>
              <a:buNone/>
              <a:defRPr sz="3598">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74638" y="3584448"/>
            <a:ext cx="2742914" cy="2743200"/>
          </a:xfrm>
          <a:solidFill>
            <a:schemeClr val="accent1">
              <a:lumMod val="75000"/>
            </a:schemeClr>
          </a:solidFill>
        </p:spPr>
        <p:txBody>
          <a:bodyPr lIns="182880" tIns="146304" rIns="182880" bIns="146304" anchor="b" anchorCtr="0">
            <a:noAutofit/>
          </a:bodyPr>
          <a:lstStyle>
            <a:lvl1pPr marL="0" indent="0">
              <a:lnSpc>
                <a:spcPct val="100000"/>
              </a:lnSpc>
              <a:spcBef>
                <a:spcPts val="600"/>
              </a:spcBef>
              <a:buFontTx/>
              <a:buNone/>
              <a:defRPr sz="2399">
                <a:solidFill>
                  <a:schemeClr val="bg1"/>
                </a:solidFill>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261879" y="3584448"/>
            <a:ext cx="2742914" cy="2743200"/>
          </a:xfrm>
          <a:solidFill>
            <a:schemeClr val="accent1">
              <a:lumMod val="75000"/>
            </a:schemeClr>
          </a:solidFill>
        </p:spPr>
        <p:txBody>
          <a:bodyPr lIns="182880" tIns="146304" rIns="182880" bIns="146304" anchor="b" anchorCtr="0">
            <a:noAutofit/>
          </a:bodyPr>
          <a:lstStyle>
            <a:lvl1pPr marL="0" indent="0">
              <a:lnSpc>
                <a:spcPct val="100000"/>
              </a:lnSpc>
              <a:spcBef>
                <a:spcPts val="600"/>
              </a:spcBef>
              <a:buFontTx/>
              <a:buNone/>
              <a:defRPr sz="2399">
                <a:solidFill>
                  <a:schemeClr val="bg1"/>
                </a:solidFill>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249121" y="3584448"/>
            <a:ext cx="2742914" cy="2743200"/>
          </a:xfrm>
          <a:solidFill>
            <a:schemeClr val="accent1">
              <a:lumMod val="75000"/>
            </a:schemeClr>
          </a:solidFill>
        </p:spPr>
        <p:txBody>
          <a:bodyPr lIns="182880" tIns="146304" rIns="182880" bIns="146304" anchor="b" anchorCtr="0">
            <a:noAutofit/>
          </a:bodyPr>
          <a:lstStyle>
            <a:lvl1pPr marL="0" indent="0">
              <a:lnSpc>
                <a:spcPct val="100000"/>
              </a:lnSpc>
              <a:spcBef>
                <a:spcPts val="600"/>
              </a:spcBef>
              <a:buFontTx/>
              <a:buNone/>
              <a:defRPr sz="2399">
                <a:solidFill>
                  <a:schemeClr val="bg1"/>
                </a:solidFill>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236360" y="3584448"/>
            <a:ext cx="2742914" cy="2743200"/>
          </a:xfrm>
          <a:solidFill>
            <a:schemeClr val="accent1">
              <a:lumMod val="75000"/>
            </a:schemeClr>
          </a:solidFill>
        </p:spPr>
        <p:txBody>
          <a:bodyPr lIns="182880" tIns="146304" rIns="182880" bIns="146304" anchor="b" anchorCtr="0">
            <a:noAutofit/>
          </a:bodyPr>
          <a:lstStyle>
            <a:lvl1pPr marL="0" indent="0">
              <a:lnSpc>
                <a:spcPct val="100000"/>
              </a:lnSpc>
              <a:spcBef>
                <a:spcPts val="600"/>
              </a:spcBef>
              <a:buFontTx/>
              <a:buNone/>
              <a:defRPr sz="2399">
                <a:solidFill>
                  <a:schemeClr val="bg1"/>
                </a:solidFill>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a:t>Click to edit Master text styles</a:t>
            </a:r>
          </a:p>
        </p:txBody>
      </p:sp>
      <p:sp>
        <p:nvSpPr>
          <p:cNvPr id="5" name="Slide Number Placeholder 4"/>
          <p:cNvSpPr>
            <a:spLocks noGrp="1"/>
          </p:cNvSpPr>
          <p:nvPr>
            <p:ph type="sldNum" sz="quarter" idx="24"/>
          </p:nvPr>
        </p:nvSpPr>
        <p:spPr/>
        <p:txBody>
          <a:bodyPr/>
          <a:lstStyle>
            <a:lvl1pPr>
              <a:defRPr>
                <a:solidFill>
                  <a:schemeClr val="bg1"/>
                </a:solidFill>
              </a:defRPr>
            </a:lvl1pPr>
          </a:lstStyle>
          <a:p>
            <a:pPr defTabSz="932468"/>
            <a:fld id="{27258FFF-F925-446B-8502-81C933981705}" type="slidenum">
              <a:rPr lang="en-US" smtClean="0">
                <a:solidFill>
                  <a:srgbClr val="FFFFFF"/>
                </a:solidFill>
              </a:rPr>
              <a:pPr defTabSz="932468"/>
              <a:t>‹#›</a:t>
            </a:fld>
            <a:endParaRPr lang="en-US" dirty="0">
              <a:solidFill>
                <a:srgbClr val="FFFFFF"/>
              </a:solidFill>
            </a:endParaRPr>
          </a:p>
        </p:txBody>
      </p:sp>
    </p:spTree>
    <p:extLst>
      <p:ext uri="{BB962C8B-B14F-4D97-AF65-F5344CB8AC3E}">
        <p14:creationId xmlns:p14="http://schemas.microsoft.com/office/powerpoint/2010/main" val="2438218048"/>
      </p:ext>
    </p:extLst>
  </p:cSld>
  <p:clrMapOvr>
    <a:masterClrMapping/>
  </p:clrMapOvr>
  <p:transition spd="med">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1_8 Categories">
    <p:bg>
      <p:bgPr>
        <a:solidFill>
          <a:schemeClr val="accent1"/>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55308"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2" name="Text Placeholder 4"/>
          <p:cNvSpPr>
            <a:spLocks noGrp="1"/>
          </p:cNvSpPr>
          <p:nvPr>
            <p:ph type="body" sz="quarter" idx="10"/>
          </p:nvPr>
        </p:nvSpPr>
        <p:spPr>
          <a:xfrm>
            <a:off x="521209" y="375659"/>
            <a:ext cx="6400613" cy="457195"/>
          </a:xfrm>
        </p:spPr>
        <p:txBody>
          <a:bodyPr lIns="182880" tIns="146304" rIns="182880" bIns="146304" anchor="ctr" anchorCtr="0"/>
          <a:lstStyle>
            <a:lvl1pPr marL="0" indent="0">
              <a:lnSpc>
                <a:spcPts val="2799"/>
              </a:lnSpc>
              <a:spcBef>
                <a:spcPts val="0"/>
              </a:spcBef>
              <a:buFontTx/>
              <a:buNone/>
              <a:defRPr sz="2399">
                <a:solidFill>
                  <a:schemeClr val="bg1"/>
                </a:solidFill>
                <a:latin typeface="+mj-lt"/>
              </a:defRPr>
            </a:lvl1pPr>
            <a:lvl2pPr marL="342731" indent="0">
              <a:buFontTx/>
              <a:buNone/>
              <a:defRPr sz="2399">
                <a:latin typeface="Segoe Pro Light"/>
              </a:defRPr>
            </a:lvl2pPr>
            <a:lvl3pPr marL="571217" indent="0">
              <a:buFontTx/>
              <a:buNone/>
              <a:defRPr sz="2399">
                <a:latin typeface="Segoe Pro Light"/>
              </a:defRPr>
            </a:lvl3pPr>
            <a:lvl4pPr marL="799705" indent="0">
              <a:buFontTx/>
              <a:buNone/>
              <a:defRPr sz="2399">
                <a:latin typeface="Segoe Pro Light"/>
              </a:defRPr>
            </a:lvl4pPr>
            <a:lvl5pPr marL="1028191" indent="0">
              <a:buFontTx/>
              <a:buNone/>
              <a:defRPr sz="2399">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549015" y="1091909"/>
            <a:ext cx="2743200" cy="2743200"/>
          </a:xfrm>
          <a:solidFill>
            <a:schemeClr val="accent1">
              <a:lumMod val="75000"/>
            </a:schemeClr>
          </a:solidFill>
        </p:spPr>
        <p:txBody>
          <a:bodyPr lIns="146304" tIns="91440" rIns="146304" bIns="91440">
            <a:noAutofit/>
          </a:bodyPr>
          <a:lstStyle>
            <a:lvl1pPr marL="0" indent="0">
              <a:buFontTx/>
              <a:buNone/>
              <a:defRPr sz="2399">
                <a:solidFill>
                  <a:schemeClr val="bg1"/>
                </a:solidFill>
                <a:latin typeface="+mj-lt"/>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a:t>
            </a:r>
            <a:r>
              <a:rPr lang="en-US"/>
              <a:t>to edit </a:t>
            </a:r>
            <a:br>
              <a:rPr lang="en-US" dirty="0"/>
            </a:br>
            <a:r>
              <a:rPr lang="en-US" dirty="0"/>
              <a:t>Master text styles</a:t>
            </a:r>
          </a:p>
        </p:txBody>
      </p:sp>
      <p:sp>
        <p:nvSpPr>
          <p:cNvPr id="28" name="Text Placeholder 26"/>
          <p:cNvSpPr>
            <a:spLocks noGrp="1"/>
          </p:cNvSpPr>
          <p:nvPr>
            <p:ph type="body" sz="quarter" idx="30" hasCustomPrompt="1"/>
          </p:nvPr>
        </p:nvSpPr>
        <p:spPr>
          <a:xfrm>
            <a:off x="3414222" y="1091909"/>
            <a:ext cx="2742914" cy="2743200"/>
          </a:xfrm>
          <a:solidFill>
            <a:schemeClr val="accent1">
              <a:lumMod val="75000"/>
            </a:schemeClr>
          </a:solidFill>
        </p:spPr>
        <p:txBody>
          <a:bodyPr lIns="146304" tIns="91440" rIns="146304" bIns="91440">
            <a:noAutofit/>
          </a:bodyPr>
          <a:lstStyle>
            <a:lvl1pPr marL="0" indent="0">
              <a:buFontTx/>
              <a:buNone/>
              <a:defRPr sz="2399">
                <a:solidFill>
                  <a:schemeClr val="bg1"/>
                </a:solidFill>
                <a:latin typeface="+mj-lt"/>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6279142" y="1091909"/>
            <a:ext cx="2742914" cy="2743200"/>
          </a:xfrm>
          <a:solidFill>
            <a:schemeClr val="accent1">
              <a:lumMod val="75000"/>
            </a:schemeClr>
          </a:solidFill>
        </p:spPr>
        <p:txBody>
          <a:bodyPr lIns="146304" tIns="91440" rIns="146304" bIns="91440">
            <a:noAutofit/>
          </a:bodyPr>
          <a:lstStyle>
            <a:lvl1pPr marL="0" indent="0">
              <a:buFontTx/>
              <a:buNone/>
              <a:defRPr sz="2399">
                <a:solidFill>
                  <a:schemeClr val="bg1"/>
                </a:solidFill>
                <a:latin typeface="+mj-lt"/>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9144063" y="1091909"/>
            <a:ext cx="2742914" cy="2743200"/>
          </a:xfrm>
          <a:solidFill>
            <a:schemeClr val="accent1">
              <a:lumMod val="75000"/>
            </a:schemeClr>
          </a:solidFill>
        </p:spPr>
        <p:txBody>
          <a:bodyPr lIns="146304" tIns="91440" rIns="146304" bIns="91440">
            <a:noAutofit/>
          </a:bodyPr>
          <a:lstStyle>
            <a:lvl1pPr marL="0" indent="0">
              <a:buFontTx/>
              <a:buNone/>
              <a:defRPr sz="2399">
                <a:solidFill>
                  <a:schemeClr val="bg1"/>
                </a:solidFill>
                <a:latin typeface="+mj-lt"/>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549015" y="3954456"/>
            <a:ext cx="2743200" cy="2560671"/>
          </a:xfrm>
          <a:solidFill>
            <a:schemeClr val="accent1">
              <a:lumMod val="75000"/>
            </a:schemeClr>
          </a:solidFill>
        </p:spPr>
        <p:txBody>
          <a:bodyPr lIns="182880" tIns="146304" bIns="146304">
            <a:noAutofit/>
          </a:bodyPr>
          <a:lstStyle>
            <a:lvl1pPr marL="0" indent="0">
              <a:lnSpc>
                <a:spcPct val="90000"/>
              </a:lnSpc>
              <a:spcBef>
                <a:spcPts val="300"/>
              </a:spcBef>
              <a:spcAft>
                <a:spcPts val="600"/>
              </a:spcAft>
              <a:buFontTx/>
              <a:buNone/>
              <a:defRPr sz="1199" b="0">
                <a:solidFill>
                  <a:schemeClr val="bg1"/>
                </a:solidFill>
                <a:latin typeface="+mn-lt"/>
                <a:cs typeface="Segoe UI"/>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3414307" y="3954457"/>
            <a:ext cx="2742914" cy="2560643"/>
          </a:xfrm>
          <a:solidFill>
            <a:schemeClr val="accent1">
              <a:lumMod val="75000"/>
            </a:schemeClr>
          </a:solidFill>
        </p:spPr>
        <p:txBody>
          <a:bodyPr lIns="182880" tIns="146304" bIns="146304">
            <a:noAutofit/>
          </a:bodyPr>
          <a:lstStyle>
            <a:lvl1pPr marL="0" indent="0">
              <a:lnSpc>
                <a:spcPts val="1439"/>
              </a:lnSpc>
              <a:spcBef>
                <a:spcPts val="300"/>
              </a:spcBef>
              <a:spcAft>
                <a:spcPts val="600"/>
              </a:spcAft>
              <a:buFontTx/>
              <a:buNone/>
              <a:defRPr sz="1199" b="0">
                <a:solidFill>
                  <a:schemeClr val="bg1"/>
                </a:solidFill>
                <a:latin typeface="+mn-lt"/>
                <a:cs typeface="Segoe UI"/>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9144318" y="3954457"/>
            <a:ext cx="2742914" cy="2560643"/>
          </a:xfrm>
          <a:solidFill>
            <a:schemeClr val="accent1">
              <a:lumMod val="75000"/>
            </a:schemeClr>
          </a:solidFill>
        </p:spPr>
        <p:txBody>
          <a:bodyPr lIns="182880" tIns="146304" bIns="146304">
            <a:noAutofit/>
          </a:bodyPr>
          <a:lstStyle>
            <a:lvl1pPr marL="0" indent="0">
              <a:lnSpc>
                <a:spcPts val="1439"/>
              </a:lnSpc>
              <a:spcBef>
                <a:spcPts val="300"/>
              </a:spcBef>
              <a:spcAft>
                <a:spcPts val="600"/>
              </a:spcAft>
              <a:buFontTx/>
              <a:buNone/>
              <a:defRPr sz="1199" b="0">
                <a:solidFill>
                  <a:schemeClr val="bg1"/>
                </a:solidFill>
                <a:latin typeface="Segoe UI"/>
                <a:cs typeface="Segoe UI"/>
                <a:sym typeface="Segoe UI"/>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6279312" y="3954457"/>
            <a:ext cx="2742914" cy="2560643"/>
          </a:xfrm>
          <a:solidFill>
            <a:schemeClr val="accent1">
              <a:lumMod val="75000"/>
            </a:schemeClr>
          </a:solidFill>
        </p:spPr>
        <p:txBody>
          <a:bodyPr lIns="182880" tIns="146304" bIns="146304">
            <a:noAutofit/>
          </a:bodyPr>
          <a:lstStyle>
            <a:lvl1pPr marL="0" indent="0">
              <a:lnSpc>
                <a:spcPts val="1439"/>
              </a:lnSpc>
              <a:spcBef>
                <a:spcPts val="300"/>
              </a:spcBef>
              <a:spcAft>
                <a:spcPts val="600"/>
              </a:spcAft>
              <a:buFontTx/>
              <a:buNone/>
              <a:defRPr sz="1199" b="0">
                <a:solidFill>
                  <a:schemeClr val="bg1"/>
                </a:solidFill>
                <a:latin typeface="+mn-lt"/>
                <a:cs typeface="Segoe UI"/>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4" name="Slide Number Placeholder 3"/>
          <p:cNvSpPr>
            <a:spLocks noGrp="1"/>
          </p:cNvSpPr>
          <p:nvPr>
            <p:ph type="sldNum" sz="quarter" idx="44"/>
          </p:nvPr>
        </p:nvSpPr>
        <p:spPr>
          <a:xfrm>
            <a:off x="11595102" y="6711697"/>
            <a:ext cx="566737" cy="137160"/>
          </a:xfrm>
        </p:spPr>
        <p:txBody>
          <a:bodyPr/>
          <a:lstStyle>
            <a:lvl1pPr>
              <a:defRPr>
                <a:solidFill>
                  <a:schemeClr val="bg1"/>
                </a:solidFill>
              </a:defRPr>
            </a:lvl1pPr>
          </a:lstStyle>
          <a:p>
            <a:pPr defTabSz="932468"/>
            <a:fld id="{27258FFF-F925-446B-8502-81C933981705}" type="slidenum">
              <a:rPr lang="en-US" smtClean="0">
                <a:solidFill>
                  <a:srgbClr val="FFFFFF"/>
                </a:solidFill>
              </a:rPr>
              <a:pPr defTabSz="932468"/>
              <a:t>‹#›</a:t>
            </a:fld>
            <a:endParaRPr lang="en-US" dirty="0">
              <a:solidFill>
                <a:srgbClr val="FFFFFF"/>
              </a:solidFill>
            </a:endParaRPr>
          </a:p>
        </p:txBody>
      </p:sp>
    </p:spTree>
    <p:extLst>
      <p:ext uri="{BB962C8B-B14F-4D97-AF65-F5344CB8AC3E}">
        <p14:creationId xmlns:p14="http://schemas.microsoft.com/office/powerpoint/2010/main" val="722148517"/>
      </p:ext>
    </p:extLst>
  </p:cSld>
  <p:clrMapOvr>
    <a:masterClrMapping/>
  </p:clrMapOvr>
  <p:transition spd="med">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showMasterSp="0" preserve="1" userDrawn="1">
  <p:cSld name="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56332"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6" name="Rectangle 5"/>
          <p:cNvSpPr/>
          <p:nvPr/>
        </p:nvSpPr>
        <p:spPr bwMode="white">
          <a:xfrm>
            <a:off x="-9717" y="0"/>
            <a:ext cx="6108094"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11" rIns="46611" anchor="ctr"/>
          <a:lstStyle/>
          <a:p>
            <a:pPr algn="ctr" defTabSz="931920">
              <a:defRPr/>
            </a:pPr>
            <a:endParaRPr lang="en-US" sz="2243" dirty="0">
              <a:gradFill>
                <a:gsLst>
                  <a:gs pos="0">
                    <a:srgbClr val="FFFFFF"/>
                  </a:gs>
                  <a:gs pos="100000">
                    <a:srgbClr val="FFFFFF"/>
                  </a:gs>
                </a:gsLst>
                <a:lin ang="5400000" scaled="0"/>
              </a:gradFill>
              <a:latin typeface="Segoe UI Light"/>
              <a:ea typeface="Segoe UI Light"/>
              <a:cs typeface="Segoe UI Light"/>
            </a:endParaRPr>
          </a:p>
        </p:txBody>
      </p:sp>
      <p:pic>
        <p:nvPicPr>
          <p:cNvPr id="7" name="Picture 9"/>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365024" y="6223834"/>
            <a:ext cx="2202866" cy="762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9551694" y="6554129"/>
            <a:ext cx="2604200" cy="224114"/>
          </a:xfrm>
          <a:prstGeom prst="rect">
            <a:avLst/>
          </a:prstGeom>
          <a:noFill/>
        </p:spPr>
        <p:txBody>
          <a:bodyPr wrap="none" lIns="0" tIns="0" rIns="0" bIns="0">
            <a:spAutoFit/>
          </a:bodyPr>
          <a:lstStyle/>
          <a:p>
            <a:pPr defTabSz="932372">
              <a:defRPr/>
            </a:pPr>
            <a:r>
              <a:rPr lang="en-US" sz="1428" kern="1000" dirty="0">
                <a:solidFill>
                  <a:srgbClr val="FFFFFF"/>
                </a:solidFill>
                <a:latin typeface="Segoe UI Light"/>
              </a:rPr>
              <a:t>Your complete office in the cloud.</a:t>
            </a:r>
          </a:p>
        </p:txBody>
      </p:sp>
      <p:sp>
        <p:nvSpPr>
          <p:cNvPr id="2" name="Title 1"/>
          <p:cNvSpPr>
            <a:spLocks noGrp="1"/>
          </p:cNvSpPr>
          <p:nvPr>
            <p:ph type="ctrTitle"/>
          </p:nvPr>
        </p:nvSpPr>
        <p:spPr>
          <a:xfrm>
            <a:off x="613798" y="1969157"/>
            <a:ext cx="5080868" cy="627807"/>
          </a:xfrm>
        </p:spPr>
        <p:txBody>
          <a:bodyPr/>
          <a:lstStyle>
            <a:lvl1pPr>
              <a:defRPr sz="407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13798" y="2726800"/>
            <a:ext cx="5126882" cy="2238631"/>
          </a:xfrm>
        </p:spPr>
        <p:txBody>
          <a:bodyPr>
            <a:noAutofit/>
          </a:bodyPr>
          <a:lstStyle>
            <a:lvl1pPr marL="0" indent="0" algn="l" defTabSz="466114" rtl="0" eaLnBrk="1" latinLnBrk="0" hangingPunct="1">
              <a:spcBef>
                <a:spcPct val="0"/>
              </a:spcBef>
              <a:buNone/>
              <a:defRPr lang="en-US" sz="2039" b="0" i="0" kern="1200" baseline="0" dirty="0">
                <a:solidFill>
                  <a:schemeClr val="bg1"/>
                </a:solidFill>
                <a:latin typeface="Segoe UI Light"/>
                <a:ea typeface="+mj-ea"/>
                <a:cs typeface="Segoe UI Light"/>
              </a:defRPr>
            </a:lvl1pPr>
            <a:lvl2pPr marL="466114" indent="0" algn="ctr">
              <a:buNone/>
              <a:defRPr>
                <a:solidFill>
                  <a:schemeClr val="tx1">
                    <a:tint val="75000"/>
                  </a:schemeClr>
                </a:solidFill>
              </a:defRPr>
            </a:lvl2pPr>
            <a:lvl3pPr marL="932227" indent="0" algn="ctr">
              <a:buNone/>
              <a:defRPr>
                <a:solidFill>
                  <a:schemeClr val="tx1">
                    <a:tint val="75000"/>
                  </a:schemeClr>
                </a:solidFill>
              </a:defRPr>
            </a:lvl3pPr>
            <a:lvl4pPr marL="1398341" indent="0" algn="ctr">
              <a:buNone/>
              <a:defRPr>
                <a:solidFill>
                  <a:schemeClr val="tx1">
                    <a:tint val="75000"/>
                  </a:schemeClr>
                </a:solidFill>
              </a:defRPr>
            </a:lvl4pPr>
            <a:lvl5pPr marL="1864455" indent="0" algn="ctr">
              <a:buNone/>
              <a:defRPr>
                <a:solidFill>
                  <a:schemeClr val="tx1">
                    <a:tint val="75000"/>
                  </a:schemeClr>
                </a:solidFill>
              </a:defRPr>
            </a:lvl5pPr>
            <a:lvl6pPr marL="2330567" indent="0" algn="ctr">
              <a:buNone/>
              <a:defRPr>
                <a:solidFill>
                  <a:schemeClr val="tx1">
                    <a:tint val="75000"/>
                  </a:schemeClr>
                </a:solidFill>
              </a:defRPr>
            </a:lvl6pPr>
            <a:lvl7pPr marL="2796682" indent="0" algn="ctr">
              <a:buNone/>
              <a:defRPr>
                <a:solidFill>
                  <a:schemeClr val="tx1">
                    <a:tint val="75000"/>
                  </a:schemeClr>
                </a:solidFill>
              </a:defRPr>
            </a:lvl7pPr>
            <a:lvl8pPr marL="3262796" indent="0" algn="ctr">
              <a:buNone/>
              <a:defRPr>
                <a:solidFill>
                  <a:schemeClr val="tx1">
                    <a:tint val="75000"/>
                  </a:schemeClr>
                </a:solidFill>
              </a:defRPr>
            </a:lvl8pPr>
            <a:lvl9pPr marL="3728908" indent="0" algn="ctr">
              <a:buNone/>
              <a:defRPr>
                <a:solidFill>
                  <a:schemeClr val="tx1">
                    <a:tint val="75000"/>
                  </a:schemeClr>
                </a:solidFill>
              </a:defRPr>
            </a:lvl9pPr>
          </a:lstStyle>
          <a:p>
            <a:r>
              <a:rPr lang="en-US"/>
              <a:t>Click to edit Master subtitle style</a:t>
            </a:r>
            <a:endParaRPr lang="en-US" dirty="0"/>
          </a:p>
        </p:txBody>
      </p:sp>
      <p:sp>
        <p:nvSpPr>
          <p:cNvPr id="5" name="Picture Placeholder 4"/>
          <p:cNvSpPr>
            <a:spLocks noGrp="1"/>
          </p:cNvSpPr>
          <p:nvPr>
            <p:ph type="pic" sz="quarter" idx="10"/>
          </p:nvPr>
        </p:nvSpPr>
        <p:spPr>
          <a:xfrm>
            <a:off x="6098378" y="1"/>
            <a:ext cx="6338099" cy="6986523"/>
          </a:xfrm>
        </p:spPr>
        <p:txBody>
          <a:bodyPr rtlCol="0">
            <a:normAutofit/>
          </a:bodyPr>
          <a:lstStyle/>
          <a:p>
            <a:pPr lvl="0"/>
            <a:r>
              <a:rPr lang="en-US" noProof="0" dirty="0"/>
              <a:t>Click icon to add picture</a:t>
            </a:r>
          </a:p>
        </p:txBody>
      </p:sp>
      <p:sp>
        <p:nvSpPr>
          <p:cNvPr id="10" name="Footer Placeholder 2"/>
          <p:cNvSpPr>
            <a:spLocks noGrp="1"/>
          </p:cNvSpPr>
          <p:nvPr>
            <p:ph type="ftr" sz="quarter" idx="43"/>
          </p:nvPr>
        </p:nvSpPr>
        <p:spPr>
          <a:xfrm>
            <a:off x="274639" y="6565393"/>
            <a:ext cx="3937000" cy="137160"/>
          </a:xfrm>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11" name="Slide Number Placeholder 3"/>
          <p:cNvSpPr>
            <a:spLocks noGrp="1"/>
          </p:cNvSpPr>
          <p:nvPr>
            <p:ph type="sldNum" sz="quarter" idx="44"/>
          </p:nvPr>
        </p:nvSpPr>
        <p:spPr>
          <a:xfrm>
            <a:off x="11595102" y="6565393"/>
            <a:ext cx="566737" cy="137160"/>
          </a:xfrm>
        </p:spPr>
        <p:txBody>
          <a:bodyPr/>
          <a:lstStyle>
            <a:lvl1pPr>
              <a:defRPr>
                <a:solidFill>
                  <a:srgbClr val="505050"/>
                </a:solidFill>
              </a:defRPr>
            </a:lvl1pPr>
          </a:lstStyle>
          <a:p>
            <a:pPr defTabSz="932468"/>
            <a:fld id="{27258FFF-F925-446B-8502-81C933981705}" type="slidenum">
              <a:rPr lang="en-US" smtClean="0"/>
              <a:pPr defTabSz="932468"/>
              <a:t>‹#›</a:t>
            </a:fld>
            <a:endParaRPr lang="en-US" dirty="0"/>
          </a:p>
        </p:txBody>
      </p:sp>
    </p:spTree>
    <p:extLst>
      <p:ext uri="{BB962C8B-B14F-4D97-AF65-F5344CB8AC3E}">
        <p14:creationId xmlns:p14="http://schemas.microsoft.com/office/powerpoint/2010/main" val="4170957850"/>
      </p:ext>
    </p:extLst>
  </p:cSld>
  <p:clrMapOvr>
    <a:masterClrMapping/>
  </p:clrMapOvr>
  <p:transition spd="med">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showMasterSp="0" preserve="1" userDrawn="1">
  <p:cSld name="1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57356"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6" name="Rectangle 5"/>
          <p:cNvSpPr/>
          <p:nvPr/>
        </p:nvSpPr>
        <p:spPr bwMode="white">
          <a:xfrm>
            <a:off x="6328382" y="0"/>
            <a:ext cx="6108093"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11" rIns="46611" anchor="ctr"/>
          <a:lstStyle/>
          <a:p>
            <a:pPr algn="ctr" defTabSz="931920">
              <a:defRPr/>
            </a:pPr>
            <a:endParaRPr lang="en-US" sz="2243" dirty="0">
              <a:gradFill>
                <a:gsLst>
                  <a:gs pos="0">
                    <a:srgbClr val="FFFFFF"/>
                  </a:gs>
                  <a:gs pos="100000">
                    <a:srgbClr val="FFFFFF"/>
                  </a:gs>
                </a:gsLst>
                <a:lin ang="5400000" scaled="0"/>
              </a:gradFill>
              <a:latin typeface="Segoe UI Light"/>
              <a:ea typeface="Segoe UI Light"/>
              <a:cs typeface="Segoe UI Light"/>
            </a:endParaRPr>
          </a:p>
        </p:txBody>
      </p:sp>
      <p:sp>
        <p:nvSpPr>
          <p:cNvPr id="2" name="Title 1"/>
          <p:cNvSpPr>
            <a:spLocks noGrp="1"/>
          </p:cNvSpPr>
          <p:nvPr>
            <p:ph type="ctrTitle"/>
          </p:nvPr>
        </p:nvSpPr>
        <p:spPr>
          <a:xfrm>
            <a:off x="6951896" y="1969157"/>
            <a:ext cx="5080868" cy="627807"/>
          </a:xfrm>
        </p:spPr>
        <p:txBody>
          <a:bodyPr/>
          <a:lstStyle>
            <a:lvl1pPr>
              <a:defRPr sz="407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951897" y="2726800"/>
            <a:ext cx="5126882" cy="2238631"/>
          </a:xfrm>
        </p:spPr>
        <p:txBody>
          <a:bodyPr>
            <a:noAutofit/>
          </a:bodyPr>
          <a:lstStyle>
            <a:lvl1pPr marL="0" indent="0" algn="l" defTabSz="466114" rtl="0" eaLnBrk="1" latinLnBrk="0" hangingPunct="1">
              <a:spcBef>
                <a:spcPct val="0"/>
              </a:spcBef>
              <a:buNone/>
              <a:defRPr lang="en-US" sz="2039" b="0" i="0" kern="1200" baseline="0" dirty="0">
                <a:solidFill>
                  <a:schemeClr val="bg1"/>
                </a:solidFill>
                <a:latin typeface="Segoe UI Light"/>
                <a:ea typeface="+mj-ea"/>
                <a:cs typeface="Segoe UI Light"/>
              </a:defRPr>
            </a:lvl1pPr>
            <a:lvl2pPr marL="466114" indent="0" algn="ctr">
              <a:buNone/>
              <a:defRPr>
                <a:solidFill>
                  <a:schemeClr val="tx1">
                    <a:tint val="75000"/>
                  </a:schemeClr>
                </a:solidFill>
              </a:defRPr>
            </a:lvl2pPr>
            <a:lvl3pPr marL="932227" indent="0" algn="ctr">
              <a:buNone/>
              <a:defRPr>
                <a:solidFill>
                  <a:schemeClr val="tx1">
                    <a:tint val="75000"/>
                  </a:schemeClr>
                </a:solidFill>
              </a:defRPr>
            </a:lvl3pPr>
            <a:lvl4pPr marL="1398341" indent="0" algn="ctr">
              <a:buNone/>
              <a:defRPr>
                <a:solidFill>
                  <a:schemeClr val="tx1">
                    <a:tint val="75000"/>
                  </a:schemeClr>
                </a:solidFill>
              </a:defRPr>
            </a:lvl4pPr>
            <a:lvl5pPr marL="1864455" indent="0" algn="ctr">
              <a:buNone/>
              <a:defRPr>
                <a:solidFill>
                  <a:schemeClr val="tx1">
                    <a:tint val="75000"/>
                  </a:schemeClr>
                </a:solidFill>
              </a:defRPr>
            </a:lvl5pPr>
            <a:lvl6pPr marL="2330567" indent="0" algn="ctr">
              <a:buNone/>
              <a:defRPr>
                <a:solidFill>
                  <a:schemeClr val="tx1">
                    <a:tint val="75000"/>
                  </a:schemeClr>
                </a:solidFill>
              </a:defRPr>
            </a:lvl6pPr>
            <a:lvl7pPr marL="2796682" indent="0" algn="ctr">
              <a:buNone/>
              <a:defRPr>
                <a:solidFill>
                  <a:schemeClr val="tx1">
                    <a:tint val="75000"/>
                  </a:schemeClr>
                </a:solidFill>
              </a:defRPr>
            </a:lvl7pPr>
            <a:lvl8pPr marL="3262796" indent="0" algn="ctr">
              <a:buNone/>
              <a:defRPr>
                <a:solidFill>
                  <a:schemeClr val="tx1">
                    <a:tint val="75000"/>
                  </a:schemeClr>
                </a:solidFill>
              </a:defRPr>
            </a:lvl8pPr>
            <a:lvl9pPr marL="3728908" indent="0" algn="ctr">
              <a:buNone/>
              <a:defRPr>
                <a:solidFill>
                  <a:schemeClr val="tx1">
                    <a:tint val="75000"/>
                  </a:schemeClr>
                </a:solidFill>
              </a:defRPr>
            </a:lvl9pPr>
          </a:lstStyle>
          <a:p>
            <a:r>
              <a:rPr lang="en-US"/>
              <a:t>Click to edit Master subtitle style</a:t>
            </a:r>
            <a:endParaRPr lang="en-US" dirty="0"/>
          </a:p>
        </p:txBody>
      </p:sp>
      <p:sp>
        <p:nvSpPr>
          <p:cNvPr id="5" name="Picture Placeholder 4"/>
          <p:cNvSpPr>
            <a:spLocks noGrp="1"/>
          </p:cNvSpPr>
          <p:nvPr>
            <p:ph type="pic" sz="quarter" idx="10"/>
          </p:nvPr>
        </p:nvSpPr>
        <p:spPr>
          <a:xfrm>
            <a:off x="-9717" y="1"/>
            <a:ext cx="6338099" cy="6986523"/>
          </a:xfrm>
        </p:spPr>
        <p:txBody>
          <a:bodyPr rtlCol="0">
            <a:normAutofit/>
          </a:bodyPr>
          <a:lstStyle/>
          <a:p>
            <a:pPr lvl="0"/>
            <a:r>
              <a:rPr lang="en-US" noProof="0" dirty="0"/>
              <a:t>Click icon to add picture</a:t>
            </a:r>
          </a:p>
        </p:txBody>
      </p:sp>
      <p:sp>
        <p:nvSpPr>
          <p:cNvPr id="9" name="Slide Number Placeholder 3"/>
          <p:cNvSpPr>
            <a:spLocks noGrp="1"/>
          </p:cNvSpPr>
          <p:nvPr>
            <p:ph type="sldNum" sz="quarter" idx="44"/>
          </p:nvPr>
        </p:nvSpPr>
        <p:spPr>
          <a:xfrm>
            <a:off x="11595102" y="6565393"/>
            <a:ext cx="566737" cy="137160"/>
          </a:xfrm>
        </p:spPr>
        <p:txBody>
          <a:bodyPr/>
          <a:lstStyle>
            <a:lvl1pPr>
              <a:defRPr>
                <a:solidFill>
                  <a:schemeClr val="bg1"/>
                </a:solidFill>
              </a:defRPr>
            </a:lvl1pPr>
          </a:lstStyle>
          <a:p>
            <a:pPr defTabSz="932468"/>
            <a:fld id="{27258FFF-F925-446B-8502-81C933981705}" type="slidenum">
              <a:rPr lang="en-US" smtClean="0">
                <a:solidFill>
                  <a:srgbClr val="FFFFFF"/>
                </a:solidFill>
              </a:rPr>
              <a:pPr defTabSz="932468"/>
              <a:t>‹#›</a:t>
            </a:fld>
            <a:endParaRPr lang="en-US" dirty="0">
              <a:solidFill>
                <a:srgbClr val="FFFFFF"/>
              </a:solidFill>
            </a:endParaRPr>
          </a:p>
        </p:txBody>
      </p:sp>
    </p:spTree>
    <p:extLst>
      <p:ext uri="{BB962C8B-B14F-4D97-AF65-F5344CB8AC3E}">
        <p14:creationId xmlns:p14="http://schemas.microsoft.com/office/powerpoint/2010/main" val="1953046440"/>
      </p:ext>
    </p:extLst>
  </p:cSld>
  <p:clrMapOvr>
    <a:masterClrMapping/>
  </p:clrMapOvr>
  <p:transition spd="med">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2_44pt Title/26pt Bullet Text">
    <p:bg>
      <p:bgPr>
        <a:solidFill>
          <a:schemeClr val="accent2"/>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5838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2" name="Title 1"/>
          <p:cNvSpPr>
            <a:spLocks noGrp="1"/>
          </p:cNvSpPr>
          <p:nvPr>
            <p:ph type="title" hasCustomPrompt="1"/>
          </p:nvPr>
        </p:nvSpPr>
        <p:spPr>
          <a:xfrm>
            <a:off x="457201" y="292608"/>
            <a:ext cx="11226195" cy="1097302"/>
          </a:xfrm>
        </p:spPr>
        <p:txBody>
          <a:bodyPr lIns="0" tIns="91440" rIns="146304" bIns="91440"/>
          <a:lstStyle>
            <a:lvl1pPr>
              <a:lnSpc>
                <a:spcPts val="4898"/>
              </a:lnSpc>
              <a:defRPr sz="4398" baseline="0">
                <a:solidFill>
                  <a:schemeClr val="bg1"/>
                </a:solidFill>
              </a:defRPr>
            </a:lvl1pPr>
          </a:lstStyle>
          <a:p>
            <a:r>
              <a:rPr lang="en-US" dirty="0" err="1"/>
              <a:t>Lorem</a:t>
            </a:r>
            <a:r>
              <a:rPr lang="en-US" dirty="0"/>
              <a:t> </a:t>
            </a:r>
            <a:r>
              <a:rPr lang="en-US" dirty="0" err="1"/>
              <a:t>ipsum</a:t>
            </a:r>
            <a:r>
              <a:rPr lang="en-US" dirty="0"/>
              <a:t> dolor sit.</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32468"/>
            <a:fld id="{27258FFF-F925-446B-8502-81C933981705}" type="slidenum">
              <a:rPr lang="en-US" smtClean="0">
                <a:solidFill>
                  <a:srgbClr val="FFFFFF"/>
                </a:solidFill>
              </a:rPr>
              <a:pPr defTabSz="932468"/>
              <a:t>‹#›</a:t>
            </a:fld>
            <a:endParaRPr lang="en-US" dirty="0">
              <a:solidFill>
                <a:srgbClr val="FFFFFF"/>
              </a:solidFill>
            </a:endParaRPr>
          </a:p>
        </p:txBody>
      </p:sp>
      <p:sp>
        <p:nvSpPr>
          <p:cNvPr id="8" name="Text Placeholder 7"/>
          <p:cNvSpPr>
            <a:spLocks noGrp="1"/>
          </p:cNvSpPr>
          <p:nvPr>
            <p:ph type="body" sz="quarter" idx="13" hasCustomPrompt="1"/>
          </p:nvPr>
        </p:nvSpPr>
        <p:spPr>
          <a:xfrm>
            <a:off x="457200" y="1545465"/>
            <a:ext cx="11226196" cy="4663068"/>
          </a:xfrm>
        </p:spPr>
        <p:txBody>
          <a:bodyPr lIns="0" tIns="0"/>
          <a:lstStyle>
            <a:lvl1pPr marL="233271" indent="-233271">
              <a:spcBef>
                <a:spcPts val="1199"/>
              </a:spcBef>
              <a:defRPr sz="2599">
                <a:solidFill>
                  <a:schemeClr val="bg1"/>
                </a:solidFill>
                <a:latin typeface="+mn-lt"/>
              </a:defRPr>
            </a:lvl1pPr>
            <a:lvl2pPr marL="690290" indent="-233271">
              <a:spcBef>
                <a:spcPts val="1199"/>
              </a:spcBef>
              <a:buSzPct val="100000"/>
              <a:buFont typeface="Segoe UI" pitchFamily="34" charset="0"/>
              <a:buChar char="‐"/>
              <a:defRPr>
                <a:solidFill>
                  <a:schemeClr val="bg1"/>
                </a:solidFill>
              </a:defRPr>
            </a:lvl2pPr>
            <a:lvl3pPr marL="1147309" indent="-233271">
              <a:spcBef>
                <a:spcPts val="1199"/>
              </a:spcBef>
              <a:buFont typeface="Wingdings" pitchFamily="2" charset="2"/>
              <a:buChar char="§"/>
              <a:defRPr>
                <a:solidFill>
                  <a:schemeClr val="bg1"/>
                </a:solidFill>
              </a:defRPr>
            </a:lvl3pPr>
            <a:lvl4pPr marL="1599566" indent="-342764">
              <a:spcBef>
                <a:spcPts val="1199"/>
              </a:spcBef>
              <a:buFont typeface="+mj-lt"/>
              <a:buAutoNum type="arabicPeriod"/>
              <a:defRPr>
                <a:solidFill>
                  <a:schemeClr val="bg1"/>
                </a:solidFill>
              </a:defRPr>
            </a:lvl4pPr>
            <a:lvl5pPr marL="1945504" indent="-342764">
              <a:spcBef>
                <a:spcPts val="1199"/>
              </a:spcBef>
              <a:buFont typeface="+mj-lt"/>
              <a:buAutoNum type="alphaLcParenR"/>
              <a:defRPr>
                <a:solidFill>
                  <a:schemeClr val="bg1"/>
                </a:solidFill>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54922051"/>
      </p:ext>
    </p:extLst>
  </p:cSld>
  <p:clrMapOvr>
    <a:masterClrMapping/>
  </p:clrMapOvr>
  <p:transition spd="med">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2_44pt Title Only">
    <p:bg>
      <p:bgPr>
        <a:solidFill>
          <a:schemeClr val="accent2"/>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59404"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4" name="Slide Number Placeholder 3"/>
          <p:cNvSpPr>
            <a:spLocks noGrp="1"/>
          </p:cNvSpPr>
          <p:nvPr>
            <p:ph type="sldNum" sz="quarter" idx="11"/>
          </p:nvPr>
        </p:nvSpPr>
        <p:spPr/>
        <p:txBody>
          <a:bodyPr/>
          <a:lstStyle>
            <a:lvl1pPr>
              <a:defRPr>
                <a:solidFill>
                  <a:schemeClr val="bg1"/>
                </a:solidFill>
              </a:defRPr>
            </a:lvl1pPr>
          </a:lstStyle>
          <a:p>
            <a:pPr defTabSz="932468"/>
            <a:fld id="{27258FFF-F925-446B-8502-81C933981705}" type="slidenum">
              <a:rPr lang="en-US" smtClean="0">
                <a:solidFill>
                  <a:srgbClr val="FFFFFF"/>
                </a:solidFill>
              </a:rPr>
              <a:pPr defTabSz="932468"/>
              <a:t>‹#›</a:t>
            </a:fld>
            <a:endParaRPr lang="en-US" dirty="0">
              <a:solidFill>
                <a:srgbClr val="FFFFFF"/>
              </a:solidFill>
            </a:endParaRPr>
          </a:p>
        </p:txBody>
      </p:sp>
      <p:sp>
        <p:nvSpPr>
          <p:cNvPr id="7" name="Title 1"/>
          <p:cNvSpPr>
            <a:spLocks noGrp="1"/>
          </p:cNvSpPr>
          <p:nvPr>
            <p:ph type="title" hasCustomPrompt="1"/>
          </p:nvPr>
        </p:nvSpPr>
        <p:spPr>
          <a:xfrm>
            <a:off x="457201" y="292608"/>
            <a:ext cx="11226195" cy="1097302"/>
          </a:xfrm>
        </p:spPr>
        <p:txBody>
          <a:bodyPr lIns="0" tIns="91440" rIns="146304" bIns="91440"/>
          <a:lstStyle>
            <a:lvl1pPr>
              <a:lnSpc>
                <a:spcPts val="4898"/>
              </a:lnSpc>
              <a:defRPr sz="4398" baseline="0">
                <a:solidFill>
                  <a:schemeClr val="bg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848146118"/>
      </p:ext>
    </p:extLst>
  </p:cSld>
  <p:clrMapOvr>
    <a:masterClrMapping/>
  </p:clrMapOvr>
  <p:transition spd="med">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2_Categories">
    <p:bg>
      <p:bgPr>
        <a:solidFill>
          <a:schemeClr val="accent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6042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11" name="Text Placeholder 4"/>
          <p:cNvSpPr>
            <a:spLocks noGrp="1"/>
          </p:cNvSpPr>
          <p:nvPr>
            <p:ph type="body" sz="quarter" idx="10"/>
          </p:nvPr>
        </p:nvSpPr>
        <p:spPr>
          <a:xfrm>
            <a:off x="274639" y="2674311"/>
            <a:ext cx="8229574" cy="523202"/>
          </a:xfrm>
        </p:spPr>
        <p:txBody>
          <a:bodyPr lIns="182880"/>
          <a:lstStyle>
            <a:lvl1pPr marL="0" indent="0">
              <a:buFontTx/>
              <a:buNone/>
              <a:defRPr sz="2399">
                <a:solidFill>
                  <a:schemeClr val="bg1"/>
                </a:solidFill>
                <a:latin typeface="+mj-lt"/>
              </a:defRPr>
            </a:lvl1pPr>
            <a:lvl2pPr marL="342731" indent="0">
              <a:buFontTx/>
              <a:buNone/>
              <a:defRPr sz="2399">
                <a:latin typeface="Segoe Pro Light"/>
              </a:defRPr>
            </a:lvl2pPr>
            <a:lvl3pPr marL="571217" indent="0">
              <a:buFontTx/>
              <a:buNone/>
              <a:defRPr sz="2399">
                <a:latin typeface="Segoe Pro Light"/>
              </a:defRPr>
            </a:lvl3pPr>
            <a:lvl4pPr marL="799705" indent="0">
              <a:buFontTx/>
              <a:buNone/>
              <a:defRPr sz="2399">
                <a:latin typeface="Segoe Pro Light"/>
              </a:defRPr>
            </a:lvl4pPr>
            <a:lvl5pPr marL="1028191" indent="0">
              <a:buFontTx/>
              <a:buNone/>
              <a:defRPr sz="2399">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74640" y="355514"/>
            <a:ext cx="8229574" cy="629914"/>
          </a:xfrm>
        </p:spPr>
        <p:txBody>
          <a:bodyPr lIns="146304" tIns="109728" rIns="146304" bIns="109728" anchor="t" anchorCtr="0"/>
          <a:lstStyle>
            <a:lvl1pPr marL="0" indent="0">
              <a:lnSpc>
                <a:spcPts val="3598"/>
              </a:lnSpc>
              <a:buFontTx/>
              <a:buNone/>
              <a:defRPr sz="3598">
                <a:solidFill>
                  <a:schemeClr val="bg1"/>
                </a:solidFill>
                <a:latin typeface="+mj-lt"/>
              </a:defRPr>
            </a:lvl1pPr>
            <a:lvl2pPr marL="342731" indent="0">
              <a:buFontTx/>
              <a:buNone/>
              <a:defRPr sz="3598">
                <a:latin typeface="Segoe Pro Light"/>
              </a:defRPr>
            </a:lvl2pPr>
            <a:lvl3pPr marL="571217" indent="0">
              <a:buFontTx/>
              <a:buNone/>
              <a:defRPr sz="3598">
                <a:latin typeface="Segoe Pro Light"/>
              </a:defRPr>
            </a:lvl3pPr>
            <a:lvl4pPr marL="799705" indent="0">
              <a:buFontTx/>
              <a:buNone/>
              <a:defRPr sz="3598">
                <a:latin typeface="Segoe Pro Light"/>
              </a:defRPr>
            </a:lvl4pPr>
            <a:lvl5pPr marL="1028191" indent="0">
              <a:buFontTx/>
              <a:buNone/>
              <a:defRPr sz="3598">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74638" y="3584448"/>
            <a:ext cx="2742914" cy="2743200"/>
          </a:xfrm>
          <a:solidFill>
            <a:schemeClr val="accent2">
              <a:lumMod val="75000"/>
            </a:schemeClr>
          </a:solidFill>
        </p:spPr>
        <p:txBody>
          <a:bodyPr lIns="182880" tIns="146304" rIns="182880" bIns="146304" anchor="b" anchorCtr="0">
            <a:noAutofit/>
          </a:bodyPr>
          <a:lstStyle>
            <a:lvl1pPr marL="0" indent="0">
              <a:lnSpc>
                <a:spcPct val="100000"/>
              </a:lnSpc>
              <a:spcBef>
                <a:spcPts val="600"/>
              </a:spcBef>
              <a:buFontTx/>
              <a:buNone/>
              <a:defRPr sz="2399">
                <a:solidFill>
                  <a:schemeClr val="bg1"/>
                </a:solidFill>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261879" y="3584448"/>
            <a:ext cx="2742914" cy="2743200"/>
          </a:xfrm>
          <a:solidFill>
            <a:schemeClr val="accent2">
              <a:lumMod val="75000"/>
            </a:schemeClr>
          </a:solidFill>
        </p:spPr>
        <p:txBody>
          <a:bodyPr lIns="182880" tIns="146304" rIns="182880" bIns="146304" anchor="b" anchorCtr="0">
            <a:noAutofit/>
          </a:bodyPr>
          <a:lstStyle>
            <a:lvl1pPr marL="0" indent="0">
              <a:lnSpc>
                <a:spcPct val="100000"/>
              </a:lnSpc>
              <a:spcBef>
                <a:spcPts val="600"/>
              </a:spcBef>
              <a:buFontTx/>
              <a:buNone/>
              <a:defRPr sz="2399">
                <a:solidFill>
                  <a:schemeClr val="bg1"/>
                </a:solidFill>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249121" y="3584448"/>
            <a:ext cx="2742914" cy="2743200"/>
          </a:xfrm>
          <a:solidFill>
            <a:schemeClr val="accent2">
              <a:lumMod val="75000"/>
            </a:schemeClr>
          </a:solidFill>
        </p:spPr>
        <p:txBody>
          <a:bodyPr lIns="182880" tIns="146304" rIns="182880" bIns="146304" anchor="b" anchorCtr="0">
            <a:noAutofit/>
          </a:bodyPr>
          <a:lstStyle>
            <a:lvl1pPr marL="0" indent="0">
              <a:lnSpc>
                <a:spcPct val="100000"/>
              </a:lnSpc>
              <a:spcBef>
                <a:spcPts val="600"/>
              </a:spcBef>
              <a:buFontTx/>
              <a:buNone/>
              <a:defRPr sz="2399">
                <a:solidFill>
                  <a:schemeClr val="bg1"/>
                </a:solidFill>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236360" y="3584448"/>
            <a:ext cx="2742914" cy="2743200"/>
          </a:xfrm>
          <a:solidFill>
            <a:schemeClr val="accent2">
              <a:lumMod val="75000"/>
            </a:schemeClr>
          </a:solidFill>
        </p:spPr>
        <p:txBody>
          <a:bodyPr lIns="182880" tIns="146304" rIns="182880" bIns="146304" anchor="b" anchorCtr="0">
            <a:noAutofit/>
          </a:bodyPr>
          <a:lstStyle>
            <a:lvl1pPr marL="0" indent="0">
              <a:lnSpc>
                <a:spcPct val="100000"/>
              </a:lnSpc>
              <a:spcBef>
                <a:spcPts val="600"/>
              </a:spcBef>
              <a:buFontTx/>
              <a:buNone/>
              <a:defRPr sz="2399">
                <a:solidFill>
                  <a:schemeClr val="bg1"/>
                </a:solidFill>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a:t>Click to edit Master text styles</a:t>
            </a:r>
          </a:p>
        </p:txBody>
      </p:sp>
      <p:sp>
        <p:nvSpPr>
          <p:cNvPr id="5" name="Slide Number Placeholder 4"/>
          <p:cNvSpPr>
            <a:spLocks noGrp="1"/>
          </p:cNvSpPr>
          <p:nvPr>
            <p:ph type="sldNum" sz="quarter" idx="24"/>
          </p:nvPr>
        </p:nvSpPr>
        <p:spPr/>
        <p:txBody>
          <a:bodyPr/>
          <a:lstStyle>
            <a:lvl1pPr>
              <a:defRPr>
                <a:solidFill>
                  <a:schemeClr val="bg1"/>
                </a:solidFill>
              </a:defRPr>
            </a:lvl1pPr>
          </a:lstStyle>
          <a:p>
            <a:pPr defTabSz="932468"/>
            <a:fld id="{27258FFF-F925-446B-8502-81C933981705}" type="slidenum">
              <a:rPr lang="en-US" smtClean="0">
                <a:solidFill>
                  <a:srgbClr val="FFFFFF"/>
                </a:solidFill>
              </a:rPr>
              <a:pPr defTabSz="932468"/>
              <a:t>‹#›</a:t>
            </a:fld>
            <a:endParaRPr lang="en-US" dirty="0">
              <a:solidFill>
                <a:srgbClr val="FFFFFF"/>
              </a:solidFill>
            </a:endParaRPr>
          </a:p>
        </p:txBody>
      </p:sp>
    </p:spTree>
    <p:extLst>
      <p:ext uri="{BB962C8B-B14F-4D97-AF65-F5344CB8AC3E}">
        <p14:creationId xmlns:p14="http://schemas.microsoft.com/office/powerpoint/2010/main" val="3375932630"/>
      </p:ext>
    </p:extLst>
  </p:cSld>
  <p:clrMapOvr>
    <a:masterClrMapping/>
  </p:clrMapOvr>
  <p:transition spd="med">
    <p:fade/>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2_8 Categories">
    <p:bg>
      <p:bgPr>
        <a:solidFill>
          <a:schemeClr val="accent2"/>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61452"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2" name="Text Placeholder 4"/>
          <p:cNvSpPr>
            <a:spLocks noGrp="1"/>
          </p:cNvSpPr>
          <p:nvPr>
            <p:ph type="body" sz="quarter" idx="10"/>
          </p:nvPr>
        </p:nvSpPr>
        <p:spPr>
          <a:xfrm>
            <a:off x="521209" y="375659"/>
            <a:ext cx="6400613" cy="457195"/>
          </a:xfrm>
        </p:spPr>
        <p:txBody>
          <a:bodyPr lIns="182880" tIns="146304" rIns="182880" bIns="146304" anchor="ctr" anchorCtr="0"/>
          <a:lstStyle>
            <a:lvl1pPr marL="0" indent="0">
              <a:lnSpc>
                <a:spcPts val="2799"/>
              </a:lnSpc>
              <a:spcBef>
                <a:spcPts val="0"/>
              </a:spcBef>
              <a:buFontTx/>
              <a:buNone/>
              <a:defRPr sz="2399">
                <a:solidFill>
                  <a:schemeClr val="bg1"/>
                </a:solidFill>
                <a:latin typeface="+mj-lt"/>
              </a:defRPr>
            </a:lvl1pPr>
            <a:lvl2pPr marL="342731" indent="0">
              <a:buFontTx/>
              <a:buNone/>
              <a:defRPr sz="2399">
                <a:latin typeface="Segoe Pro Light"/>
              </a:defRPr>
            </a:lvl2pPr>
            <a:lvl3pPr marL="571217" indent="0">
              <a:buFontTx/>
              <a:buNone/>
              <a:defRPr sz="2399">
                <a:latin typeface="Segoe Pro Light"/>
              </a:defRPr>
            </a:lvl3pPr>
            <a:lvl4pPr marL="799705" indent="0">
              <a:buFontTx/>
              <a:buNone/>
              <a:defRPr sz="2399">
                <a:latin typeface="Segoe Pro Light"/>
              </a:defRPr>
            </a:lvl4pPr>
            <a:lvl5pPr marL="1028191" indent="0">
              <a:buFontTx/>
              <a:buNone/>
              <a:defRPr sz="2399">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549015" y="1091909"/>
            <a:ext cx="2743200" cy="2743200"/>
          </a:xfrm>
          <a:solidFill>
            <a:schemeClr val="accent2">
              <a:lumMod val="75000"/>
            </a:schemeClr>
          </a:solidFill>
        </p:spPr>
        <p:txBody>
          <a:bodyPr lIns="146304" tIns="91440" rIns="146304" bIns="91440">
            <a:noAutofit/>
          </a:bodyPr>
          <a:lstStyle>
            <a:lvl1pPr marL="0" indent="0">
              <a:buFontTx/>
              <a:buNone/>
              <a:defRPr sz="2399">
                <a:solidFill>
                  <a:schemeClr val="bg1"/>
                </a:solidFill>
                <a:latin typeface="+mj-lt"/>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a:t>
            </a:r>
            <a:r>
              <a:rPr lang="en-US"/>
              <a:t>to edit </a:t>
            </a:r>
            <a:br>
              <a:rPr lang="en-US" dirty="0"/>
            </a:br>
            <a:r>
              <a:rPr lang="en-US" dirty="0"/>
              <a:t>Master text styles</a:t>
            </a:r>
          </a:p>
        </p:txBody>
      </p:sp>
      <p:sp>
        <p:nvSpPr>
          <p:cNvPr id="28" name="Text Placeholder 26"/>
          <p:cNvSpPr>
            <a:spLocks noGrp="1"/>
          </p:cNvSpPr>
          <p:nvPr>
            <p:ph type="body" sz="quarter" idx="30" hasCustomPrompt="1"/>
          </p:nvPr>
        </p:nvSpPr>
        <p:spPr>
          <a:xfrm>
            <a:off x="3414222" y="1091909"/>
            <a:ext cx="2742914" cy="2743200"/>
          </a:xfrm>
          <a:solidFill>
            <a:schemeClr val="accent2">
              <a:lumMod val="75000"/>
            </a:schemeClr>
          </a:solidFill>
        </p:spPr>
        <p:txBody>
          <a:bodyPr lIns="146304" tIns="91440" rIns="146304" bIns="91440">
            <a:noAutofit/>
          </a:bodyPr>
          <a:lstStyle>
            <a:lvl1pPr marL="0" indent="0">
              <a:buFontTx/>
              <a:buNone/>
              <a:defRPr sz="2399">
                <a:solidFill>
                  <a:schemeClr val="bg1"/>
                </a:solidFill>
                <a:latin typeface="+mj-lt"/>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6279142" y="1091909"/>
            <a:ext cx="2742914" cy="2743200"/>
          </a:xfrm>
          <a:solidFill>
            <a:schemeClr val="accent2">
              <a:lumMod val="75000"/>
            </a:schemeClr>
          </a:solidFill>
        </p:spPr>
        <p:txBody>
          <a:bodyPr lIns="146304" tIns="91440" rIns="146304" bIns="91440">
            <a:noAutofit/>
          </a:bodyPr>
          <a:lstStyle>
            <a:lvl1pPr marL="0" indent="0">
              <a:buFontTx/>
              <a:buNone/>
              <a:defRPr sz="2399">
                <a:solidFill>
                  <a:schemeClr val="bg1"/>
                </a:solidFill>
                <a:latin typeface="+mj-lt"/>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9144063" y="1091909"/>
            <a:ext cx="2742914" cy="2743200"/>
          </a:xfrm>
          <a:solidFill>
            <a:schemeClr val="accent2">
              <a:lumMod val="75000"/>
            </a:schemeClr>
          </a:solidFill>
        </p:spPr>
        <p:txBody>
          <a:bodyPr lIns="146304" tIns="91440" rIns="146304" bIns="91440">
            <a:noAutofit/>
          </a:bodyPr>
          <a:lstStyle>
            <a:lvl1pPr marL="0" indent="0">
              <a:buFontTx/>
              <a:buNone/>
              <a:defRPr sz="2399">
                <a:solidFill>
                  <a:schemeClr val="bg1"/>
                </a:solidFill>
                <a:latin typeface="+mj-lt"/>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549015" y="3954456"/>
            <a:ext cx="2743200" cy="2560671"/>
          </a:xfrm>
          <a:solidFill>
            <a:schemeClr val="accent2">
              <a:lumMod val="75000"/>
            </a:schemeClr>
          </a:solidFill>
        </p:spPr>
        <p:txBody>
          <a:bodyPr lIns="182880" tIns="146304" bIns="146304">
            <a:noAutofit/>
          </a:bodyPr>
          <a:lstStyle>
            <a:lvl1pPr marL="0" indent="0">
              <a:lnSpc>
                <a:spcPct val="90000"/>
              </a:lnSpc>
              <a:spcBef>
                <a:spcPts val="300"/>
              </a:spcBef>
              <a:spcAft>
                <a:spcPts val="600"/>
              </a:spcAft>
              <a:buFontTx/>
              <a:buNone/>
              <a:defRPr sz="1199" b="0">
                <a:solidFill>
                  <a:schemeClr val="bg1"/>
                </a:solidFill>
                <a:latin typeface="+mn-lt"/>
                <a:cs typeface="Segoe UI"/>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3414307" y="3954457"/>
            <a:ext cx="2742914" cy="2560643"/>
          </a:xfrm>
          <a:solidFill>
            <a:schemeClr val="accent2">
              <a:lumMod val="75000"/>
            </a:schemeClr>
          </a:solidFill>
        </p:spPr>
        <p:txBody>
          <a:bodyPr lIns="182880" tIns="146304" bIns="146304">
            <a:noAutofit/>
          </a:bodyPr>
          <a:lstStyle>
            <a:lvl1pPr marL="0" indent="0">
              <a:lnSpc>
                <a:spcPts val="1439"/>
              </a:lnSpc>
              <a:spcBef>
                <a:spcPts val="300"/>
              </a:spcBef>
              <a:spcAft>
                <a:spcPts val="600"/>
              </a:spcAft>
              <a:buFontTx/>
              <a:buNone/>
              <a:defRPr sz="1199" b="0">
                <a:solidFill>
                  <a:schemeClr val="bg1"/>
                </a:solidFill>
                <a:latin typeface="+mn-lt"/>
                <a:cs typeface="Segoe UI"/>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9144318" y="3954457"/>
            <a:ext cx="2742914" cy="2560643"/>
          </a:xfrm>
          <a:solidFill>
            <a:schemeClr val="accent2">
              <a:lumMod val="75000"/>
            </a:schemeClr>
          </a:solidFill>
        </p:spPr>
        <p:txBody>
          <a:bodyPr lIns="182880" tIns="146304" bIns="146304">
            <a:noAutofit/>
          </a:bodyPr>
          <a:lstStyle>
            <a:lvl1pPr marL="0" indent="0">
              <a:lnSpc>
                <a:spcPts val="1439"/>
              </a:lnSpc>
              <a:spcBef>
                <a:spcPts val="300"/>
              </a:spcBef>
              <a:spcAft>
                <a:spcPts val="600"/>
              </a:spcAft>
              <a:buFontTx/>
              <a:buNone/>
              <a:defRPr sz="1199" b="0">
                <a:solidFill>
                  <a:schemeClr val="bg1"/>
                </a:solidFill>
                <a:latin typeface="Segoe UI"/>
                <a:cs typeface="Segoe UI"/>
                <a:sym typeface="Segoe UI"/>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6279312" y="3954457"/>
            <a:ext cx="2742914" cy="2560643"/>
          </a:xfrm>
          <a:solidFill>
            <a:schemeClr val="accent2">
              <a:lumMod val="75000"/>
            </a:schemeClr>
          </a:solidFill>
        </p:spPr>
        <p:txBody>
          <a:bodyPr lIns="182880" tIns="146304" bIns="146304">
            <a:noAutofit/>
          </a:bodyPr>
          <a:lstStyle>
            <a:lvl1pPr marL="0" indent="0">
              <a:lnSpc>
                <a:spcPts val="1439"/>
              </a:lnSpc>
              <a:spcBef>
                <a:spcPts val="300"/>
              </a:spcBef>
              <a:spcAft>
                <a:spcPts val="600"/>
              </a:spcAft>
              <a:buFontTx/>
              <a:buNone/>
              <a:defRPr sz="1199" b="0">
                <a:solidFill>
                  <a:schemeClr val="bg1"/>
                </a:solidFill>
                <a:latin typeface="+mn-lt"/>
                <a:cs typeface="Segoe UI"/>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4" name="Slide Number Placeholder 3"/>
          <p:cNvSpPr>
            <a:spLocks noGrp="1"/>
          </p:cNvSpPr>
          <p:nvPr>
            <p:ph type="sldNum" sz="quarter" idx="44"/>
          </p:nvPr>
        </p:nvSpPr>
        <p:spPr>
          <a:xfrm>
            <a:off x="11595102" y="6711697"/>
            <a:ext cx="566737" cy="137160"/>
          </a:xfrm>
        </p:spPr>
        <p:txBody>
          <a:bodyPr/>
          <a:lstStyle>
            <a:lvl1pPr>
              <a:defRPr>
                <a:solidFill>
                  <a:schemeClr val="bg1"/>
                </a:solidFill>
              </a:defRPr>
            </a:lvl1pPr>
          </a:lstStyle>
          <a:p>
            <a:pPr defTabSz="932468"/>
            <a:fld id="{27258FFF-F925-446B-8502-81C933981705}" type="slidenum">
              <a:rPr lang="en-US" smtClean="0">
                <a:solidFill>
                  <a:srgbClr val="FFFFFF"/>
                </a:solidFill>
              </a:rPr>
              <a:pPr defTabSz="932468"/>
              <a:t>‹#›</a:t>
            </a:fld>
            <a:endParaRPr lang="en-US" dirty="0">
              <a:solidFill>
                <a:srgbClr val="FFFFFF"/>
              </a:solidFill>
            </a:endParaRPr>
          </a:p>
        </p:txBody>
      </p:sp>
    </p:spTree>
    <p:extLst>
      <p:ext uri="{BB962C8B-B14F-4D97-AF65-F5344CB8AC3E}">
        <p14:creationId xmlns:p14="http://schemas.microsoft.com/office/powerpoint/2010/main" val="1087156776"/>
      </p:ext>
    </p:extLst>
  </p:cSld>
  <p:clrMapOvr>
    <a:masterClrMapping/>
  </p:clrMapOvr>
  <p:transition spd="med">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showMasterSp="0" preserve="1" userDrawn="1">
  <p:cSld name="4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62476"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6" name="Rectangle 5"/>
          <p:cNvSpPr/>
          <p:nvPr/>
        </p:nvSpPr>
        <p:spPr bwMode="white">
          <a:xfrm>
            <a:off x="-9717" y="0"/>
            <a:ext cx="6108094" cy="69945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11" rIns="46611" anchor="ctr"/>
          <a:lstStyle/>
          <a:p>
            <a:pPr algn="ctr" defTabSz="931920">
              <a:defRPr/>
            </a:pPr>
            <a:endParaRPr lang="en-US" sz="2243" dirty="0">
              <a:gradFill>
                <a:gsLst>
                  <a:gs pos="0">
                    <a:srgbClr val="FFFFFF"/>
                  </a:gs>
                  <a:gs pos="100000">
                    <a:srgbClr val="FFFFFF"/>
                  </a:gs>
                </a:gsLst>
                <a:lin ang="5400000" scaled="0"/>
              </a:gradFill>
              <a:latin typeface="Segoe UI Light"/>
              <a:ea typeface="Segoe UI Light"/>
              <a:cs typeface="Segoe UI Light"/>
            </a:endParaRPr>
          </a:p>
        </p:txBody>
      </p:sp>
      <p:pic>
        <p:nvPicPr>
          <p:cNvPr id="7" name="Picture 9"/>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365024" y="6223834"/>
            <a:ext cx="2202866" cy="762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9551694" y="6554129"/>
            <a:ext cx="2604200" cy="224114"/>
          </a:xfrm>
          <a:prstGeom prst="rect">
            <a:avLst/>
          </a:prstGeom>
          <a:noFill/>
        </p:spPr>
        <p:txBody>
          <a:bodyPr wrap="none" lIns="0" tIns="0" rIns="0" bIns="0">
            <a:spAutoFit/>
          </a:bodyPr>
          <a:lstStyle/>
          <a:p>
            <a:pPr defTabSz="932372">
              <a:defRPr/>
            </a:pPr>
            <a:r>
              <a:rPr lang="en-US" sz="1428" kern="1000" dirty="0">
                <a:solidFill>
                  <a:srgbClr val="FFFFFF"/>
                </a:solidFill>
                <a:latin typeface="Segoe UI Light"/>
              </a:rPr>
              <a:t>Your complete office in the cloud.</a:t>
            </a:r>
          </a:p>
        </p:txBody>
      </p:sp>
      <p:sp>
        <p:nvSpPr>
          <p:cNvPr id="2" name="Title 1"/>
          <p:cNvSpPr>
            <a:spLocks noGrp="1"/>
          </p:cNvSpPr>
          <p:nvPr>
            <p:ph type="ctrTitle"/>
          </p:nvPr>
        </p:nvSpPr>
        <p:spPr>
          <a:xfrm>
            <a:off x="613798" y="1969157"/>
            <a:ext cx="5080868" cy="627807"/>
          </a:xfrm>
        </p:spPr>
        <p:txBody>
          <a:bodyPr/>
          <a:lstStyle>
            <a:lvl1pPr>
              <a:defRPr sz="407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13798" y="2726800"/>
            <a:ext cx="5126882" cy="2238631"/>
          </a:xfrm>
        </p:spPr>
        <p:txBody>
          <a:bodyPr>
            <a:noAutofit/>
          </a:bodyPr>
          <a:lstStyle>
            <a:lvl1pPr marL="0" indent="0" algn="l" defTabSz="466114" rtl="0" eaLnBrk="1" latinLnBrk="0" hangingPunct="1">
              <a:spcBef>
                <a:spcPct val="0"/>
              </a:spcBef>
              <a:buNone/>
              <a:defRPr lang="en-US" sz="2039" b="0" i="0" kern="1200" baseline="0" dirty="0">
                <a:solidFill>
                  <a:schemeClr val="bg1"/>
                </a:solidFill>
                <a:latin typeface="Segoe UI Light"/>
                <a:ea typeface="+mj-ea"/>
                <a:cs typeface="Segoe UI Light"/>
              </a:defRPr>
            </a:lvl1pPr>
            <a:lvl2pPr marL="466114" indent="0" algn="ctr">
              <a:buNone/>
              <a:defRPr>
                <a:solidFill>
                  <a:schemeClr val="tx1">
                    <a:tint val="75000"/>
                  </a:schemeClr>
                </a:solidFill>
              </a:defRPr>
            </a:lvl2pPr>
            <a:lvl3pPr marL="932227" indent="0" algn="ctr">
              <a:buNone/>
              <a:defRPr>
                <a:solidFill>
                  <a:schemeClr val="tx1">
                    <a:tint val="75000"/>
                  </a:schemeClr>
                </a:solidFill>
              </a:defRPr>
            </a:lvl3pPr>
            <a:lvl4pPr marL="1398341" indent="0" algn="ctr">
              <a:buNone/>
              <a:defRPr>
                <a:solidFill>
                  <a:schemeClr val="tx1">
                    <a:tint val="75000"/>
                  </a:schemeClr>
                </a:solidFill>
              </a:defRPr>
            </a:lvl4pPr>
            <a:lvl5pPr marL="1864455" indent="0" algn="ctr">
              <a:buNone/>
              <a:defRPr>
                <a:solidFill>
                  <a:schemeClr val="tx1">
                    <a:tint val="75000"/>
                  </a:schemeClr>
                </a:solidFill>
              </a:defRPr>
            </a:lvl5pPr>
            <a:lvl6pPr marL="2330567" indent="0" algn="ctr">
              <a:buNone/>
              <a:defRPr>
                <a:solidFill>
                  <a:schemeClr val="tx1">
                    <a:tint val="75000"/>
                  </a:schemeClr>
                </a:solidFill>
              </a:defRPr>
            </a:lvl6pPr>
            <a:lvl7pPr marL="2796682" indent="0" algn="ctr">
              <a:buNone/>
              <a:defRPr>
                <a:solidFill>
                  <a:schemeClr val="tx1">
                    <a:tint val="75000"/>
                  </a:schemeClr>
                </a:solidFill>
              </a:defRPr>
            </a:lvl7pPr>
            <a:lvl8pPr marL="3262796" indent="0" algn="ctr">
              <a:buNone/>
              <a:defRPr>
                <a:solidFill>
                  <a:schemeClr val="tx1">
                    <a:tint val="75000"/>
                  </a:schemeClr>
                </a:solidFill>
              </a:defRPr>
            </a:lvl8pPr>
            <a:lvl9pPr marL="3728908" indent="0" algn="ctr">
              <a:buNone/>
              <a:defRPr>
                <a:solidFill>
                  <a:schemeClr val="tx1">
                    <a:tint val="75000"/>
                  </a:schemeClr>
                </a:solidFill>
              </a:defRPr>
            </a:lvl9pPr>
          </a:lstStyle>
          <a:p>
            <a:r>
              <a:rPr lang="en-US"/>
              <a:t>Click to edit Master subtitle style</a:t>
            </a:r>
            <a:endParaRPr lang="en-US" dirty="0"/>
          </a:p>
        </p:txBody>
      </p:sp>
      <p:sp>
        <p:nvSpPr>
          <p:cNvPr id="5" name="Picture Placeholder 4"/>
          <p:cNvSpPr>
            <a:spLocks noGrp="1"/>
          </p:cNvSpPr>
          <p:nvPr>
            <p:ph type="pic" sz="quarter" idx="10"/>
          </p:nvPr>
        </p:nvSpPr>
        <p:spPr>
          <a:xfrm>
            <a:off x="6098378" y="1"/>
            <a:ext cx="6338099" cy="6986523"/>
          </a:xfrm>
        </p:spPr>
        <p:txBody>
          <a:bodyPr rtlCol="0">
            <a:normAutofit/>
          </a:bodyPr>
          <a:lstStyle/>
          <a:p>
            <a:pPr lvl="0"/>
            <a:r>
              <a:rPr lang="en-US" noProof="0" dirty="0"/>
              <a:t>Click icon to add picture</a:t>
            </a:r>
          </a:p>
        </p:txBody>
      </p:sp>
      <p:sp>
        <p:nvSpPr>
          <p:cNvPr id="11" name="Slide Number Placeholder 3"/>
          <p:cNvSpPr>
            <a:spLocks noGrp="1"/>
          </p:cNvSpPr>
          <p:nvPr>
            <p:ph type="sldNum" sz="quarter" idx="44"/>
          </p:nvPr>
        </p:nvSpPr>
        <p:spPr>
          <a:xfrm>
            <a:off x="11595102" y="6565393"/>
            <a:ext cx="566737" cy="137160"/>
          </a:xfrm>
        </p:spPr>
        <p:txBody>
          <a:bodyPr/>
          <a:lstStyle>
            <a:lvl1pPr>
              <a:defRPr>
                <a:solidFill>
                  <a:srgbClr val="505050"/>
                </a:solidFill>
              </a:defRPr>
            </a:lvl1pPr>
          </a:lstStyle>
          <a:p>
            <a:pPr defTabSz="932468"/>
            <a:fld id="{27258FFF-F925-446B-8502-81C933981705}" type="slidenum">
              <a:rPr lang="en-US" smtClean="0"/>
              <a:pPr defTabSz="932468"/>
              <a:t>‹#›</a:t>
            </a:fld>
            <a:endParaRPr lang="en-US" dirty="0"/>
          </a:p>
        </p:txBody>
      </p:sp>
    </p:spTree>
    <p:extLst>
      <p:ext uri="{BB962C8B-B14F-4D97-AF65-F5344CB8AC3E}">
        <p14:creationId xmlns:p14="http://schemas.microsoft.com/office/powerpoint/2010/main" val="4253033878"/>
      </p:ext>
    </p:extLst>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pic>
        <p:nvPicPr>
          <p:cNvPr id="14" name="Picture 1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84180"/>
            <a:ext cx="1449939" cy="306604"/>
          </a:xfrm>
          <a:prstGeom prst="rect">
            <a:avLst/>
          </a:prstGeom>
        </p:spPr>
      </p:pic>
      <p:sp>
        <p:nvSpPr>
          <p:cNvPr id="8"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54238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showMasterSp="0" preserve="1" userDrawn="1">
  <p:cSld name="5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63500"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6" name="Rectangle 5"/>
          <p:cNvSpPr/>
          <p:nvPr/>
        </p:nvSpPr>
        <p:spPr bwMode="white">
          <a:xfrm>
            <a:off x="6328382" y="0"/>
            <a:ext cx="6108093" cy="69945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11" rIns="46611" anchor="ctr"/>
          <a:lstStyle/>
          <a:p>
            <a:pPr algn="ctr" defTabSz="931920">
              <a:defRPr/>
            </a:pPr>
            <a:endParaRPr lang="en-US" sz="2243" dirty="0">
              <a:gradFill>
                <a:gsLst>
                  <a:gs pos="0">
                    <a:srgbClr val="FFFFFF"/>
                  </a:gs>
                  <a:gs pos="100000">
                    <a:srgbClr val="FFFFFF"/>
                  </a:gs>
                </a:gsLst>
                <a:lin ang="5400000" scaled="0"/>
              </a:gradFill>
              <a:latin typeface="Segoe UI Light"/>
              <a:ea typeface="Segoe UI Light"/>
              <a:cs typeface="Segoe UI Light"/>
            </a:endParaRPr>
          </a:p>
        </p:txBody>
      </p:sp>
      <p:sp>
        <p:nvSpPr>
          <p:cNvPr id="2" name="Title 1"/>
          <p:cNvSpPr>
            <a:spLocks noGrp="1"/>
          </p:cNvSpPr>
          <p:nvPr>
            <p:ph type="ctrTitle"/>
          </p:nvPr>
        </p:nvSpPr>
        <p:spPr>
          <a:xfrm>
            <a:off x="6951896" y="1969157"/>
            <a:ext cx="5080868" cy="627807"/>
          </a:xfrm>
        </p:spPr>
        <p:txBody>
          <a:bodyPr/>
          <a:lstStyle>
            <a:lvl1pPr>
              <a:defRPr sz="407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951897" y="2726800"/>
            <a:ext cx="5126882" cy="2238631"/>
          </a:xfrm>
        </p:spPr>
        <p:txBody>
          <a:bodyPr>
            <a:noAutofit/>
          </a:bodyPr>
          <a:lstStyle>
            <a:lvl1pPr marL="0" indent="0" algn="l" defTabSz="466114" rtl="0" eaLnBrk="1" latinLnBrk="0" hangingPunct="1">
              <a:spcBef>
                <a:spcPct val="0"/>
              </a:spcBef>
              <a:buNone/>
              <a:defRPr lang="en-US" sz="2039" b="0" i="0" kern="1200" baseline="0" dirty="0">
                <a:solidFill>
                  <a:schemeClr val="bg1"/>
                </a:solidFill>
                <a:latin typeface="Segoe UI Light"/>
                <a:ea typeface="+mj-ea"/>
                <a:cs typeface="Segoe UI Light"/>
              </a:defRPr>
            </a:lvl1pPr>
            <a:lvl2pPr marL="466114" indent="0" algn="ctr">
              <a:buNone/>
              <a:defRPr>
                <a:solidFill>
                  <a:schemeClr val="tx1">
                    <a:tint val="75000"/>
                  </a:schemeClr>
                </a:solidFill>
              </a:defRPr>
            </a:lvl2pPr>
            <a:lvl3pPr marL="932227" indent="0" algn="ctr">
              <a:buNone/>
              <a:defRPr>
                <a:solidFill>
                  <a:schemeClr val="tx1">
                    <a:tint val="75000"/>
                  </a:schemeClr>
                </a:solidFill>
              </a:defRPr>
            </a:lvl3pPr>
            <a:lvl4pPr marL="1398341" indent="0" algn="ctr">
              <a:buNone/>
              <a:defRPr>
                <a:solidFill>
                  <a:schemeClr val="tx1">
                    <a:tint val="75000"/>
                  </a:schemeClr>
                </a:solidFill>
              </a:defRPr>
            </a:lvl4pPr>
            <a:lvl5pPr marL="1864455" indent="0" algn="ctr">
              <a:buNone/>
              <a:defRPr>
                <a:solidFill>
                  <a:schemeClr val="tx1">
                    <a:tint val="75000"/>
                  </a:schemeClr>
                </a:solidFill>
              </a:defRPr>
            </a:lvl5pPr>
            <a:lvl6pPr marL="2330567" indent="0" algn="ctr">
              <a:buNone/>
              <a:defRPr>
                <a:solidFill>
                  <a:schemeClr val="tx1">
                    <a:tint val="75000"/>
                  </a:schemeClr>
                </a:solidFill>
              </a:defRPr>
            </a:lvl6pPr>
            <a:lvl7pPr marL="2796682" indent="0" algn="ctr">
              <a:buNone/>
              <a:defRPr>
                <a:solidFill>
                  <a:schemeClr val="tx1">
                    <a:tint val="75000"/>
                  </a:schemeClr>
                </a:solidFill>
              </a:defRPr>
            </a:lvl7pPr>
            <a:lvl8pPr marL="3262796" indent="0" algn="ctr">
              <a:buNone/>
              <a:defRPr>
                <a:solidFill>
                  <a:schemeClr val="tx1">
                    <a:tint val="75000"/>
                  </a:schemeClr>
                </a:solidFill>
              </a:defRPr>
            </a:lvl8pPr>
            <a:lvl9pPr marL="3728908" indent="0" algn="ctr">
              <a:buNone/>
              <a:defRPr>
                <a:solidFill>
                  <a:schemeClr val="tx1">
                    <a:tint val="75000"/>
                  </a:schemeClr>
                </a:solidFill>
              </a:defRPr>
            </a:lvl9pPr>
          </a:lstStyle>
          <a:p>
            <a:r>
              <a:rPr lang="en-US"/>
              <a:t>Click to edit Master subtitle style</a:t>
            </a:r>
            <a:endParaRPr lang="en-US" dirty="0"/>
          </a:p>
        </p:txBody>
      </p:sp>
      <p:sp>
        <p:nvSpPr>
          <p:cNvPr id="9" name="Slide Number Placeholder 3"/>
          <p:cNvSpPr>
            <a:spLocks noGrp="1"/>
          </p:cNvSpPr>
          <p:nvPr>
            <p:ph type="sldNum" sz="quarter" idx="44"/>
          </p:nvPr>
        </p:nvSpPr>
        <p:spPr>
          <a:xfrm>
            <a:off x="11595102" y="6565393"/>
            <a:ext cx="566737" cy="137160"/>
          </a:xfrm>
        </p:spPr>
        <p:txBody>
          <a:bodyPr/>
          <a:lstStyle>
            <a:lvl1pPr>
              <a:defRPr>
                <a:solidFill>
                  <a:schemeClr val="bg1"/>
                </a:solidFill>
              </a:defRPr>
            </a:lvl1pPr>
          </a:lstStyle>
          <a:p>
            <a:pPr defTabSz="932468"/>
            <a:fld id="{27258FFF-F925-446B-8502-81C933981705}" type="slidenum">
              <a:rPr lang="en-US" smtClean="0">
                <a:solidFill>
                  <a:srgbClr val="FFFFFF"/>
                </a:solidFill>
              </a:rPr>
              <a:pPr defTabSz="932468"/>
              <a:t>‹#›</a:t>
            </a:fld>
            <a:endParaRPr lang="en-US" dirty="0">
              <a:solidFill>
                <a:srgbClr val="FFFFFF"/>
              </a:solidFill>
            </a:endParaRPr>
          </a:p>
        </p:txBody>
      </p:sp>
    </p:spTree>
    <p:extLst>
      <p:ext uri="{BB962C8B-B14F-4D97-AF65-F5344CB8AC3E}">
        <p14:creationId xmlns:p14="http://schemas.microsoft.com/office/powerpoint/2010/main" val="1319706583"/>
      </p:ext>
    </p:extLst>
  </p:cSld>
  <p:clrMapOvr>
    <a:masterClrMapping/>
  </p:clrMapOvr>
  <p:transition spd="med">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3_44pt Title/26pt Bullet Text">
    <p:bg>
      <p:bgPr>
        <a:solidFill>
          <a:schemeClr val="accent3"/>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64524"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2" name="Title 1"/>
          <p:cNvSpPr>
            <a:spLocks noGrp="1"/>
          </p:cNvSpPr>
          <p:nvPr>
            <p:ph type="title" hasCustomPrompt="1"/>
          </p:nvPr>
        </p:nvSpPr>
        <p:spPr>
          <a:xfrm>
            <a:off x="457201" y="292608"/>
            <a:ext cx="11226195" cy="1097302"/>
          </a:xfrm>
        </p:spPr>
        <p:txBody>
          <a:bodyPr lIns="0" tIns="91440" rIns="146304" bIns="91440"/>
          <a:lstStyle>
            <a:lvl1pPr>
              <a:lnSpc>
                <a:spcPts val="4898"/>
              </a:lnSpc>
              <a:defRPr sz="4398" baseline="0">
                <a:solidFill>
                  <a:schemeClr val="bg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32468"/>
            <a:fld id="{27258FFF-F925-446B-8502-81C933981705}" type="slidenum">
              <a:rPr lang="en-US" smtClean="0">
                <a:solidFill>
                  <a:srgbClr val="FFFFFF"/>
                </a:solidFill>
              </a:rPr>
              <a:pPr defTabSz="932468"/>
              <a:t>‹#›</a:t>
            </a:fld>
            <a:endParaRPr lang="en-US" dirty="0">
              <a:solidFill>
                <a:srgbClr val="FFFFFF"/>
              </a:solidFill>
            </a:endParaRPr>
          </a:p>
        </p:txBody>
      </p:sp>
      <p:sp>
        <p:nvSpPr>
          <p:cNvPr id="8" name="Text Placeholder 7"/>
          <p:cNvSpPr>
            <a:spLocks noGrp="1"/>
          </p:cNvSpPr>
          <p:nvPr>
            <p:ph type="body" sz="quarter" idx="13" hasCustomPrompt="1"/>
          </p:nvPr>
        </p:nvSpPr>
        <p:spPr>
          <a:xfrm>
            <a:off x="457200" y="1545465"/>
            <a:ext cx="11226196" cy="4663068"/>
          </a:xfrm>
        </p:spPr>
        <p:txBody>
          <a:bodyPr lIns="0" tIns="0"/>
          <a:lstStyle>
            <a:lvl1pPr marL="233271" indent="-233271">
              <a:spcBef>
                <a:spcPts val="1199"/>
              </a:spcBef>
              <a:defRPr sz="2599">
                <a:solidFill>
                  <a:schemeClr val="bg1"/>
                </a:solidFill>
                <a:latin typeface="+mn-lt"/>
              </a:defRPr>
            </a:lvl1pPr>
            <a:lvl2pPr marL="690290" indent="-233271">
              <a:spcBef>
                <a:spcPts val="1199"/>
              </a:spcBef>
              <a:buSzPct val="100000"/>
              <a:buFont typeface="Segoe UI" pitchFamily="34" charset="0"/>
              <a:buChar char="‐"/>
              <a:defRPr>
                <a:solidFill>
                  <a:schemeClr val="bg1"/>
                </a:solidFill>
              </a:defRPr>
            </a:lvl2pPr>
            <a:lvl3pPr marL="1147309" indent="-233271">
              <a:spcBef>
                <a:spcPts val="1199"/>
              </a:spcBef>
              <a:buFont typeface="Wingdings" pitchFamily="2" charset="2"/>
              <a:buChar char="§"/>
              <a:defRPr>
                <a:solidFill>
                  <a:schemeClr val="bg1"/>
                </a:solidFill>
              </a:defRPr>
            </a:lvl3pPr>
            <a:lvl4pPr marL="1599566" indent="-342764">
              <a:spcBef>
                <a:spcPts val="1199"/>
              </a:spcBef>
              <a:buFont typeface="+mj-lt"/>
              <a:buAutoNum type="arabicPeriod"/>
              <a:defRPr>
                <a:solidFill>
                  <a:schemeClr val="bg1"/>
                </a:solidFill>
              </a:defRPr>
            </a:lvl4pPr>
            <a:lvl5pPr marL="1945504" indent="-342764">
              <a:spcBef>
                <a:spcPts val="1199"/>
              </a:spcBef>
              <a:buFont typeface="+mj-lt"/>
              <a:buAutoNum type="alphaLcParenR"/>
              <a:defRPr>
                <a:solidFill>
                  <a:schemeClr val="bg1"/>
                </a:solidFill>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78266972"/>
      </p:ext>
    </p:extLst>
  </p:cSld>
  <p:clrMapOvr>
    <a:masterClrMapping/>
  </p:clrMapOvr>
  <p:transition spd="med">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3_44pt Title Only">
    <p:bg>
      <p:bgPr>
        <a:solidFill>
          <a:schemeClr val="accent3"/>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65548"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32468"/>
            <a:fld id="{27258FFF-F925-446B-8502-81C933981705}" type="slidenum">
              <a:rPr lang="en-US" smtClean="0">
                <a:solidFill>
                  <a:srgbClr val="FFFFFF"/>
                </a:solidFill>
              </a:rPr>
              <a:pPr defTabSz="932468"/>
              <a:t>‹#›</a:t>
            </a:fld>
            <a:endParaRPr lang="en-US" dirty="0">
              <a:solidFill>
                <a:srgbClr val="FFFFFF"/>
              </a:solidFill>
            </a:endParaRPr>
          </a:p>
        </p:txBody>
      </p:sp>
      <p:sp>
        <p:nvSpPr>
          <p:cNvPr id="7" name="Title 1"/>
          <p:cNvSpPr>
            <a:spLocks noGrp="1"/>
          </p:cNvSpPr>
          <p:nvPr>
            <p:ph type="title" hasCustomPrompt="1"/>
          </p:nvPr>
        </p:nvSpPr>
        <p:spPr>
          <a:xfrm>
            <a:off x="457201" y="292608"/>
            <a:ext cx="11226195" cy="1097302"/>
          </a:xfrm>
        </p:spPr>
        <p:txBody>
          <a:bodyPr lIns="0" tIns="91440" rIns="146304" bIns="91440"/>
          <a:lstStyle>
            <a:lvl1pPr>
              <a:lnSpc>
                <a:spcPts val="4898"/>
              </a:lnSpc>
              <a:defRPr sz="4398" baseline="0">
                <a:solidFill>
                  <a:schemeClr val="bg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056599065"/>
      </p:ext>
    </p:extLst>
  </p:cSld>
  <p:clrMapOvr>
    <a:masterClrMapping/>
  </p:clrMapOvr>
  <p:transition spd="med">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3_Categories">
    <p:bg>
      <p:bgPr>
        <a:solidFill>
          <a:schemeClr val="accent3"/>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6657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11" name="Text Placeholder 4"/>
          <p:cNvSpPr>
            <a:spLocks noGrp="1"/>
          </p:cNvSpPr>
          <p:nvPr>
            <p:ph type="body" sz="quarter" idx="10"/>
          </p:nvPr>
        </p:nvSpPr>
        <p:spPr>
          <a:xfrm>
            <a:off x="274639" y="2674311"/>
            <a:ext cx="8229574" cy="523202"/>
          </a:xfrm>
        </p:spPr>
        <p:txBody>
          <a:bodyPr lIns="182880"/>
          <a:lstStyle>
            <a:lvl1pPr marL="0" indent="0">
              <a:buFontTx/>
              <a:buNone/>
              <a:defRPr sz="2399">
                <a:solidFill>
                  <a:schemeClr val="bg1"/>
                </a:solidFill>
                <a:latin typeface="+mj-lt"/>
              </a:defRPr>
            </a:lvl1pPr>
            <a:lvl2pPr marL="342731" indent="0">
              <a:buFontTx/>
              <a:buNone/>
              <a:defRPr sz="2399">
                <a:latin typeface="Segoe Pro Light"/>
              </a:defRPr>
            </a:lvl2pPr>
            <a:lvl3pPr marL="571217" indent="0">
              <a:buFontTx/>
              <a:buNone/>
              <a:defRPr sz="2399">
                <a:latin typeface="Segoe Pro Light"/>
              </a:defRPr>
            </a:lvl3pPr>
            <a:lvl4pPr marL="799705" indent="0">
              <a:buFontTx/>
              <a:buNone/>
              <a:defRPr sz="2399">
                <a:latin typeface="Segoe Pro Light"/>
              </a:defRPr>
            </a:lvl4pPr>
            <a:lvl5pPr marL="1028191" indent="0">
              <a:buFontTx/>
              <a:buNone/>
              <a:defRPr sz="2399">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74640" y="355514"/>
            <a:ext cx="8229574" cy="629914"/>
          </a:xfrm>
        </p:spPr>
        <p:txBody>
          <a:bodyPr lIns="146304" tIns="109728" rIns="146304" bIns="109728" anchor="t" anchorCtr="0"/>
          <a:lstStyle>
            <a:lvl1pPr marL="0" indent="0">
              <a:lnSpc>
                <a:spcPts val="3598"/>
              </a:lnSpc>
              <a:buFontTx/>
              <a:buNone/>
              <a:defRPr sz="3598">
                <a:solidFill>
                  <a:schemeClr val="bg1"/>
                </a:solidFill>
                <a:latin typeface="+mj-lt"/>
              </a:defRPr>
            </a:lvl1pPr>
            <a:lvl2pPr marL="342731" indent="0">
              <a:buFontTx/>
              <a:buNone/>
              <a:defRPr sz="3598">
                <a:latin typeface="Segoe Pro Light"/>
              </a:defRPr>
            </a:lvl2pPr>
            <a:lvl3pPr marL="571217" indent="0">
              <a:buFontTx/>
              <a:buNone/>
              <a:defRPr sz="3598">
                <a:latin typeface="Segoe Pro Light"/>
              </a:defRPr>
            </a:lvl3pPr>
            <a:lvl4pPr marL="799705" indent="0">
              <a:buFontTx/>
              <a:buNone/>
              <a:defRPr sz="3598">
                <a:latin typeface="Segoe Pro Light"/>
              </a:defRPr>
            </a:lvl4pPr>
            <a:lvl5pPr marL="1028191" indent="0">
              <a:buFontTx/>
              <a:buNone/>
              <a:defRPr sz="3598">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74638" y="3584448"/>
            <a:ext cx="2742914" cy="2743200"/>
          </a:xfrm>
          <a:solidFill>
            <a:schemeClr val="accent3">
              <a:lumMod val="75000"/>
            </a:schemeClr>
          </a:solidFill>
        </p:spPr>
        <p:txBody>
          <a:bodyPr lIns="182880" tIns="146304" rIns="182880" bIns="146304" anchor="b" anchorCtr="0">
            <a:noAutofit/>
          </a:bodyPr>
          <a:lstStyle>
            <a:lvl1pPr marL="0" indent="0">
              <a:lnSpc>
                <a:spcPct val="100000"/>
              </a:lnSpc>
              <a:spcBef>
                <a:spcPts val="600"/>
              </a:spcBef>
              <a:buFontTx/>
              <a:buNone/>
              <a:defRPr sz="2399">
                <a:solidFill>
                  <a:schemeClr val="bg1"/>
                </a:solidFill>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261879" y="3584448"/>
            <a:ext cx="2742914" cy="2743200"/>
          </a:xfrm>
          <a:solidFill>
            <a:schemeClr val="accent3">
              <a:lumMod val="75000"/>
            </a:schemeClr>
          </a:solidFill>
        </p:spPr>
        <p:txBody>
          <a:bodyPr lIns="182880" tIns="146304" rIns="182880" bIns="146304" anchor="b" anchorCtr="0">
            <a:noAutofit/>
          </a:bodyPr>
          <a:lstStyle>
            <a:lvl1pPr marL="0" indent="0">
              <a:lnSpc>
                <a:spcPct val="100000"/>
              </a:lnSpc>
              <a:spcBef>
                <a:spcPts val="600"/>
              </a:spcBef>
              <a:buFontTx/>
              <a:buNone/>
              <a:defRPr sz="2399">
                <a:solidFill>
                  <a:schemeClr val="bg1"/>
                </a:solidFill>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249121" y="3584448"/>
            <a:ext cx="2742914" cy="2743200"/>
          </a:xfrm>
          <a:solidFill>
            <a:schemeClr val="accent3">
              <a:lumMod val="75000"/>
            </a:schemeClr>
          </a:solidFill>
        </p:spPr>
        <p:txBody>
          <a:bodyPr lIns="182880" tIns="146304" rIns="182880" bIns="146304" anchor="b" anchorCtr="0">
            <a:noAutofit/>
          </a:bodyPr>
          <a:lstStyle>
            <a:lvl1pPr marL="0" indent="0">
              <a:lnSpc>
                <a:spcPct val="100000"/>
              </a:lnSpc>
              <a:spcBef>
                <a:spcPts val="600"/>
              </a:spcBef>
              <a:buFontTx/>
              <a:buNone/>
              <a:defRPr sz="2399">
                <a:solidFill>
                  <a:schemeClr val="bg1"/>
                </a:solidFill>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236360" y="3584448"/>
            <a:ext cx="2742914" cy="2743200"/>
          </a:xfrm>
          <a:solidFill>
            <a:schemeClr val="accent3">
              <a:lumMod val="75000"/>
            </a:schemeClr>
          </a:solidFill>
        </p:spPr>
        <p:txBody>
          <a:bodyPr lIns="182880" tIns="146304" rIns="182880" bIns="146304" anchor="b" anchorCtr="0">
            <a:noAutofit/>
          </a:bodyPr>
          <a:lstStyle>
            <a:lvl1pPr marL="0" indent="0">
              <a:lnSpc>
                <a:spcPct val="100000"/>
              </a:lnSpc>
              <a:spcBef>
                <a:spcPts val="600"/>
              </a:spcBef>
              <a:buFontTx/>
              <a:buNone/>
              <a:defRPr sz="2399">
                <a:solidFill>
                  <a:schemeClr val="bg1"/>
                </a:solidFill>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a:t>Click to edit Master text styles</a:t>
            </a:r>
          </a:p>
        </p:txBody>
      </p:sp>
      <p:sp>
        <p:nvSpPr>
          <p:cNvPr id="3" name="Footer Placeholder 2"/>
          <p:cNvSpPr>
            <a:spLocks noGrp="1"/>
          </p:cNvSpPr>
          <p:nvPr>
            <p:ph type="ftr" sz="quarter" idx="23"/>
          </p:nvPr>
        </p:nvSpPr>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5" name="Slide Number Placeholder 4"/>
          <p:cNvSpPr>
            <a:spLocks noGrp="1"/>
          </p:cNvSpPr>
          <p:nvPr>
            <p:ph type="sldNum" sz="quarter" idx="24"/>
          </p:nvPr>
        </p:nvSpPr>
        <p:spPr/>
        <p:txBody>
          <a:bodyPr/>
          <a:lstStyle>
            <a:lvl1pPr>
              <a:defRPr>
                <a:solidFill>
                  <a:schemeClr val="bg1"/>
                </a:solidFill>
              </a:defRPr>
            </a:lvl1pPr>
          </a:lstStyle>
          <a:p>
            <a:pPr defTabSz="932468"/>
            <a:fld id="{27258FFF-F925-446B-8502-81C933981705}" type="slidenum">
              <a:rPr lang="en-US" smtClean="0">
                <a:solidFill>
                  <a:srgbClr val="FFFFFF"/>
                </a:solidFill>
              </a:rPr>
              <a:pPr defTabSz="932468"/>
              <a:t>‹#›</a:t>
            </a:fld>
            <a:endParaRPr lang="en-US" dirty="0">
              <a:solidFill>
                <a:srgbClr val="FFFFFF"/>
              </a:solidFill>
            </a:endParaRPr>
          </a:p>
        </p:txBody>
      </p:sp>
    </p:spTree>
    <p:extLst>
      <p:ext uri="{BB962C8B-B14F-4D97-AF65-F5344CB8AC3E}">
        <p14:creationId xmlns:p14="http://schemas.microsoft.com/office/powerpoint/2010/main" val="643638100"/>
      </p:ext>
    </p:extLst>
  </p:cSld>
  <p:clrMapOvr>
    <a:masterClrMapping/>
  </p:clrMapOvr>
  <p:transition spd="med">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3_8 Categories">
    <p:bg>
      <p:bgPr>
        <a:solidFill>
          <a:schemeClr val="accent3"/>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67596"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2" name="Text Placeholder 4"/>
          <p:cNvSpPr>
            <a:spLocks noGrp="1"/>
          </p:cNvSpPr>
          <p:nvPr>
            <p:ph type="body" sz="quarter" idx="10"/>
          </p:nvPr>
        </p:nvSpPr>
        <p:spPr>
          <a:xfrm>
            <a:off x="521209" y="375659"/>
            <a:ext cx="6400613" cy="457195"/>
          </a:xfrm>
        </p:spPr>
        <p:txBody>
          <a:bodyPr lIns="182880" tIns="146304" rIns="182880" bIns="146304" anchor="ctr" anchorCtr="0"/>
          <a:lstStyle>
            <a:lvl1pPr marL="0" indent="0">
              <a:lnSpc>
                <a:spcPts val="2799"/>
              </a:lnSpc>
              <a:spcBef>
                <a:spcPts val="0"/>
              </a:spcBef>
              <a:buFontTx/>
              <a:buNone/>
              <a:defRPr sz="2399">
                <a:solidFill>
                  <a:schemeClr val="bg1"/>
                </a:solidFill>
                <a:latin typeface="+mj-lt"/>
              </a:defRPr>
            </a:lvl1pPr>
            <a:lvl2pPr marL="342731" indent="0">
              <a:buFontTx/>
              <a:buNone/>
              <a:defRPr sz="2399">
                <a:latin typeface="Segoe Pro Light"/>
              </a:defRPr>
            </a:lvl2pPr>
            <a:lvl3pPr marL="571217" indent="0">
              <a:buFontTx/>
              <a:buNone/>
              <a:defRPr sz="2399">
                <a:latin typeface="Segoe Pro Light"/>
              </a:defRPr>
            </a:lvl3pPr>
            <a:lvl4pPr marL="799705" indent="0">
              <a:buFontTx/>
              <a:buNone/>
              <a:defRPr sz="2399">
                <a:latin typeface="Segoe Pro Light"/>
              </a:defRPr>
            </a:lvl4pPr>
            <a:lvl5pPr marL="1028191" indent="0">
              <a:buFontTx/>
              <a:buNone/>
              <a:defRPr sz="2399">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549015" y="1091909"/>
            <a:ext cx="2743200" cy="2743200"/>
          </a:xfrm>
          <a:solidFill>
            <a:schemeClr val="accent3">
              <a:lumMod val="75000"/>
            </a:schemeClr>
          </a:solidFill>
        </p:spPr>
        <p:txBody>
          <a:bodyPr lIns="146304" tIns="91440" rIns="146304" bIns="91440">
            <a:noAutofit/>
          </a:bodyPr>
          <a:lstStyle>
            <a:lvl1pPr marL="0" indent="0">
              <a:buFontTx/>
              <a:buNone/>
              <a:defRPr sz="2399">
                <a:solidFill>
                  <a:schemeClr val="bg1"/>
                </a:solidFill>
                <a:latin typeface="+mj-lt"/>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a:t>
            </a:r>
            <a:r>
              <a:rPr lang="en-US"/>
              <a:t>to edit </a:t>
            </a:r>
            <a:br>
              <a:rPr lang="en-US" dirty="0"/>
            </a:br>
            <a:r>
              <a:rPr lang="en-US" dirty="0"/>
              <a:t>Master text styles</a:t>
            </a:r>
          </a:p>
        </p:txBody>
      </p:sp>
      <p:sp>
        <p:nvSpPr>
          <p:cNvPr id="28" name="Text Placeholder 26"/>
          <p:cNvSpPr>
            <a:spLocks noGrp="1"/>
          </p:cNvSpPr>
          <p:nvPr>
            <p:ph type="body" sz="quarter" idx="30" hasCustomPrompt="1"/>
          </p:nvPr>
        </p:nvSpPr>
        <p:spPr>
          <a:xfrm>
            <a:off x="3414222" y="1091909"/>
            <a:ext cx="2742914" cy="2743200"/>
          </a:xfrm>
          <a:solidFill>
            <a:schemeClr val="accent3">
              <a:lumMod val="75000"/>
            </a:schemeClr>
          </a:solidFill>
        </p:spPr>
        <p:txBody>
          <a:bodyPr lIns="146304" tIns="91440" rIns="146304" bIns="91440">
            <a:noAutofit/>
          </a:bodyPr>
          <a:lstStyle>
            <a:lvl1pPr marL="0" indent="0">
              <a:buFontTx/>
              <a:buNone/>
              <a:defRPr sz="2399">
                <a:solidFill>
                  <a:schemeClr val="bg1"/>
                </a:solidFill>
                <a:latin typeface="+mj-lt"/>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6279142" y="1091909"/>
            <a:ext cx="2742914" cy="2743200"/>
          </a:xfrm>
          <a:solidFill>
            <a:schemeClr val="accent3">
              <a:lumMod val="75000"/>
            </a:schemeClr>
          </a:solidFill>
        </p:spPr>
        <p:txBody>
          <a:bodyPr lIns="146304" tIns="91440" rIns="146304" bIns="91440">
            <a:noAutofit/>
          </a:bodyPr>
          <a:lstStyle>
            <a:lvl1pPr marL="0" indent="0">
              <a:buFontTx/>
              <a:buNone/>
              <a:defRPr sz="2399">
                <a:solidFill>
                  <a:schemeClr val="bg1"/>
                </a:solidFill>
                <a:latin typeface="+mj-lt"/>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9144063" y="1091909"/>
            <a:ext cx="2742914" cy="2743200"/>
          </a:xfrm>
          <a:solidFill>
            <a:schemeClr val="accent3">
              <a:lumMod val="75000"/>
            </a:schemeClr>
          </a:solidFill>
        </p:spPr>
        <p:txBody>
          <a:bodyPr lIns="146304" tIns="91440" rIns="146304" bIns="91440">
            <a:noAutofit/>
          </a:bodyPr>
          <a:lstStyle>
            <a:lvl1pPr marL="0" indent="0">
              <a:buFontTx/>
              <a:buNone/>
              <a:defRPr sz="2399">
                <a:solidFill>
                  <a:schemeClr val="bg1"/>
                </a:solidFill>
                <a:latin typeface="+mj-lt"/>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549015" y="3954456"/>
            <a:ext cx="2743200" cy="2560671"/>
          </a:xfrm>
          <a:solidFill>
            <a:schemeClr val="accent3">
              <a:lumMod val="75000"/>
            </a:schemeClr>
          </a:solidFill>
        </p:spPr>
        <p:txBody>
          <a:bodyPr lIns="182880" tIns="146304" bIns="146304">
            <a:noAutofit/>
          </a:bodyPr>
          <a:lstStyle>
            <a:lvl1pPr marL="0" indent="0">
              <a:lnSpc>
                <a:spcPct val="90000"/>
              </a:lnSpc>
              <a:spcBef>
                <a:spcPts val="300"/>
              </a:spcBef>
              <a:spcAft>
                <a:spcPts val="600"/>
              </a:spcAft>
              <a:buFontTx/>
              <a:buNone/>
              <a:defRPr sz="1199" b="0">
                <a:solidFill>
                  <a:schemeClr val="bg1"/>
                </a:solidFill>
                <a:latin typeface="+mn-lt"/>
                <a:cs typeface="Segoe UI"/>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3414307" y="3954457"/>
            <a:ext cx="2742914" cy="2560643"/>
          </a:xfrm>
          <a:solidFill>
            <a:schemeClr val="accent3">
              <a:lumMod val="75000"/>
            </a:schemeClr>
          </a:solidFill>
        </p:spPr>
        <p:txBody>
          <a:bodyPr lIns="182880" tIns="146304" bIns="146304">
            <a:noAutofit/>
          </a:bodyPr>
          <a:lstStyle>
            <a:lvl1pPr marL="0" indent="0">
              <a:lnSpc>
                <a:spcPts val="1439"/>
              </a:lnSpc>
              <a:spcBef>
                <a:spcPts val="300"/>
              </a:spcBef>
              <a:spcAft>
                <a:spcPts val="600"/>
              </a:spcAft>
              <a:buFontTx/>
              <a:buNone/>
              <a:defRPr sz="1199" b="0">
                <a:solidFill>
                  <a:schemeClr val="bg1"/>
                </a:solidFill>
                <a:latin typeface="+mn-lt"/>
                <a:cs typeface="Segoe UI"/>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9144318" y="3954457"/>
            <a:ext cx="2742914" cy="2560643"/>
          </a:xfrm>
          <a:solidFill>
            <a:schemeClr val="accent3">
              <a:lumMod val="75000"/>
            </a:schemeClr>
          </a:solidFill>
        </p:spPr>
        <p:txBody>
          <a:bodyPr lIns="182880" tIns="146304" bIns="146304">
            <a:noAutofit/>
          </a:bodyPr>
          <a:lstStyle>
            <a:lvl1pPr marL="0" indent="0">
              <a:lnSpc>
                <a:spcPts val="1439"/>
              </a:lnSpc>
              <a:spcBef>
                <a:spcPts val="300"/>
              </a:spcBef>
              <a:spcAft>
                <a:spcPts val="600"/>
              </a:spcAft>
              <a:buFontTx/>
              <a:buNone/>
              <a:defRPr sz="1199" b="0">
                <a:solidFill>
                  <a:schemeClr val="bg1"/>
                </a:solidFill>
                <a:latin typeface="Segoe UI"/>
                <a:cs typeface="Segoe UI"/>
                <a:sym typeface="Segoe UI"/>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6279312" y="3954457"/>
            <a:ext cx="2742914" cy="2560643"/>
          </a:xfrm>
          <a:solidFill>
            <a:schemeClr val="accent3">
              <a:lumMod val="75000"/>
            </a:schemeClr>
          </a:solidFill>
        </p:spPr>
        <p:txBody>
          <a:bodyPr lIns="182880" tIns="146304" bIns="146304">
            <a:noAutofit/>
          </a:bodyPr>
          <a:lstStyle>
            <a:lvl1pPr marL="0" indent="0">
              <a:lnSpc>
                <a:spcPts val="1439"/>
              </a:lnSpc>
              <a:spcBef>
                <a:spcPts val="300"/>
              </a:spcBef>
              <a:spcAft>
                <a:spcPts val="600"/>
              </a:spcAft>
              <a:buFontTx/>
              <a:buNone/>
              <a:defRPr sz="1199" b="0">
                <a:solidFill>
                  <a:schemeClr val="bg1"/>
                </a:solidFill>
                <a:latin typeface="+mn-lt"/>
                <a:cs typeface="Segoe UI"/>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3" name="Footer Placeholder 2"/>
          <p:cNvSpPr>
            <a:spLocks noGrp="1"/>
          </p:cNvSpPr>
          <p:nvPr>
            <p:ph type="ftr" sz="quarter" idx="43"/>
          </p:nvPr>
        </p:nvSpPr>
        <p:spPr>
          <a:xfrm>
            <a:off x="274639" y="6711697"/>
            <a:ext cx="3937000" cy="137160"/>
          </a:xfrm>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44"/>
          </p:nvPr>
        </p:nvSpPr>
        <p:spPr>
          <a:xfrm>
            <a:off x="11595102" y="6711697"/>
            <a:ext cx="566737" cy="137160"/>
          </a:xfrm>
        </p:spPr>
        <p:txBody>
          <a:bodyPr/>
          <a:lstStyle>
            <a:lvl1pPr>
              <a:defRPr>
                <a:solidFill>
                  <a:schemeClr val="bg1"/>
                </a:solidFill>
              </a:defRPr>
            </a:lvl1pPr>
          </a:lstStyle>
          <a:p>
            <a:pPr defTabSz="932468"/>
            <a:fld id="{27258FFF-F925-446B-8502-81C933981705}" type="slidenum">
              <a:rPr lang="en-US" smtClean="0">
                <a:solidFill>
                  <a:srgbClr val="FFFFFF"/>
                </a:solidFill>
              </a:rPr>
              <a:pPr defTabSz="932468"/>
              <a:t>‹#›</a:t>
            </a:fld>
            <a:endParaRPr lang="en-US" dirty="0">
              <a:solidFill>
                <a:srgbClr val="FFFFFF"/>
              </a:solidFill>
            </a:endParaRPr>
          </a:p>
        </p:txBody>
      </p:sp>
    </p:spTree>
    <p:extLst>
      <p:ext uri="{BB962C8B-B14F-4D97-AF65-F5344CB8AC3E}">
        <p14:creationId xmlns:p14="http://schemas.microsoft.com/office/powerpoint/2010/main" val="2837659284"/>
      </p:ext>
    </p:extLst>
  </p:cSld>
  <p:clrMapOvr>
    <a:masterClrMapping/>
  </p:clrMapOvr>
  <p:transition spd="med">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showMasterSp="0" preserve="1" userDrawn="1">
  <p:cSld name="6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68620"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6" name="Rectangle 5"/>
          <p:cNvSpPr/>
          <p:nvPr/>
        </p:nvSpPr>
        <p:spPr bwMode="white">
          <a:xfrm>
            <a:off x="-9717" y="0"/>
            <a:ext cx="6108094"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11" rIns="46611" anchor="ctr"/>
          <a:lstStyle/>
          <a:p>
            <a:pPr algn="ctr" defTabSz="931920">
              <a:defRPr/>
            </a:pPr>
            <a:endParaRPr lang="en-US" sz="2243" dirty="0">
              <a:gradFill>
                <a:gsLst>
                  <a:gs pos="0">
                    <a:srgbClr val="FFFFFF"/>
                  </a:gs>
                  <a:gs pos="100000">
                    <a:srgbClr val="FFFFFF"/>
                  </a:gs>
                </a:gsLst>
                <a:lin ang="5400000" scaled="0"/>
              </a:gradFill>
              <a:latin typeface="Segoe UI Light"/>
              <a:ea typeface="Segoe UI Light"/>
              <a:cs typeface="Segoe UI Light"/>
            </a:endParaRPr>
          </a:p>
        </p:txBody>
      </p:sp>
      <p:pic>
        <p:nvPicPr>
          <p:cNvPr id="7" name="Picture 9"/>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365024" y="6223834"/>
            <a:ext cx="2202866" cy="762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9551694" y="6554129"/>
            <a:ext cx="2604200" cy="224114"/>
          </a:xfrm>
          <a:prstGeom prst="rect">
            <a:avLst/>
          </a:prstGeom>
          <a:noFill/>
        </p:spPr>
        <p:txBody>
          <a:bodyPr wrap="none" lIns="0" tIns="0" rIns="0" bIns="0">
            <a:spAutoFit/>
          </a:bodyPr>
          <a:lstStyle/>
          <a:p>
            <a:pPr defTabSz="932372">
              <a:defRPr/>
            </a:pPr>
            <a:r>
              <a:rPr lang="en-US" sz="1428" kern="1000" dirty="0">
                <a:solidFill>
                  <a:srgbClr val="FFFFFF"/>
                </a:solidFill>
                <a:latin typeface="Segoe UI Light"/>
              </a:rPr>
              <a:t>Your complete office in the cloud.</a:t>
            </a:r>
          </a:p>
        </p:txBody>
      </p:sp>
      <p:sp>
        <p:nvSpPr>
          <p:cNvPr id="2" name="Title 1"/>
          <p:cNvSpPr>
            <a:spLocks noGrp="1"/>
          </p:cNvSpPr>
          <p:nvPr>
            <p:ph type="ctrTitle"/>
          </p:nvPr>
        </p:nvSpPr>
        <p:spPr>
          <a:xfrm>
            <a:off x="613798" y="1969157"/>
            <a:ext cx="5080868" cy="627807"/>
          </a:xfrm>
        </p:spPr>
        <p:txBody>
          <a:bodyPr/>
          <a:lstStyle>
            <a:lvl1pPr>
              <a:defRPr sz="407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13798" y="2726800"/>
            <a:ext cx="5126882" cy="2238631"/>
          </a:xfrm>
        </p:spPr>
        <p:txBody>
          <a:bodyPr>
            <a:noAutofit/>
          </a:bodyPr>
          <a:lstStyle>
            <a:lvl1pPr marL="0" indent="0" algn="l" defTabSz="466114" rtl="0" eaLnBrk="1" latinLnBrk="0" hangingPunct="1">
              <a:spcBef>
                <a:spcPct val="0"/>
              </a:spcBef>
              <a:buNone/>
              <a:defRPr lang="en-US" sz="2039" b="0" i="0" kern="1200" baseline="0" dirty="0">
                <a:solidFill>
                  <a:schemeClr val="bg1"/>
                </a:solidFill>
                <a:latin typeface="Segoe UI Light"/>
                <a:ea typeface="+mj-ea"/>
                <a:cs typeface="Segoe UI Light"/>
              </a:defRPr>
            </a:lvl1pPr>
            <a:lvl2pPr marL="466114" indent="0" algn="ctr">
              <a:buNone/>
              <a:defRPr>
                <a:solidFill>
                  <a:schemeClr val="tx1">
                    <a:tint val="75000"/>
                  </a:schemeClr>
                </a:solidFill>
              </a:defRPr>
            </a:lvl2pPr>
            <a:lvl3pPr marL="932227" indent="0" algn="ctr">
              <a:buNone/>
              <a:defRPr>
                <a:solidFill>
                  <a:schemeClr val="tx1">
                    <a:tint val="75000"/>
                  </a:schemeClr>
                </a:solidFill>
              </a:defRPr>
            </a:lvl3pPr>
            <a:lvl4pPr marL="1398341" indent="0" algn="ctr">
              <a:buNone/>
              <a:defRPr>
                <a:solidFill>
                  <a:schemeClr val="tx1">
                    <a:tint val="75000"/>
                  </a:schemeClr>
                </a:solidFill>
              </a:defRPr>
            </a:lvl4pPr>
            <a:lvl5pPr marL="1864455" indent="0" algn="ctr">
              <a:buNone/>
              <a:defRPr>
                <a:solidFill>
                  <a:schemeClr val="tx1">
                    <a:tint val="75000"/>
                  </a:schemeClr>
                </a:solidFill>
              </a:defRPr>
            </a:lvl5pPr>
            <a:lvl6pPr marL="2330567" indent="0" algn="ctr">
              <a:buNone/>
              <a:defRPr>
                <a:solidFill>
                  <a:schemeClr val="tx1">
                    <a:tint val="75000"/>
                  </a:schemeClr>
                </a:solidFill>
              </a:defRPr>
            </a:lvl6pPr>
            <a:lvl7pPr marL="2796682" indent="0" algn="ctr">
              <a:buNone/>
              <a:defRPr>
                <a:solidFill>
                  <a:schemeClr val="tx1">
                    <a:tint val="75000"/>
                  </a:schemeClr>
                </a:solidFill>
              </a:defRPr>
            </a:lvl7pPr>
            <a:lvl8pPr marL="3262796" indent="0" algn="ctr">
              <a:buNone/>
              <a:defRPr>
                <a:solidFill>
                  <a:schemeClr val="tx1">
                    <a:tint val="75000"/>
                  </a:schemeClr>
                </a:solidFill>
              </a:defRPr>
            </a:lvl8pPr>
            <a:lvl9pPr marL="3728908" indent="0" algn="ctr">
              <a:buNone/>
              <a:defRPr>
                <a:solidFill>
                  <a:schemeClr val="tx1">
                    <a:tint val="75000"/>
                  </a:schemeClr>
                </a:solidFill>
              </a:defRPr>
            </a:lvl9pPr>
          </a:lstStyle>
          <a:p>
            <a:r>
              <a:rPr lang="en-US"/>
              <a:t>Click to edit Master subtitle style</a:t>
            </a:r>
            <a:endParaRPr lang="en-US" dirty="0"/>
          </a:p>
        </p:txBody>
      </p:sp>
      <p:sp>
        <p:nvSpPr>
          <p:cNvPr id="5" name="Picture Placeholder 4"/>
          <p:cNvSpPr>
            <a:spLocks noGrp="1"/>
          </p:cNvSpPr>
          <p:nvPr>
            <p:ph type="pic" sz="quarter" idx="10"/>
          </p:nvPr>
        </p:nvSpPr>
        <p:spPr>
          <a:xfrm>
            <a:off x="6098378" y="1"/>
            <a:ext cx="6338099" cy="6986523"/>
          </a:xfrm>
        </p:spPr>
        <p:txBody>
          <a:bodyPr rtlCol="0">
            <a:normAutofit/>
          </a:bodyPr>
          <a:lstStyle/>
          <a:p>
            <a:pPr lvl="0"/>
            <a:r>
              <a:rPr lang="en-US" noProof="0" dirty="0"/>
              <a:t>Click icon to add picture</a:t>
            </a:r>
          </a:p>
        </p:txBody>
      </p:sp>
      <p:sp>
        <p:nvSpPr>
          <p:cNvPr id="10" name="Footer Placeholder 2"/>
          <p:cNvSpPr>
            <a:spLocks noGrp="1"/>
          </p:cNvSpPr>
          <p:nvPr>
            <p:ph type="ftr" sz="quarter" idx="43"/>
          </p:nvPr>
        </p:nvSpPr>
        <p:spPr>
          <a:xfrm>
            <a:off x="274639" y="6565393"/>
            <a:ext cx="3937000" cy="137160"/>
          </a:xfrm>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11" name="Slide Number Placeholder 3"/>
          <p:cNvSpPr>
            <a:spLocks noGrp="1"/>
          </p:cNvSpPr>
          <p:nvPr>
            <p:ph type="sldNum" sz="quarter" idx="44"/>
          </p:nvPr>
        </p:nvSpPr>
        <p:spPr>
          <a:xfrm>
            <a:off x="11595102" y="6565393"/>
            <a:ext cx="566737" cy="137160"/>
          </a:xfrm>
        </p:spPr>
        <p:txBody>
          <a:bodyPr/>
          <a:lstStyle>
            <a:lvl1pPr>
              <a:defRPr>
                <a:solidFill>
                  <a:srgbClr val="505050"/>
                </a:solidFill>
              </a:defRPr>
            </a:lvl1pPr>
          </a:lstStyle>
          <a:p>
            <a:pPr defTabSz="932468"/>
            <a:fld id="{27258FFF-F925-446B-8502-81C933981705}" type="slidenum">
              <a:rPr lang="en-US" smtClean="0"/>
              <a:pPr defTabSz="932468"/>
              <a:t>‹#›</a:t>
            </a:fld>
            <a:endParaRPr lang="en-US" dirty="0"/>
          </a:p>
        </p:txBody>
      </p:sp>
    </p:spTree>
    <p:extLst>
      <p:ext uri="{BB962C8B-B14F-4D97-AF65-F5344CB8AC3E}">
        <p14:creationId xmlns:p14="http://schemas.microsoft.com/office/powerpoint/2010/main" val="3123281219"/>
      </p:ext>
    </p:extLst>
  </p:cSld>
  <p:clrMapOvr>
    <a:masterClrMapping/>
  </p:clrMapOvr>
  <p:transition spd="med">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showMasterSp="0" preserve="1" userDrawn="1">
  <p:cSld name="7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69644"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6" name="Rectangle 5"/>
          <p:cNvSpPr/>
          <p:nvPr/>
        </p:nvSpPr>
        <p:spPr bwMode="white">
          <a:xfrm>
            <a:off x="6328382" y="0"/>
            <a:ext cx="6108093"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11" rIns="46611" anchor="ctr"/>
          <a:lstStyle/>
          <a:p>
            <a:pPr algn="ctr" defTabSz="931920">
              <a:defRPr/>
            </a:pPr>
            <a:endParaRPr lang="en-US" sz="2243" dirty="0">
              <a:gradFill>
                <a:gsLst>
                  <a:gs pos="0">
                    <a:srgbClr val="FFFFFF"/>
                  </a:gs>
                  <a:gs pos="100000">
                    <a:srgbClr val="FFFFFF"/>
                  </a:gs>
                </a:gsLst>
                <a:lin ang="5400000" scaled="0"/>
              </a:gradFill>
              <a:latin typeface="Segoe UI Light"/>
              <a:ea typeface="Segoe UI Light"/>
              <a:cs typeface="Segoe UI Light"/>
            </a:endParaRPr>
          </a:p>
        </p:txBody>
      </p:sp>
      <p:sp>
        <p:nvSpPr>
          <p:cNvPr id="2" name="Title 1"/>
          <p:cNvSpPr>
            <a:spLocks noGrp="1"/>
          </p:cNvSpPr>
          <p:nvPr>
            <p:ph type="ctrTitle"/>
          </p:nvPr>
        </p:nvSpPr>
        <p:spPr>
          <a:xfrm>
            <a:off x="6951896" y="1969157"/>
            <a:ext cx="5080868" cy="627807"/>
          </a:xfrm>
        </p:spPr>
        <p:txBody>
          <a:bodyPr/>
          <a:lstStyle>
            <a:lvl1pPr>
              <a:defRPr sz="407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951897" y="2726800"/>
            <a:ext cx="5126882" cy="2238631"/>
          </a:xfrm>
        </p:spPr>
        <p:txBody>
          <a:bodyPr>
            <a:noAutofit/>
          </a:bodyPr>
          <a:lstStyle>
            <a:lvl1pPr marL="0" indent="0" algn="l" defTabSz="466114" rtl="0" eaLnBrk="1" latinLnBrk="0" hangingPunct="1">
              <a:spcBef>
                <a:spcPct val="0"/>
              </a:spcBef>
              <a:buNone/>
              <a:defRPr lang="en-US" sz="2039" b="0" i="0" kern="1200" baseline="0" dirty="0">
                <a:solidFill>
                  <a:schemeClr val="bg1"/>
                </a:solidFill>
                <a:latin typeface="Segoe UI Light"/>
                <a:ea typeface="+mj-ea"/>
                <a:cs typeface="Segoe UI Light"/>
              </a:defRPr>
            </a:lvl1pPr>
            <a:lvl2pPr marL="466114" indent="0" algn="ctr">
              <a:buNone/>
              <a:defRPr>
                <a:solidFill>
                  <a:schemeClr val="tx1">
                    <a:tint val="75000"/>
                  </a:schemeClr>
                </a:solidFill>
              </a:defRPr>
            </a:lvl2pPr>
            <a:lvl3pPr marL="932227" indent="0" algn="ctr">
              <a:buNone/>
              <a:defRPr>
                <a:solidFill>
                  <a:schemeClr val="tx1">
                    <a:tint val="75000"/>
                  </a:schemeClr>
                </a:solidFill>
              </a:defRPr>
            </a:lvl3pPr>
            <a:lvl4pPr marL="1398341" indent="0" algn="ctr">
              <a:buNone/>
              <a:defRPr>
                <a:solidFill>
                  <a:schemeClr val="tx1">
                    <a:tint val="75000"/>
                  </a:schemeClr>
                </a:solidFill>
              </a:defRPr>
            </a:lvl4pPr>
            <a:lvl5pPr marL="1864455" indent="0" algn="ctr">
              <a:buNone/>
              <a:defRPr>
                <a:solidFill>
                  <a:schemeClr val="tx1">
                    <a:tint val="75000"/>
                  </a:schemeClr>
                </a:solidFill>
              </a:defRPr>
            </a:lvl5pPr>
            <a:lvl6pPr marL="2330567" indent="0" algn="ctr">
              <a:buNone/>
              <a:defRPr>
                <a:solidFill>
                  <a:schemeClr val="tx1">
                    <a:tint val="75000"/>
                  </a:schemeClr>
                </a:solidFill>
              </a:defRPr>
            </a:lvl6pPr>
            <a:lvl7pPr marL="2796682" indent="0" algn="ctr">
              <a:buNone/>
              <a:defRPr>
                <a:solidFill>
                  <a:schemeClr val="tx1">
                    <a:tint val="75000"/>
                  </a:schemeClr>
                </a:solidFill>
              </a:defRPr>
            </a:lvl7pPr>
            <a:lvl8pPr marL="3262796" indent="0" algn="ctr">
              <a:buNone/>
              <a:defRPr>
                <a:solidFill>
                  <a:schemeClr val="tx1">
                    <a:tint val="75000"/>
                  </a:schemeClr>
                </a:solidFill>
              </a:defRPr>
            </a:lvl8pPr>
            <a:lvl9pPr marL="3728908" indent="0" algn="ctr">
              <a:buNone/>
              <a:defRPr>
                <a:solidFill>
                  <a:schemeClr val="tx1">
                    <a:tint val="75000"/>
                  </a:schemeClr>
                </a:solidFill>
              </a:defRPr>
            </a:lvl9pPr>
          </a:lstStyle>
          <a:p>
            <a:r>
              <a:rPr lang="en-US"/>
              <a:t>Click to edit Master subtitle style</a:t>
            </a:r>
            <a:endParaRPr lang="en-US" dirty="0"/>
          </a:p>
        </p:txBody>
      </p:sp>
      <p:sp>
        <p:nvSpPr>
          <p:cNvPr id="5" name="Picture Placeholder 4"/>
          <p:cNvSpPr>
            <a:spLocks noGrp="1"/>
          </p:cNvSpPr>
          <p:nvPr>
            <p:ph type="pic" sz="quarter" idx="10"/>
          </p:nvPr>
        </p:nvSpPr>
        <p:spPr>
          <a:xfrm>
            <a:off x="-9717" y="1"/>
            <a:ext cx="6338099" cy="6986523"/>
          </a:xfrm>
        </p:spPr>
        <p:txBody>
          <a:bodyPr rtlCol="0">
            <a:normAutofit/>
          </a:bodyPr>
          <a:lstStyle/>
          <a:p>
            <a:pPr lvl="0"/>
            <a:r>
              <a:rPr lang="en-US" noProof="0" dirty="0"/>
              <a:t>Click icon to add picture</a:t>
            </a:r>
          </a:p>
        </p:txBody>
      </p:sp>
      <p:sp>
        <p:nvSpPr>
          <p:cNvPr id="8" name="Footer Placeholder 2"/>
          <p:cNvSpPr>
            <a:spLocks noGrp="1"/>
          </p:cNvSpPr>
          <p:nvPr>
            <p:ph type="ftr" sz="quarter" idx="43"/>
          </p:nvPr>
        </p:nvSpPr>
        <p:spPr>
          <a:xfrm>
            <a:off x="274639" y="6565393"/>
            <a:ext cx="3937000" cy="137160"/>
          </a:xfrm>
        </p:spPr>
        <p:txBody>
          <a:bodyPr/>
          <a:lstStyle>
            <a:lvl1pPr>
              <a:defRPr>
                <a:solidFill>
                  <a:srgbClr val="505050"/>
                </a:solidFill>
              </a:defRPr>
            </a:lvl1pPr>
          </a:lstStyle>
          <a:p>
            <a:r>
              <a:t>Microsoft Confidential</a:t>
            </a:r>
            <a:endParaRPr dirty="0"/>
          </a:p>
        </p:txBody>
      </p:sp>
      <p:sp>
        <p:nvSpPr>
          <p:cNvPr id="9" name="Slide Number Placeholder 3"/>
          <p:cNvSpPr>
            <a:spLocks noGrp="1"/>
          </p:cNvSpPr>
          <p:nvPr>
            <p:ph type="sldNum" sz="quarter" idx="44"/>
          </p:nvPr>
        </p:nvSpPr>
        <p:spPr>
          <a:xfrm>
            <a:off x="11595102" y="6565393"/>
            <a:ext cx="566737" cy="137160"/>
          </a:xfrm>
        </p:spPr>
        <p:txBody>
          <a:bodyPr/>
          <a:lstStyle>
            <a:lvl1pPr>
              <a:defRPr>
                <a:solidFill>
                  <a:schemeClr val="bg1"/>
                </a:solidFill>
              </a:defRPr>
            </a:lvl1pPr>
          </a:lstStyle>
          <a:p>
            <a:pPr defTabSz="932468"/>
            <a:fld id="{27258FFF-F925-446B-8502-81C933981705}" type="slidenum">
              <a:rPr lang="en-US" smtClean="0">
                <a:solidFill>
                  <a:srgbClr val="FFFFFF"/>
                </a:solidFill>
              </a:rPr>
              <a:pPr defTabSz="932468"/>
              <a:t>‹#›</a:t>
            </a:fld>
            <a:endParaRPr lang="en-US" dirty="0">
              <a:solidFill>
                <a:srgbClr val="FFFFFF"/>
              </a:solidFill>
            </a:endParaRPr>
          </a:p>
        </p:txBody>
      </p:sp>
    </p:spTree>
    <p:extLst>
      <p:ext uri="{BB962C8B-B14F-4D97-AF65-F5344CB8AC3E}">
        <p14:creationId xmlns:p14="http://schemas.microsoft.com/office/powerpoint/2010/main" val="4015467498"/>
      </p:ext>
    </p:extLst>
  </p:cSld>
  <p:clrMapOvr>
    <a:masterClrMapping/>
  </p:clrMapOvr>
  <p:transition spd="med">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4_44pt Title/26pt Bullet Text">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70668"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2" name="Title 1"/>
          <p:cNvSpPr>
            <a:spLocks noGrp="1"/>
          </p:cNvSpPr>
          <p:nvPr>
            <p:ph type="title" hasCustomPrompt="1"/>
          </p:nvPr>
        </p:nvSpPr>
        <p:spPr>
          <a:xfrm>
            <a:off x="457201" y="292608"/>
            <a:ext cx="11226195" cy="1097302"/>
          </a:xfrm>
        </p:spPr>
        <p:txBody>
          <a:bodyPr lIns="0" tIns="91440" rIns="146304" bIns="91440"/>
          <a:lstStyle>
            <a:lvl1pPr>
              <a:lnSpc>
                <a:spcPts val="4898"/>
              </a:lnSpc>
              <a:defRPr sz="4398" baseline="0">
                <a:solidFill>
                  <a:schemeClr val="bg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32468"/>
            <a:fld id="{27258FFF-F925-446B-8502-81C933981705}" type="slidenum">
              <a:rPr lang="en-US" smtClean="0">
                <a:solidFill>
                  <a:srgbClr val="FFFFFF"/>
                </a:solidFill>
              </a:rPr>
              <a:pPr defTabSz="932468"/>
              <a:t>‹#›</a:t>
            </a:fld>
            <a:endParaRPr lang="en-US" dirty="0">
              <a:solidFill>
                <a:srgbClr val="FFFFFF"/>
              </a:solidFill>
            </a:endParaRPr>
          </a:p>
        </p:txBody>
      </p:sp>
      <p:sp>
        <p:nvSpPr>
          <p:cNvPr id="8" name="Text Placeholder 7"/>
          <p:cNvSpPr>
            <a:spLocks noGrp="1"/>
          </p:cNvSpPr>
          <p:nvPr>
            <p:ph type="body" sz="quarter" idx="13" hasCustomPrompt="1"/>
          </p:nvPr>
        </p:nvSpPr>
        <p:spPr>
          <a:xfrm>
            <a:off x="457200" y="1545465"/>
            <a:ext cx="11226196" cy="4663068"/>
          </a:xfrm>
        </p:spPr>
        <p:txBody>
          <a:bodyPr lIns="0" tIns="0"/>
          <a:lstStyle>
            <a:lvl1pPr marL="233271" indent="-233271">
              <a:spcBef>
                <a:spcPts val="1199"/>
              </a:spcBef>
              <a:defRPr sz="2599">
                <a:solidFill>
                  <a:schemeClr val="bg1"/>
                </a:solidFill>
                <a:latin typeface="+mn-lt"/>
              </a:defRPr>
            </a:lvl1pPr>
            <a:lvl2pPr marL="690290" indent="-233271">
              <a:spcBef>
                <a:spcPts val="1199"/>
              </a:spcBef>
              <a:buSzPct val="100000"/>
              <a:buFont typeface="Segoe UI" pitchFamily="34" charset="0"/>
              <a:buChar char="‐"/>
              <a:defRPr>
                <a:solidFill>
                  <a:schemeClr val="bg1"/>
                </a:solidFill>
              </a:defRPr>
            </a:lvl2pPr>
            <a:lvl3pPr marL="1147309" indent="-233271">
              <a:spcBef>
                <a:spcPts val="1199"/>
              </a:spcBef>
              <a:buFont typeface="Wingdings" pitchFamily="2" charset="2"/>
              <a:buChar char="§"/>
              <a:defRPr>
                <a:solidFill>
                  <a:schemeClr val="bg1"/>
                </a:solidFill>
              </a:defRPr>
            </a:lvl3pPr>
            <a:lvl4pPr marL="1599566" indent="-342764">
              <a:spcBef>
                <a:spcPts val="1199"/>
              </a:spcBef>
              <a:buFont typeface="+mj-lt"/>
              <a:buAutoNum type="arabicPeriod"/>
              <a:defRPr>
                <a:solidFill>
                  <a:schemeClr val="bg1"/>
                </a:solidFill>
              </a:defRPr>
            </a:lvl4pPr>
            <a:lvl5pPr marL="1945504" indent="-342764">
              <a:spcBef>
                <a:spcPts val="1199"/>
              </a:spcBef>
              <a:buFont typeface="+mj-lt"/>
              <a:buAutoNum type="alphaLcParenR"/>
              <a:defRPr>
                <a:solidFill>
                  <a:schemeClr val="bg1"/>
                </a:solidFill>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82362004"/>
      </p:ext>
    </p:extLst>
  </p:cSld>
  <p:clrMapOvr>
    <a:masterClrMapping/>
  </p:clrMapOvr>
  <p:transition spd="med">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4_44pt Title Only">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71692"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32468"/>
            <a:fld id="{27258FFF-F925-446B-8502-81C933981705}" type="slidenum">
              <a:rPr lang="en-US" smtClean="0">
                <a:solidFill>
                  <a:srgbClr val="FFFFFF"/>
                </a:solidFill>
              </a:rPr>
              <a:pPr defTabSz="932468"/>
              <a:t>‹#›</a:t>
            </a:fld>
            <a:endParaRPr lang="en-US" dirty="0">
              <a:solidFill>
                <a:srgbClr val="FFFFFF"/>
              </a:solidFill>
            </a:endParaRPr>
          </a:p>
        </p:txBody>
      </p:sp>
      <p:sp>
        <p:nvSpPr>
          <p:cNvPr id="7" name="Title 1"/>
          <p:cNvSpPr>
            <a:spLocks noGrp="1"/>
          </p:cNvSpPr>
          <p:nvPr>
            <p:ph type="title" hasCustomPrompt="1"/>
          </p:nvPr>
        </p:nvSpPr>
        <p:spPr>
          <a:xfrm>
            <a:off x="457201" y="292608"/>
            <a:ext cx="11226195" cy="1097302"/>
          </a:xfrm>
        </p:spPr>
        <p:txBody>
          <a:bodyPr lIns="0" tIns="91440" rIns="146304" bIns="91440"/>
          <a:lstStyle>
            <a:lvl1pPr>
              <a:lnSpc>
                <a:spcPts val="4898"/>
              </a:lnSpc>
              <a:defRPr sz="4398" baseline="0">
                <a:solidFill>
                  <a:schemeClr val="bg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885665173"/>
      </p:ext>
    </p:extLst>
  </p:cSld>
  <p:clrMapOvr>
    <a:masterClrMapping/>
  </p:clrMapOvr>
  <p:transition spd="med">
    <p:fade/>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4_Categories">
    <p:bg>
      <p:bgPr>
        <a:solidFill>
          <a:schemeClr val="accent4"/>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7271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11" name="Text Placeholder 4"/>
          <p:cNvSpPr>
            <a:spLocks noGrp="1"/>
          </p:cNvSpPr>
          <p:nvPr>
            <p:ph type="body" sz="quarter" idx="10"/>
          </p:nvPr>
        </p:nvSpPr>
        <p:spPr>
          <a:xfrm>
            <a:off x="274639" y="2674311"/>
            <a:ext cx="8229574" cy="523202"/>
          </a:xfrm>
        </p:spPr>
        <p:txBody>
          <a:bodyPr lIns="182880"/>
          <a:lstStyle>
            <a:lvl1pPr marL="0" indent="0">
              <a:buFontTx/>
              <a:buNone/>
              <a:defRPr sz="2399">
                <a:solidFill>
                  <a:schemeClr val="bg1"/>
                </a:solidFill>
                <a:latin typeface="+mj-lt"/>
              </a:defRPr>
            </a:lvl1pPr>
            <a:lvl2pPr marL="342731" indent="0">
              <a:buFontTx/>
              <a:buNone/>
              <a:defRPr sz="2399">
                <a:latin typeface="Segoe Pro Light"/>
              </a:defRPr>
            </a:lvl2pPr>
            <a:lvl3pPr marL="571217" indent="0">
              <a:buFontTx/>
              <a:buNone/>
              <a:defRPr sz="2399">
                <a:latin typeface="Segoe Pro Light"/>
              </a:defRPr>
            </a:lvl3pPr>
            <a:lvl4pPr marL="799705" indent="0">
              <a:buFontTx/>
              <a:buNone/>
              <a:defRPr sz="2399">
                <a:latin typeface="Segoe Pro Light"/>
              </a:defRPr>
            </a:lvl4pPr>
            <a:lvl5pPr marL="1028191" indent="0">
              <a:buFontTx/>
              <a:buNone/>
              <a:defRPr sz="2399">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74640" y="355514"/>
            <a:ext cx="8229574" cy="629914"/>
          </a:xfrm>
        </p:spPr>
        <p:txBody>
          <a:bodyPr lIns="146304" tIns="109728" rIns="146304" bIns="109728" anchor="t" anchorCtr="0"/>
          <a:lstStyle>
            <a:lvl1pPr marL="0" indent="0">
              <a:lnSpc>
                <a:spcPts val="3598"/>
              </a:lnSpc>
              <a:buFontTx/>
              <a:buNone/>
              <a:defRPr sz="3598">
                <a:solidFill>
                  <a:schemeClr val="bg1"/>
                </a:solidFill>
                <a:latin typeface="+mj-lt"/>
              </a:defRPr>
            </a:lvl1pPr>
            <a:lvl2pPr marL="342731" indent="0">
              <a:buFontTx/>
              <a:buNone/>
              <a:defRPr sz="3598">
                <a:latin typeface="Segoe Pro Light"/>
              </a:defRPr>
            </a:lvl2pPr>
            <a:lvl3pPr marL="571217" indent="0">
              <a:buFontTx/>
              <a:buNone/>
              <a:defRPr sz="3598">
                <a:latin typeface="Segoe Pro Light"/>
              </a:defRPr>
            </a:lvl3pPr>
            <a:lvl4pPr marL="799705" indent="0">
              <a:buFontTx/>
              <a:buNone/>
              <a:defRPr sz="3598">
                <a:latin typeface="Segoe Pro Light"/>
              </a:defRPr>
            </a:lvl4pPr>
            <a:lvl5pPr marL="1028191" indent="0">
              <a:buFontTx/>
              <a:buNone/>
              <a:defRPr sz="3598">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74638" y="3584448"/>
            <a:ext cx="2742914" cy="2743200"/>
          </a:xfrm>
          <a:solidFill>
            <a:schemeClr val="accent4">
              <a:lumMod val="75000"/>
            </a:schemeClr>
          </a:solidFill>
        </p:spPr>
        <p:txBody>
          <a:bodyPr lIns="182880" tIns="146304" rIns="182880" bIns="146304" anchor="b" anchorCtr="0">
            <a:noAutofit/>
          </a:bodyPr>
          <a:lstStyle>
            <a:lvl1pPr marL="0" indent="0">
              <a:lnSpc>
                <a:spcPct val="100000"/>
              </a:lnSpc>
              <a:spcBef>
                <a:spcPts val="600"/>
              </a:spcBef>
              <a:buFontTx/>
              <a:buNone/>
              <a:defRPr sz="2399">
                <a:solidFill>
                  <a:schemeClr val="bg1"/>
                </a:solidFill>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261879" y="3584448"/>
            <a:ext cx="2742914" cy="2743200"/>
          </a:xfrm>
          <a:solidFill>
            <a:schemeClr val="accent4">
              <a:lumMod val="75000"/>
            </a:schemeClr>
          </a:solidFill>
        </p:spPr>
        <p:txBody>
          <a:bodyPr lIns="182880" tIns="146304" rIns="182880" bIns="146304" anchor="b" anchorCtr="0">
            <a:noAutofit/>
          </a:bodyPr>
          <a:lstStyle>
            <a:lvl1pPr marL="0" indent="0">
              <a:lnSpc>
                <a:spcPct val="100000"/>
              </a:lnSpc>
              <a:spcBef>
                <a:spcPts val="600"/>
              </a:spcBef>
              <a:buFontTx/>
              <a:buNone/>
              <a:defRPr sz="2399">
                <a:solidFill>
                  <a:schemeClr val="bg1"/>
                </a:solidFill>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249121" y="3584448"/>
            <a:ext cx="2742914" cy="2743200"/>
          </a:xfrm>
          <a:solidFill>
            <a:schemeClr val="accent4">
              <a:lumMod val="75000"/>
            </a:schemeClr>
          </a:solidFill>
        </p:spPr>
        <p:txBody>
          <a:bodyPr lIns="182880" tIns="146304" rIns="182880" bIns="146304" anchor="b" anchorCtr="0">
            <a:noAutofit/>
          </a:bodyPr>
          <a:lstStyle>
            <a:lvl1pPr marL="0" indent="0">
              <a:lnSpc>
                <a:spcPct val="100000"/>
              </a:lnSpc>
              <a:spcBef>
                <a:spcPts val="600"/>
              </a:spcBef>
              <a:buFontTx/>
              <a:buNone/>
              <a:defRPr sz="2399">
                <a:solidFill>
                  <a:schemeClr val="bg1"/>
                </a:solidFill>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236360" y="3584448"/>
            <a:ext cx="2742914" cy="2743200"/>
          </a:xfrm>
          <a:solidFill>
            <a:schemeClr val="accent4">
              <a:lumMod val="75000"/>
            </a:schemeClr>
          </a:solidFill>
        </p:spPr>
        <p:txBody>
          <a:bodyPr lIns="182880" tIns="146304" rIns="182880" bIns="146304" anchor="b" anchorCtr="0">
            <a:noAutofit/>
          </a:bodyPr>
          <a:lstStyle>
            <a:lvl1pPr marL="0" indent="0">
              <a:lnSpc>
                <a:spcPct val="100000"/>
              </a:lnSpc>
              <a:spcBef>
                <a:spcPts val="600"/>
              </a:spcBef>
              <a:buFontTx/>
              <a:buNone/>
              <a:defRPr sz="2399">
                <a:solidFill>
                  <a:schemeClr val="bg1"/>
                </a:solidFill>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a:t>Click to edit Master text styles</a:t>
            </a:r>
          </a:p>
        </p:txBody>
      </p:sp>
      <p:sp>
        <p:nvSpPr>
          <p:cNvPr id="3" name="Footer Placeholder 2"/>
          <p:cNvSpPr>
            <a:spLocks noGrp="1"/>
          </p:cNvSpPr>
          <p:nvPr>
            <p:ph type="ftr" sz="quarter" idx="23"/>
          </p:nvPr>
        </p:nvSpPr>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5" name="Slide Number Placeholder 4"/>
          <p:cNvSpPr>
            <a:spLocks noGrp="1"/>
          </p:cNvSpPr>
          <p:nvPr>
            <p:ph type="sldNum" sz="quarter" idx="24"/>
          </p:nvPr>
        </p:nvSpPr>
        <p:spPr/>
        <p:txBody>
          <a:bodyPr/>
          <a:lstStyle>
            <a:lvl1pPr>
              <a:defRPr>
                <a:solidFill>
                  <a:schemeClr val="bg1"/>
                </a:solidFill>
              </a:defRPr>
            </a:lvl1pPr>
          </a:lstStyle>
          <a:p>
            <a:pPr defTabSz="932468"/>
            <a:fld id="{27258FFF-F925-446B-8502-81C933981705}" type="slidenum">
              <a:rPr lang="en-US" smtClean="0">
                <a:solidFill>
                  <a:srgbClr val="FFFFFF"/>
                </a:solidFill>
              </a:rPr>
              <a:pPr defTabSz="932468"/>
              <a:t>‹#›</a:t>
            </a:fld>
            <a:endParaRPr lang="en-US" dirty="0">
              <a:solidFill>
                <a:srgbClr val="FFFFFF"/>
              </a:solidFill>
            </a:endParaRPr>
          </a:p>
        </p:txBody>
      </p:sp>
    </p:spTree>
    <p:extLst>
      <p:ext uri="{BB962C8B-B14F-4D97-AF65-F5344CB8AC3E}">
        <p14:creationId xmlns:p14="http://schemas.microsoft.com/office/powerpoint/2010/main" val="1945452730"/>
      </p:ext>
    </p:extLst>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accent2"/>
                </a:soli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002791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4_8 Categories">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7374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2" name="Text Placeholder 4"/>
          <p:cNvSpPr>
            <a:spLocks noGrp="1"/>
          </p:cNvSpPr>
          <p:nvPr>
            <p:ph type="body" sz="quarter" idx="10"/>
          </p:nvPr>
        </p:nvSpPr>
        <p:spPr>
          <a:xfrm>
            <a:off x="521209" y="375659"/>
            <a:ext cx="6400613" cy="457195"/>
          </a:xfrm>
        </p:spPr>
        <p:txBody>
          <a:bodyPr lIns="182880" tIns="146304" rIns="182880" bIns="146304" anchor="ctr" anchorCtr="0"/>
          <a:lstStyle>
            <a:lvl1pPr marL="0" indent="0">
              <a:lnSpc>
                <a:spcPts val="2799"/>
              </a:lnSpc>
              <a:spcBef>
                <a:spcPts val="0"/>
              </a:spcBef>
              <a:buFontTx/>
              <a:buNone/>
              <a:defRPr sz="2399">
                <a:solidFill>
                  <a:schemeClr val="bg1"/>
                </a:solidFill>
                <a:latin typeface="+mj-lt"/>
              </a:defRPr>
            </a:lvl1pPr>
            <a:lvl2pPr marL="342731" indent="0">
              <a:buFontTx/>
              <a:buNone/>
              <a:defRPr sz="2399">
                <a:latin typeface="Segoe Pro Light"/>
              </a:defRPr>
            </a:lvl2pPr>
            <a:lvl3pPr marL="571217" indent="0">
              <a:buFontTx/>
              <a:buNone/>
              <a:defRPr sz="2399">
                <a:latin typeface="Segoe Pro Light"/>
              </a:defRPr>
            </a:lvl3pPr>
            <a:lvl4pPr marL="799705" indent="0">
              <a:buFontTx/>
              <a:buNone/>
              <a:defRPr sz="2399">
                <a:latin typeface="Segoe Pro Light"/>
              </a:defRPr>
            </a:lvl4pPr>
            <a:lvl5pPr marL="1028191" indent="0">
              <a:buFontTx/>
              <a:buNone/>
              <a:defRPr sz="2399">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549015" y="1091909"/>
            <a:ext cx="2743200" cy="2743200"/>
          </a:xfrm>
          <a:solidFill>
            <a:schemeClr val="accent4">
              <a:lumMod val="75000"/>
            </a:schemeClr>
          </a:solidFill>
        </p:spPr>
        <p:txBody>
          <a:bodyPr lIns="146304" tIns="91440" rIns="146304" bIns="91440">
            <a:noAutofit/>
          </a:bodyPr>
          <a:lstStyle>
            <a:lvl1pPr marL="0" indent="0">
              <a:buFontTx/>
              <a:buNone/>
              <a:defRPr sz="2399">
                <a:solidFill>
                  <a:schemeClr val="bg1"/>
                </a:solidFill>
                <a:latin typeface="+mj-lt"/>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a:t>
            </a:r>
            <a:r>
              <a:rPr lang="en-US"/>
              <a:t>to edit </a:t>
            </a:r>
            <a:br>
              <a:rPr lang="en-US" dirty="0"/>
            </a:br>
            <a:r>
              <a:rPr lang="en-US" dirty="0"/>
              <a:t>Master text styles</a:t>
            </a:r>
          </a:p>
        </p:txBody>
      </p:sp>
      <p:sp>
        <p:nvSpPr>
          <p:cNvPr id="28" name="Text Placeholder 26"/>
          <p:cNvSpPr>
            <a:spLocks noGrp="1"/>
          </p:cNvSpPr>
          <p:nvPr>
            <p:ph type="body" sz="quarter" idx="30" hasCustomPrompt="1"/>
          </p:nvPr>
        </p:nvSpPr>
        <p:spPr>
          <a:xfrm>
            <a:off x="3414222" y="1091909"/>
            <a:ext cx="2742914" cy="2743200"/>
          </a:xfrm>
          <a:solidFill>
            <a:schemeClr val="accent4">
              <a:lumMod val="75000"/>
            </a:schemeClr>
          </a:solidFill>
        </p:spPr>
        <p:txBody>
          <a:bodyPr lIns="146304" tIns="91440" rIns="146304" bIns="91440">
            <a:noAutofit/>
          </a:bodyPr>
          <a:lstStyle>
            <a:lvl1pPr marL="0" indent="0">
              <a:buFontTx/>
              <a:buNone/>
              <a:defRPr sz="2399">
                <a:solidFill>
                  <a:schemeClr val="bg1"/>
                </a:solidFill>
                <a:latin typeface="+mj-lt"/>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6279142" y="1091909"/>
            <a:ext cx="2742914" cy="2743200"/>
          </a:xfrm>
          <a:solidFill>
            <a:schemeClr val="accent4">
              <a:lumMod val="75000"/>
            </a:schemeClr>
          </a:solidFill>
        </p:spPr>
        <p:txBody>
          <a:bodyPr lIns="146304" tIns="91440" rIns="146304" bIns="91440">
            <a:noAutofit/>
          </a:bodyPr>
          <a:lstStyle>
            <a:lvl1pPr marL="0" indent="0">
              <a:buFontTx/>
              <a:buNone/>
              <a:defRPr sz="2399">
                <a:solidFill>
                  <a:schemeClr val="bg1"/>
                </a:solidFill>
                <a:latin typeface="+mj-lt"/>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9144063" y="1091909"/>
            <a:ext cx="2742914" cy="2743200"/>
          </a:xfrm>
          <a:solidFill>
            <a:schemeClr val="accent4">
              <a:lumMod val="75000"/>
            </a:schemeClr>
          </a:solidFill>
        </p:spPr>
        <p:txBody>
          <a:bodyPr lIns="146304" tIns="91440" rIns="146304" bIns="91440">
            <a:noAutofit/>
          </a:bodyPr>
          <a:lstStyle>
            <a:lvl1pPr marL="0" indent="0">
              <a:buFontTx/>
              <a:buNone/>
              <a:defRPr sz="2399">
                <a:solidFill>
                  <a:schemeClr val="bg1"/>
                </a:solidFill>
                <a:latin typeface="+mj-lt"/>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549015" y="3954456"/>
            <a:ext cx="2743200" cy="2560671"/>
          </a:xfrm>
          <a:solidFill>
            <a:schemeClr val="accent4">
              <a:lumMod val="75000"/>
            </a:schemeClr>
          </a:solidFill>
        </p:spPr>
        <p:txBody>
          <a:bodyPr lIns="182880" tIns="146304" bIns="146304">
            <a:noAutofit/>
          </a:bodyPr>
          <a:lstStyle>
            <a:lvl1pPr marL="0" indent="0">
              <a:lnSpc>
                <a:spcPct val="90000"/>
              </a:lnSpc>
              <a:spcBef>
                <a:spcPts val="300"/>
              </a:spcBef>
              <a:spcAft>
                <a:spcPts val="600"/>
              </a:spcAft>
              <a:buFontTx/>
              <a:buNone/>
              <a:defRPr sz="1199" b="0">
                <a:solidFill>
                  <a:schemeClr val="bg1"/>
                </a:solidFill>
                <a:latin typeface="+mn-lt"/>
                <a:cs typeface="Segoe UI"/>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3414307" y="3954457"/>
            <a:ext cx="2742914" cy="2560643"/>
          </a:xfrm>
          <a:solidFill>
            <a:schemeClr val="accent4">
              <a:lumMod val="75000"/>
            </a:schemeClr>
          </a:solidFill>
        </p:spPr>
        <p:txBody>
          <a:bodyPr lIns="182880" tIns="146304" bIns="146304">
            <a:noAutofit/>
          </a:bodyPr>
          <a:lstStyle>
            <a:lvl1pPr marL="0" indent="0">
              <a:lnSpc>
                <a:spcPts val="1439"/>
              </a:lnSpc>
              <a:spcBef>
                <a:spcPts val="300"/>
              </a:spcBef>
              <a:spcAft>
                <a:spcPts val="600"/>
              </a:spcAft>
              <a:buFontTx/>
              <a:buNone/>
              <a:defRPr sz="1199" b="0">
                <a:solidFill>
                  <a:schemeClr val="bg1"/>
                </a:solidFill>
                <a:latin typeface="+mn-lt"/>
                <a:cs typeface="Segoe UI"/>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9144318" y="3954457"/>
            <a:ext cx="2742914" cy="2560643"/>
          </a:xfrm>
          <a:solidFill>
            <a:schemeClr val="accent4">
              <a:lumMod val="75000"/>
            </a:schemeClr>
          </a:solidFill>
        </p:spPr>
        <p:txBody>
          <a:bodyPr lIns="182880" tIns="146304" bIns="146304">
            <a:noAutofit/>
          </a:bodyPr>
          <a:lstStyle>
            <a:lvl1pPr marL="0" indent="0">
              <a:lnSpc>
                <a:spcPts val="1439"/>
              </a:lnSpc>
              <a:spcBef>
                <a:spcPts val="300"/>
              </a:spcBef>
              <a:spcAft>
                <a:spcPts val="600"/>
              </a:spcAft>
              <a:buFontTx/>
              <a:buNone/>
              <a:defRPr sz="1199" b="0">
                <a:solidFill>
                  <a:schemeClr val="bg1"/>
                </a:solidFill>
                <a:latin typeface="Segoe UI"/>
                <a:cs typeface="Segoe UI"/>
                <a:sym typeface="Segoe UI"/>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6279312" y="3954457"/>
            <a:ext cx="2742914" cy="2560643"/>
          </a:xfrm>
          <a:solidFill>
            <a:schemeClr val="accent4">
              <a:lumMod val="75000"/>
            </a:schemeClr>
          </a:solidFill>
        </p:spPr>
        <p:txBody>
          <a:bodyPr lIns="182880" tIns="146304" bIns="146304">
            <a:noAutofit/>
          </a:bodyPr>
          <a:lstStyle>
            <a:lvl1pPr marL="0" indent="0">
              <a:lnSpc>
                <a:spcPts val="1439"/>
              </a:lnSpc>
              <a:spcBef>
                <a:spcPts val="300"/>
              </a:spcBef>
              <a:spcAft>
                <a:spcPts val="600"/>
              </a:spcAft>
              <a:buFontTx/>
              <a:buNone/>
              <a:defRPr sz="1199" b="0">
                <a:solidFill>
                  <a:schemeClr val="bg1"/>
                </a:solidFill>
                <a:latin typeface="+mn-lt"/>
                <a:cs typeface="Segoe UI"/>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3" name="Footer Placeholder 2"/>
          <p:cNvSpPr>
            <a:spLocks noGrp="1"/>
          </p:cNvSpPr>
          <p:nvPr>
            <p:ph type="ftr" sz="quarter" idx="43"/>
          </p:nvPr>
        </p:nvSpPr>
        <p:spPr>
          <a:xfrm>
            <a:off x="274639" y="6711697"/>
            <a:ext cx="3937000" cy="137160"/>
          </a:xfrm>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44"/>
          </p:nvPr>
        </p:nvSpPr>
        <p:spPr>
          <a:xfrm>
            <a:off x="11595102" y="6711697"/>
            <a:ext cx="566737" cy="137160"/>
          </a:xfrm>
        </p:spPr>
        <p:txBody>
          <a:bodyPr/>
          <a:lstStyle>
            <a:lvl1pPr>
              <a:defRPr>
                <a:solidFill>
                  <a:schemeClr val="bg1"/>
                </a:solidFill>
              </a:defRPr>
            </a:lvl1pPr>
          </a:lstStyle>
          <a:p>
            <a:pPr defTabSz="932468"/>
            <a:fld id="{27258FFF-F925-446B-8502-81C933981705}" type="slidenum">
              <a:rPr lang="en-US" smtClean="0">
                <a:solidFill>
                  <a:srgbClr val="FFFFFF"/>
                </a:solidFill>
              </a:rPr>
              <a:pPr defTabSz="932468"/>
              <a:t>‹#›</a:t>
            </a:fld>
            <a:endParaRPr lang="en-US" dirty="0">
              <a:solidFill>
                <a:srgbClr val="FFFFFF"/>
              </a:solidFill>
            </a:endParaRPr>
          </a:p>
        </p:txBody>
      </p:sp>
    </p:spTree>
    <p:extLst>
      <p:ext uri="{BB962C8B-B14F-4D97-AF65-F5344CB8AC3E}">
        <p14:creationId xmlns:p14="http://schemas.microsoft.com/office/powerpoint/2010/main" val="3026605110"/>
      </p:ext>
    </p:extLst>
  </p:cSld>
  <p:clrMapOvr>
    <a:masterClrMapping/>
  </p:clrMapOvr>
  <p:transition spd="med">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showMasterSp="0" preserve="1" userDrawn="1">
  <p:cSld name="8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74764"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6" name="Rectangle 5"/>
          <p:cNvSpPr/>
          <p:nvPr/>
        </p:nvSpPr>
        <p:spPr bwMode="white">
          <a:xfrm>
            <a:off x="-9717" y="0"/>
            <a:ext cx="6108094" cy="69945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11" rIns="46611" anchor="ctr"/>
          <a:lstStyle/>
          <a:p>
            <a:pPr algn="ctr" defTabSz="931920">
              <a:defRPr/>
            </a:pPr>
            <a:endParaRPr lang="en-US" sz="2243" dirty="0">
              <a:gradFill>
                <a:gsLst>
                  <a:gs pos="0">
                    <a:srgbClr val="FFFFFF"/>
                  </a:gs>
                  <a:gs pos="100000">
                    <a:srgbClr val="FFFFFF"/>
                  </a:gs>
                </a:gsLst>
                <a:lin ang="5400000" scaled="0"/>
              </a:gradFill>
              <a:latin typeface="Segoe UI Light"/>
              <a:ea typeface="Segoe UI Light"/>
              <a:cs typeface="Segoe UI Light"/>
            </a:endParaRPr>
          </a:p>
        </p:txBody>
      </p:sp>
      <p:pic>
        <p:nvPicPr>
          <p:cNvPr id="7" name="Picture 9"/>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365024" y="6223834"/>
            <a:ext cx="2202866" cy="762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9551694" y="6554129"/>
            <a:ext cx="2604200" cy="224114"/>
          </a:xfrm>
          <a:prstGeom prst="rect">
            <a:avLst/>
          </a:prstGeom>
          <a:noFill/>
        </p:spPr>
        <p:txBody>
          <a:bodyPr wrap="none" lIns="0" tIns="0" rIns="0" bIns="0">
            <a:spAutoFit/>
          </a:bodyPr>
          <a:lstStyle/>
          <a:p>
            <a:pPr defTabSz="932372">
              <a:defRPr/>
            </a:pPr>
            <a:r>
              <a:rPr lang="en-US" sz="1428" kern="1000" dirty="0">
                <a:solidFill>
                  <a:srgbClr val="FFFFFF"/>
                </a:solidFill>
                <a:latin typeface="Segoe UI Light"/>
              </a:rPr>
              <a:t>Your complete office in the cloud.</a:t>
            </a:r>
          </a:p>
        </p:txBody>
      </p:sp>
      <p:sp>
        <p:nvSpPr>
          <p:cNvPr id="2" name="Title 1"/>
          <p:cNvSpPr>
            <a:spLocks noGrp="1"/>
          </p:cNvSpPr>
          <p:nvPr>
            <p:ph type="ctrTitle"/>
          </p:nvPr>
        </p:nvSpPr>
        <p:spPr>
          <a:xfrm>
            <a:off x="613798" y="1969157"/>
            <a:ext cx="5080868" cy="627807"/>
          </a:xfrm>
        </p:spPr>
        <p:txBody>
          <a:bodyPr/>
          <a:lstStyle>
            <a:lvl1pPr>
              <a:defRPr sz="407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13798" y="2726800"/>
            <a:ext cx="5126882" cy="2238631"/>
          </a:xfrm>
        </p:spPr>
        <p:txBody>
          <a:bodyPr>
            <a:noAutofit/>
          </a:bodyPr>
          <a:lstStyle>
            <a:lvl1pPr marL="0" indent="0" algn="l" defTabSz="466114" rtl="0" eaLnBrk="1" latinLnBrk="0" hangingPunct="1">
              <a:spcBef>
                <a:spcPct val="0"/>
              </a:spcBef>
              <a:buNone/>
              <a:defRPr lang="en-US" sz="2039" b="0" i="0" kern="1200" baseline="0" dirty="0">
                <a:solidFill>
                  <a:schemeClr val="bg1"/>
                </a:solidFill>
                <a:latin typeface="Segoe UI Light"/>
                <a:ea typeface="+mj-ea"/>
                <a:cs typeface="Segoe UI Light"/>
              </a:defRPr>
            </a:lvl1pPr>
            <a:lvl2pPr marL="466114" indent="0" algn="ctr">
              <a:buNone/>
              <a:defRPr>
                <a:solidFill>
                  <a:schemeClr val="tx1">
                    <a:tint val="75000"/>
                  </a:schemeClr>
                </a:solidFill>
              </a:defRPr>
            </a:lvl2pPr>
            <a:lvl3pPr marL="932227" indent="0" algn="ctr">
              <a:buNone/>
              <a:defRPr>
                <a:solidFill>
                  <a:schemeClr val="tx1">
                    <a:tint val="75000"/>
                  </a:schemeClr>
                </a:solidFill>
              </a:defRPr>
            </a:lvl3pPr>
            <a:lvl4pPr marL="1398341" indent="0" algn="ctr">
              <a:buNone/>
              <a:defRPr>
                <a:solidFill>
                  <a:schemeClr val="tx1">
                    <a:tint val="75000"/>
                  </a:schemeClr>
                </a:solidFill>
              </a:defRPr>
            </a:lvl4pPr>
            <a:lvl5pPr marL="1864455" indent="0" algn="ctr">
              <a:buNone/>
              <a:defRPr>
                <a:solidFill>
                  <a:schemeClr val="tx1">
                    <a:tint val="75000"/>
                  </a:schemeClr>
                </a:solidFill>
              </a:defRPr>
            </a:lvl5pPr>
            <a:lvl6pPr marL="2330567" indent="0" algn="ctr">
              <a:buNone/>
              <a:defRPr>
                <a:solidFill>
                  <a:schemeClr val="tx1">
                    <a:tint val="75000"/>
                  </a:schemeClr>
                </a:solidFill>
              </a:defRPr>
            </a:lvl6pPr>
            <a:lvl7pPr marL="2796682" indent="0" algn="ctr">
              <a:buNone/>
              <a:defRPr>
                <a:solidFill>
                  <a:schemeClr val="tx1">
                    <a:tint val="75000"/>
                  </a:schemeClr>
                </a:solidFill>
              </a:defRPr>
            </a:lvl7pPr>
            <a:lvl8pPr marL="3262796" indent="0" algn="ctr">
              <a:buNone/>
              <a:defRPr>
                <a:solidFill>
                  <a:schemeClr val="tx1">
                    <a:tint val="75000"/>
                  </a:schemeClr>
                </a:solidFill>
              </a:defRPr>
            </a:lvl8pPr>
            <a:lvl9pPr marL="3728908" indent="0" algn="ctr">
              <a:buNone/>
              <a:defRPr>
                <a:solidFill>
                  <a:schemeClr val="tx1">
                    <a:tint val="75000"/>
                  </a:schemeClr>
                </a:solidFill>
              </a:defRPr>
            </a:lvl9pPr>
          </a:lstStyle>
          <a:p>
            <a:r>
              <a:rPr lang="en-US"/>
              <a:t>Click to edit Master subtitle style</a:t>
            </a:r>
            <a:endParaRPr lang="en-US" dirty="0"/>
          </a:p>
        </p:txBody>
      </p:sp>
      <p:sp>
        <p:nvSpPr>
          <p:cNvPr id="5" name="Picture Placeholder 4"/>
          <p:cNvSpPr>
            <a:spLocks noGrp="1"/>
          </p:cNvSpPr>
          <p:nvPr>
            <p:ph type="pic" sz="quarter" idx="10"/>
          </p:nvPr>
        </p:nvSpPr>
        <p:spPr>
          <a:xfrm>
            <a:off x="6098378" y="1"/>
            <a:ext cx="6338099" cy="6986523"/>
          </a:xfrm>
        </p:spPr>
        <p:txBody>
          <a:bodyPr rtlCol="0">
            <a:normAutofit/>
          </a:bodyPr>
          <a:lstStyle/>
          <a:p>
            <a:pPr lvl="0"/>
            <a:r>
              <a:rPr lang="en-US" noProof="0" dirty="0"/>
              <a:t>Click icon to add picture</a:t>
            </a:r>
          </a:p>
        </p:txBody>
      </p:sp>
      <p:sp>
        <p:nvSpPr>
          <p:cNvPr id="10" name="Footer Placeholder 2"/>
          <p:cNvSpPr>
            <a:spLocks noGrp="1"/>
          </p:cNvSpPr>
          <p:nvPr>
            <p:ph type="ftr" sz="quarter" idx="43"/>
          </p:nvPr>
        </p:nvSpPr>
        <p:spPr>
          <a:xfrm>
            <a:off x="274639" y="6565393"/>
            <a:ext cx="3937000" cy="137160"/>
          </a:xfrm>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11" name="Slide Number Placeholder 3"/>
          <p:cNvSpPr>
            <a:spLocks noGrp="1"/>
          </p:cNvSpPr>
          <p:nvPr>
            <p:ph type="sldNum" sz="quarter" idx="44"/>
          </p:nvPr>
        </p:nvSpPr>
        <p:spPr>
          <a:xfrm>
            <a:off x="11595102" y="6565393"/>
            <a:ext cx="566737" cy="137160"/>
          </a:xfrm>
        </p:spPr>
        <p:txBody>
          <a:bodyPr/>
          <a:lstStyle>
            <a:lvl1pPr>
              <a:defRPr>
                <a:solidFill>
                  <a:srgbClr val="505050"/>
                </a:solidFill>
              </a:defRPr>
            </a:lvl1pPr>
          </a:lstStyle>
          <a:p>
            <a:pPr defTabSz="932468"/>
            <a:fld id="{27258FFF-F925-446B-8502-81C933981705}" type="slidenum">
              <a:rPr lang="en-US" smtClean="0"/>
              <a:pPr defTabSz="932468"/>
              <a:t>‹#›</a:t>
            </a:fld>
            <a:endParaRPr lang="en-US" dirty="0"/>
          </a:p>
        </p:txBody>
      </p:sp>
    </p:spTree>
    <p:extLst>
      <p:ext uri="{BB962C8B-B14F-4D97-AF65-F5344CB8AC3E}">
        <p14:creationId xmlns:p14="http://schemas.microsoft.com/office/powerpoint/2010/main" val="2239367667"/>
      </p:ext>
    </p:extLst>
  </p:cSld>
  <p:clrMapOvr>
    <a:masterClrMapping/>
  </p:clrMapOvr>
  <p:transition spd="med">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showMasterSp="0" preserve="1" userDrawn="1">
  <p:cSld name="9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75788"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6" name="Rectangle 5"/>
          <p:cNvSpPr/>
          <p:nvPr/>
        </p:nvSpPr>
        <p:spPr bwMode="white">
          <a:xfrm>
            <a:off x="6328382" y="0"/>
            <a:ext cx="6108093" cy="69945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11" rIns="46611" anchor="ctr"/>
          <a:lstStyle/>
          <a:p>
            <a:pPr algn="ctr" defTabSz="931920">
              <a:defRPr/>
            </a:pPr>
            <a:endParaRPr lang="en-US" sz="2243" dirty="0">
              <a:gradFill>
                <a:gsLst>
                  <a:gs pos="0">
                    <a:srgbClr val="FFFFFF"/>
                  </a:gs>
                  <a:gs pos="100000">
                    <a:srgbClr val="FFFFFF"/>
                  </a:gs>
                </a:gsLst>
                <a:lin ang="5400000" scaled="0"/>
              </a:gradFill>
              <a:latin typeface="Segoe UI Light"/>
              <a:ea typeface="Segoe UI Light"/>
              <a:cs typeface="Segoe UI Light"/>
            </a:endParaRPr>
          </a:p>
        </p:txBody>
      </p:sp>
      <p:sp>
        <p:nvSpPr>
          <p:cNvPr id="2" name="Title 1"/>
          <p:cNvSpPr>
            <a:spLocks noGrp="1"/>
          </p:cNvSpPr>
          <p:nvPr>
            <p:ph type="ctrTitle"/>
          </p:nvPr>
        </p:nvSpPr>
        <p:spPr>
          <a:xfrm>
            <a:off x="6951896" y="1969157"/>
            <a:ext cx="5080868" cy="627807"/>
          </a:xfrm>
        </p:spPr>
        <p:txBody>
          <a:bodyPr/>
          <a:lstStyle>
            <a:lvl1pPr>
              <a:defRPr sz="407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951897" y="2726800"/>
            <a:ext cx="5126882" cy="2238631"/>
          </a:xfrm>
        </p:spPr>
        <p:txBody>
          <a:bodyPr>
            <a:noAutofit/>
          </a:bodyPr>
          <a:lstStyle>
            <a:lvl1pPr marL="0" indent="0" algn="l" defTabSz="466114" rtl="0" eaLnBrk="1" latinLnBrk="0" hangingPunct="1">
              <a:spcBef>
                <a:spcPct val="0"/>
              </a:spcBef>
              <a:buNone/>
              <a:defRPr lang="en-US" sz="2039" b="0" i="0" kern="1200" baseline="0" dirty="0">
                <a:solidFill>
                  <a:schemeClr val="bg1"/>
                </a:solidFill>
                <a:latin typeface="Segoe UI Light"/>
                <a:ea typeface="+mj-ea"/>
                <a:cs typeface="Segoe UI Light"/>
              </a:defRPr>
            </a:lvl1pPr>
            <a:lvl2pPr marL="466114" indent="0" algn="ctr">
              <a:buNone/>
              <a:defRPr>
                <a:solidFill>
                  <a:schemeClr val="tx1">
                    <a:tint val="75000"/>
                  </a:schemeClr>
                </a:solidFill>
              </a:defRPr>
            </a:lvl2pPr>
            <a:lvl3pPr marL="932227" indent="0" algn="ctr">
              <a:buNone/>
              <a:defRPr>
                <a:solidFill>
                  <a:schemeClr val="tx1">
                    <a:tint val="75000"/>
                  </a:schemeClr>
                </a:solidFill>
              </a:defRPr>
            </a:lvl3pPr>
            <a:lvl4pPr marL="1398341" indent="0" algn="ctr">
              <a:buNone/>
              <a:defRPr>
                <a:solidFill>
                  <a:schemeClr val="tx1">
                    <a:tint val="75000"/>
                  </a:schemeClr>
                </a:solidFill>
              </a:defRPr>
            </a:lvl4pPr>
            <a:lvl5pPr marL="1864455" indent="0" algn="ctr">
              <a:buNone/>
              <a:defRPr>
                <a:solidFill>
                  <a:schemeClr val="tx1">
                    <a:tint val="75000"/>
                  </a:schemeClr>
                </a:solidFill>
              </a:defRPr>
            </a:lvl5pPr>
            <a:lvl6pPr marL="2330567" indent="0" algn="ctr">
              <a:buNone/>
              <a:defRPr>
                <a:solidFill>
                  <a:schemeClr val="tx1">
                    <a:tint val="75000"/>
                  </a:schemeClr>
                </a:solidFill>
              </a:defRPr>
            </a:lvl6pPr>
            <a:lvl7pPr marL="2796682" indent="0" algn="ctr">
              <a:buNone/>
              <a:defRPr>
                <a:solidFill>
                  <a:schemeClr val="tx1">
                    <a:tint val="75000"/>
                  </a:schemeClr>
                </a:solidFill>
              </a:defRPr>
            </a:lvl7pPr>
            <a:lvl8pPr marL="3262796" indent="0" algn="ctr">
              <a:buNone/>
              <a:defRPr>
                <a:solidFill>
                  <a:schemeClr val="tx1">
                    <a:tint val="75000"/>
                  </a:schemeClr>
                </a:solidFill>
              </a:defRPr>
            </a:lvl8pPr>
            <a:lvl9pPr marL="3728908" indent="0" algn="ctr">
              <a:buNone/>
              <a:defRPr>
                <a:solidFill>
                  <a:schemeClr val="tx1">
                    <a:tint val="75000"/>
                  </a:schemeClr>
                </a:solidFill>
              </a:defRPr>
            </a:lvl9pPr>
          </a:lstStyle>
          <a:p>
            <a:r>
              <a:rPr lang="en-US"/>
              <a:t>Click to edit Master subtitle style</a:t>
            </a:r>
            <a:endParaRPr lang="en-US" dirty="0"/>
          </a:p>
        </p:txBody>
      </p:sp>
      <p:sp>
        <p:nvSpPr>
          <p:cNvPr id="5" name="Picture Placeholder 4"/>
          <p:cNvSpPr>
            <a:spLocks noGrp="1"/>
          </p:cNvSpPr>
          <p:nvPr>
            <p:ph type="pic" sz="quarter" idx="10"/>
          </p:nvPr>
        </p:nvSpPr>
        <p:spPr>
          <a:xfrm>
            <a:off x="-9717" y="1"/>
            <a:ext cx="6338099" cy="6986523"/>
          </a:xfrm>
        </p:spPr>
        <p:txBody>
          <a:bodyPr rtlCol="0">
            <a:normAutofit/>
          </a:bodyPr>
          <a:lstStyle/>
          <a:p>
            <a:pPr lvl="0"/>
            <a:r>
              <a:rPr lang="en-US" noProof="0" dirty="0"/>
              <a:t>Click icon to add picture</a:t>
            </a:r>
          </a:p>
        </p:txBody>
      </p:sp>
      <p:sp>
        <p:nvSpPr>
          <p:cNvPr id="8" name="Footer Placeholder 2"/>
          <p:cNvSpPr>
            <a:spLocks noGrp="1"/>
          </p:cNvSpPr>
          <p:nvPr>
            <p:ph type="ftr" sz="quarter" idx="43"/>
          </p:nvPr>
        </p:nvSpPr>
        <p:spPr>
          <a:xfrm>
            <a:off x="274639" y="6565393"/>
            <a:ext cx="3937000" cy="137160"/>
          </a:xfrm>
        </p:spPr>
        <p:txBody>
          <a:bodyPr/>
          <a:lstStyle>
            <a:lvl1pPr>
              <a:defRPr>
                <a:solidFill>
                  <a:srgbClr val="505050"/>
                </a:solidFill>
              </a:defRPr>
            </a:lvl1pPr>
          </a:lstStyle>
          <a:p>
            <a:r>
              <a:t>Microsoft Confidential</a:t>
            </a:r>
            <a:endParaRPr dirty="0"/>
          </a:p>
        </p:txBody>
      </p:sp>
      <p:sp>
        <p:nvSpPr>
          <p:cNvPr id="9" name="Slide Number Placeholder 3"/>
          <p:cNvSpPr>
            <a:spLocks noGrp="1"/>
          </p:cNvSpPr>
          <p:nvPr>
            <p:ph type="sldNum" sz="quarter" idx="44"/>
          </p:nvPr>
        </p:nvSpPr>
        <p:spPr>
          <a:xfrm>
            <a:off x="11595102" y="6565393"/>
            <a:ext cx="566737" cy="137160"/>
          </a:xfrm>
        </p:spPr>
        <p:txBody>
          <a:bodyPr/>
          <a:lstStyle>
            <a:lvl1pPr>
              <a:defRPr>
                <a:solidFill>
                  <a:schemeClr val="bg1"/>
                </a:solidFill>
              </a:defRPr>
            </a:lvl1pPr>
          </a:lstStyle>
          <a:p>
            <a:pPr defTabSz="932468"/>
            <a:fld id="{27258FFF-F925-446B-8502-81C933981705}" type="slidenum">
              <a:rPr lang="en-US" smtClean="0">
                <a:solidFill>
                  <a:srgbClr val="FFFFFF"/>
                </a:solidFill>
              </a:rPr>
              <a:pPr defTabSz="932468"/>
              <a:t>‹#›</a:t>
            </a:fld>
            <a:endParaRPr lang="en-US" dirty="0">
              <a:solidFill>
                <a:srgbClr val="FFFFFF"/>
              </a:solidFill>
            </a:endParaRPr>
          </a:p>
        </p:txBody>
      </p:sp>
    </p:spTree>
    <p:extLst>
      <p:ext uri="{BB962C8B-B14F-4D97-AF65-F5344CB8AC3E}">
        <p14:creationId xmlns:p14="http://schemas.microsoft.com/office/powerpoint/2010/main" val="2465108187"/>
      </p:ext>
    </p:extLst>
  </p:cSld>
  <p:clrMapOvr>
    <a:masterClrMapping/>
  </p:clrMapOvr>
  <p:transition spd="med">
    <p:fade/>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5_44pt Title/26pt Bullet Text">
    <p:bg>
      <p:bgPr>
        <a:solidFill>
          <a:schemeClr val="accent5"/>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76812"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2" name="Title 1"/>
          <p:cNvSpPr>
            <a:spLocks noGrp="1"/>
          </p:cNvSpPr>
          <p:nvPr>
            <p:ph type="title" hasCustomPrompt="1"/>
          </p:nvPr>
        </p:nvSpPr>
        <p:spPr>
          <a:xfrm>
            <a:off x="457201" y="292608"/>
            <a:ext cx="11226195" cy="1097302"/>
          </a:xfrm>
        </p:spPr>
        <p:txBody>
          <a:bodyPr lIns="0" tIns="91440" rIns="146304" bIns="91440"/>
          <a:lstStyle>
            <a:lvl1pPr>
              <a:lnSpc>
                <a:spcPts val="4898"/>
              </a:lnSpc>
              <a:defRPr sz="4398" baseline="0">
                <a:solidFill>
                  <a:schemeClr val="bg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32468"/>
            <a:fld id="{27258FFF-F925-446B-8502-81C933981705}" type="slidenum">
              <a:rPr lang="en-US" smtClean="0">
                <a:solidFill>
                  <a:srgbClr val="FFFFFF"/>
                </a:solidFill>
              </a:rPr>
              <a:pPr defTabSz="932468"/>
              <a:t>‹#›</a:t>
            </a:fld>
            <a:endParaRPr lang="en-US" dirty="0">
              <a:solidFill>
                <a:srgbClr val="FFFFFF"/>
              </a:solidFill>
            </a:endParaRPr>
          </a:p>
        </p:txBody>
      </p:sp>
      <p:sp>
        <p:nvSpPr>
          <p:cNvPr id="8" name="Text Placeholder 7"/>
          <p:cNvSpPr>
            <a:spLocks noGrp="1"/>
          </p:cNvSpPr>
          <p:nvPr>
            <p:ph type="body" sz="quarter" idx="13" hasCustomPrompt="1"/>
          </p:nvPr>
        </p:nvSpPr>
        <p:spPr>
          <a:xfrm>
            <a:off x="457200" y="1545465"/>
            <a:ext cx="11226196" cy="4663068"/>
          </a:xfrm>
        </p:spPr>
        <p:txBody>
          <a:bodyPr lIns="0" tIns="0"/>
          <a:lstStyle>
            <a:lvl1pPr marL="233271" indent="-233271">
              <a:spcBef>
                <a:spcPts val="1199"/>
              </a:spcBef>
              <a:defRPr sz="2599">
                <a:solidFill>
                  <a:schemeClr val="bg1"/>
                </a:solidFill>
                <a:latin typeface="+mn-lt"/>
              </a:defRPr>
            </a:lvl1pPr>
            <a:lvl2pPr marL="690290" indent="-233271">
              <a:spcBef>
                <a:spcPts val="1199"/>
              </a:spcBef>
              <a:buSzPct val="100000"/>
              <a:buFont typeface="Segoe UI" pitchFamily="34" charset="0"/>
              <a:buChar char="‐"/>
              <a:defRPr>
                <a:solidFill>
                  <a:schemeClr val="bg1"/>
                </a:solidFill>
              </a:defRPr>
            </a:lvl2pPr>
            <a:lvl3pPr marL="1147309" indent="-233271">
              <a:spcBef>
                <a:spcPts val="1199"/>
              </a:spcBef>
              <a:buFont typeface="Wingdings" pitchFamily="2" charset="2"/>
              <a:buChar char="§"/>
              <a:defRPr>
                <a:solidFill>
                  <a:schemeClr val="bg1"/>
                </a:solidFill>
              </a:defRPr>
            </a:lvl3pPr>
            <a:lvl4pPr marL="1599566" indent="-342764">
              <a:spcBef>
                <a:spcPts val="1199"/>
              </a:spcBef>
              <a:buFont typeface="+mj-lt"/>
              <a:buAutoNum type="arabicPeriod"/>
              <a:defRPr>
                <a:solidFill>
                  <a:schemeClr val="bg1"/>
                </a:solidFill>
              </a:defRPr>
            </a:lvl4pPr>
            <a:lvl5pPr marL="1945504" indent="-342764">
              <a:spcBef>
                <a:spcPts val="1199"/>
              </a:spcBef>
              <a:buFont typeface="+mj-lt"/>
              <a:buAutoNum type="alphaLcParenR"/>
              <a:defRPr>
                <a:solidFill>
                  <a:schemeClr val="bg1"/>
                </a:solidFill>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1385985"/>
      </p:ext>
    </p:extLst>
  </p:cSld>
  <p:clrMapOvr>
    <a:masterClrMapping/>
  </p:clrMapOvr>
  <p:transition spd="med">
    <p:fade/>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5_44pt Title Only">
    <p:bg>
      <p:bgPr>
        <a:solidFill>
          <a:schemeClr val="accent5"/>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77836"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32468"/>
            <a:fld id="{27258FFF-F925-446B-8502-81C933981705}" type="slidenum">
              <a:rPr lang="en-US" smtClean="0">
                <a:solidFill>
                  <a:srgbClr val="FFFFFF"/>
                </a:solidFill>
              </a:rPr>
              <a:pPr defTabSz="932468"/>
              <a:t>‹#›</a:t>
            </a:fld>
            <a:endParaRPr lang="en-US" dirty="0">
              <a:solidFill>
                <a:srgbClr val="FFFFFF"/>
              </a:solidFill>
            </a:endParaRPr>
          </a:p>
        </p:txBody>
      </p:sp>
      <p:sp>
        <p:nvSpPr>
          <p:cNvPr id="7" name="Title 1"/>
          <p:cNvSpPr>
            <a:spLocks noGrp="1"/>
          </p:cNvSpPr>
          <p:nvPr>
            <p:ph type="title" hasCustomPrompt="1"/>
          </p:nvPr>
        </p:nvSpPr>
        <p:spPr>
          <a:xfrm>
            <a:off x="457201" y="292608"/>
            <a:ext cx="11226195" cy="1097302"/>
          </a:xfrm>
        </p:spPr>
        <p:txBody>
          <a:bodyPr lIns="0" tIns="91440" rIns="146304" bIns="91440"/>
          <a:lstStyle>
            <a:lvl1pPr>
              <a:lnSpc>
                <a:spcPts val="4898"/>
              </a:lnSpc>
              <a:defRPr sz="4398" baseline="0">
                <a:solidFill>
                  <a:schemeClr val="bg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3453162120"/>
      </p:ext>
    </p:extLst>
  </p:cSld>
  <p:clrMapOvr>
    <a:masterClrMapping/>
  </p:clrMapOvr>
  <p:transition spd="med">
    <p:fade/>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5_Categories">
    <p:bg>
      <p:bgPr>
        <a:solidFill>
          <a:schemeClr val="accent5"/>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7886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11" name="Text Placeholder 4"/>
          <p:cNvSpPr>
            <a:spLocks noGrp="1"/>
          </p:cNvSpPr>
          <p:nvPr>
            <p:ph type="body" sz="quarter" idx="10"/>
          </p:nvPr>
        </p:nvSpPr>
        <p:spPr>
          <a:xfrm>
            <a:off x="274639" y="2674311"/>
            <a:ext cx="8229574" cy="523202"/>
          </a:xfrm>
        </p:spPr>
        <p:txBody>
          <a:bodyPr lIns="182880"/>
          <a:lstStyle>
            <a:lvl1pPr marL="0" indent="0">
              <a:buFontTx/>
              <a:buNone/>
              <a:defRPr sz="2399">
                <a:solidFill>
                  <a:schemeClr val="bg1"/>
                </a:solidFill>
                <a:latin typeface="+mj-lt"/>
              </a:defRPr>
            </a:lvl1pPr>
            <a:lvl2pPr marL="342731" indent="0">
              <a:buFontTx/>
              <a:buNone/>
              <a:defRPr sz="2399">
                <a:latin typeface="Segoe Pro Light"/>
              </a:defRPr>
            </a:lvl2pPr>
            <a:lvl3pPr marL="571217" indent="0">
              <a:buFontTx/>
              <a:buNone/>
              <a:defRPr sz="2399">
                <a:latin typeface="Segoe Pro Light"/>
              </a:defRPr>
            </a:lvl3pPr>
            <a:lvl4pPr marL="799705" indent="0">
              <a:buFontTx/>
              <a:buNone/>
              <a:defRPr sz="2399">
                <a:latin typeface="Segoe Pro Light"/>
              </a:defRPr>
            </a:lvl4pPr>
            <a:lvl5pPr marL="1028191" indent="0">
              <a:buFontTx/>
              <a:buNone/>
              <a:defRPr sz="2399">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74640" y="355514"/>
            <a:ext cx="8229574" cy="629914"/>
          </a:xfrm>
        </p:spPr>
        <p:txBody>
          <a:bodyPr lIns="146304" tIns="109728" rIns="146304" bIns="109728" anchor="t" anchorCtr="0"/>
          <a:lstStyle>
            <a:lvl1pPr marL="0" indent="0">
              <a:lnSpc>
                <a:spcPts val="3598"/>
              </a:lnSpc>
              <a:buFontTx/>
              <a:buNone/>
              <a:defRPr sz="3598">
                <a:solidFill>
                  <a:schemeClr val="bg1"/>
                </a:solidFill>
                <a:latin typeface="+mj-lt"/>
              </a:defRPr>
            </a:lvl1pPr>
            <a:lvl2pPr marL="342731" indent="0">
              <a:buFontTx/>
              <a:buNone/>
              <a:defRPr sz="3598">
                <a:latin typeface="Segoe Pro Light"/>
              </a:defRPr>
            </a:lvl2pPr>
            <a:lvl3pPr marL="571217" indent="0">
              <a:buFontTx/>
              <a:buNone/>
              <a:defRPr sz="3598">
                <a:latin typeface="Segoe Pro Light"/>
              </a:defRPr>
            </a:lvl3pPr>
            <a:lvl4pPr marL="799705" indent="0">
              <a:buFontTx/>
              <a:buNone/>
              <a:defRPr sz="3598">
                <a:latin typeface="Segoe Pro Light"/>
              </a:defRPr>
            </a:lvl4pPr>
            <a:lvl5pPr marL="1028191" indent="0">
              <a:buFontTx/>
              <a:buNone/>
              <a:defRPr sz="3598">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74638" y="3584448"/>
            <a:ext cx="2742914" cy="2743200"/>
          </a:xfrm>
          <a:solidFill>
            <a:schemeClr val="accent5">
              <a:lumMod val="75000"/>
            </a:schemeClr>
          </a:solidFill>
        </p:spPr>
        <p:txBody>
          <a:bodyPr lIns="182880" tIns="146304" rIns="182880" bIns="146304" anchor="b" anchorCtr="0">
            <a:noAutofit/>
          </a:bodyPr>
          <a:lstStyle>
            <a:lvl1pPr marL="0" indent="0">
              <a:lnSpc>
                <a:spcPct val="100000"/>
              </a:lnSpc>
              <a:spcBef>
                <a:spcPts val="600"/>
              </a:spcBef>
              <a:buFontTx/>
              <a:buNone/>
              <a:defRPr sz="2399">
                <a:solidFill>
                  <a:schemeClr val="bg1"/>
                </a:solidFill>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261879" y="3584448"/>
            <a:ext cx="2742914" cy="2743200"/>
          </a:xfrm>
          <a:solidFill>
            <a:schemeClr val="accent5">
              <a:lumMod val="75000"/>
            </a:schemeClr>
          </a:solidFill>
        </p:spPr>
        <p:txBody>
          <a:bodyPr lIns="182880" tIns="146304" rIns="182880" bIns="146304" anchor="b" anchorCtr="0">
            <a:noAutofit/>
          </a:bodyPr>
          <a:lstStyle>
            <a:lvl1pPr marL="0" indent="0">
              <a:lnSpc>
                <a:spcPct val="100000"/>
              </a:lnSpc>
              <a:spcBef>
                <a:spcPts val="600"/>
              </a:spcBef>
              <a:buFontTx/>
              <a:buNone/>
              <a:defRPr sz="2399">
                <a:solidFill>
                  <a:schemeClr val="bg1"/>
                </a:solidFill>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249121" y="3584448"/>
            <a:ext cx="2742914" cy="2743200"/>
          </a:xfrm>
          <a:solidFill>
            <a:schemeClr val="accent5">
              <a:lumMod val="75000"/>
            </a:schemeClr>
          </a:solidFill>
        </p:spPr>
        <p:txBody>
          <a:bodyPr lIns="182880" tIns="146304" rIns="182880" bIns="146304" anchor="b" anchorCtr="0">
            <a:noAutofit/>
          </a:bodyPr>
          <a:lstStyle>
            <a:lvl1pPr marL="0" indent="0">
              <a:lnSpc>
                <a:spcPct val="100000"/>
              </a:lnSpc>
              <a:spcBef>
                <a:spcPts val="600"/>
              </a:spcBef>
              <a:buFontTx/>
              <a:buNone/>
              <a:defRPr sz="2399">
                <a:solidFill>
                  <a:schemeClr val="bg1"/>
                </a:solidFill>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236360" y="3584448"/>
            <a:ext cx="2742914" cy="2743200"/>
          </a:xfrm>
          <a:solidFill>
            <a:schemeClr val="accent5">
              <a:lumMod val="75000"/>
            </a:schemeClr>
          </a:solidFill>
        </p:spPr>
        <p:txBody>
          <a:bodyPr lIns="182880" tIns="146304" rIns="182880" bIns="146304" anchor="b" anchorCtr="0">
            <a:noAutofit/>
          </a:bodyPr>
          <a:lstStyle>
            <a:lvl1pPr marL="0" indent="0">
              <a:lnSpc>
                <a:spcPct val="100000"/>
              </a:lnSpc>
              <a:spcBef>
                <a:spcPts val="600"/>
              </a:spcBef>
              <a:buFontTx/>
              <a:buNone/>
              <a:defRPr sz="2399">
                <a:solidFill>
                  <a:schemeClr val="bg1"/>
                </a:solidFill>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a:t>Click to edit Master text styles</a:t>
            </a:r>
          </a:p>
        </p:txBody>
      </p:sp>
      <p:sp>
        <p:nvSpPr>
          <p:cNvPr id="3" name="Footer Placeholder 2"/>
          <p:cNvSpPr>
            <a:spLocks noGrp="1"/>
          </p:cNvSpPr>
          <p:nvPr>
            <p:ph type="ftr" sz="quarter" idx="23"/>
          </p:nvPr>
        </p:nvSpPr>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5" name="Slide Number Placeholder 4"/>
          <p:cNvSpPr>
            <a:spLocks noGrp="1"/>
          </p:cNvSpPr>
          <p:nvPr>
            <p:ph type="sldNum" sz="quarter" idx="24"/>
          </p:nvPr>
        </p:nvSpPr>
        <p:spPr/>
        <p:txBody>
          <a:bodyPr/>
          <a:lstStyle>
            <a:lvl1pPr>
              <a:defRPr>
                <a:solidFill>
                  <a:schemeClr val="bg1"/>
                </a:solidFill>
              </a:defRPr>
            </a:lvl1pPr>
          </a:lstStyle>
          <a:p>
            <a:pPr defTabSz="932468"/>
            <a:fld id="{27258FFF-F925-446B-8502-81C933981705}" type="slidenum">
              <a:rPr lang="en-US" smtClean="0">
                <a:solidFill>
                  <a:srgbClr val="FFFFFF"/>
                </a:solidFill>
              </a:rPr>
              <a:pPr defTabSz="932468"/>
              <a:t>‹#›</a:t>
            </a:fld>
            <a:endParaRPr lang="en-US" dirty="0">
              <a:solidFill>
                <a:srgbClr val="FFFFFF"/>
              </a:solidFill>
            </a:endParaRPr>
          </a:p>
        </p:txBody>
      </p:sp>
    </p:spTree>
    <p:extLst>
      <p:ext uri="{BB962C8B-B14F-4D97-AF65-F5344CB8AC3E}">
        <p14:creationId xmlns:p14="http://schemas.microsoft.com/office/powerpoint/2010/main" val="3064938729"/>
      </p:ext>
    </p:extLst>
  </p:cSld>
  <p:clrMapOvr>
    <a:masterClrMapping/>
  </p:clrMapOvr>
  <p:transition spd="med">
    <p:fade/>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5_8 Categories">
    <p:bg>
      <p:bgPr>
        <a:solidFill>
          <a:schemeClr val="accent5"/>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79884"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2" name="Text Placeholder 4"/>
          <p:cNvSpPr>
            <a:spLocks noGrp="1"/>
          </p:cNvSpPr>
          <p:nvPr>
            <p:ph type="body" sz="quarter" idx="10"/>
          </p:nvPr>
        </p:nvSpPr>
        <p:spPr>
          <a:xfrm>
            <a:off x="521209" y="375659"/>
            <a:ext cx="6400613" cy="457195"/>
          </a:xfrm>
        </p:spPr>
        <p:txBody>
          <a:bodyPr lIns="182880" tIns="146304" rIns="182880" bIns="146304" anchor="ctr" anchorCtr="0"/>
          <a:lstStyle>
            <a:lvl1pPr marL="0" indent="0">
              <a:lnSpc>
                <a:spcPts val="2799"/>
              </a:lnSpc>
              <a:spcBef>
                <a:spcPts val="0"/>
              </a:spcBef>
              <a:buFontTx/>
              <a:buNone/>
              <a:defRPr sz="2399">
                <a:solidFill>
                  <a:schemeClr val="bg1"/>
                </a:solidFill>
                <a:latin typeface="+mj-lt"/>
              </a:defRPr>
            </a:lvl1pPr>
            <a:lvl2pPr marL="342731" indent="0">
              <a:buFontTx/>
              <a:buNone/>
              <a:defRPr sz="2399">
                <a:latin typeface="Segoe Pro Light"/>
              </a:defRPr>
            </a:lvl2pPr>
            <a:lvl3pPr marL="571217" indent="0">
              <a:buFontTx/>
              <a:buNone/>
              <a:defRPr sz="2399">
                <a:latin typeface="Segoe Pro Light"/>
              </a:defRPr>
            </a:lvl3pPr>
            <a:lvl4pPr marL="799705" indent="0">
              <a:buFontTx/>
              <a:buNone/>
              <a:defRPr sz="2399">
                <a:latin typeface="Segoe Pro Light"/>
              </a:defRPr>
            </a:lvl4pPr>
            <a:lvl5pPr marL="1028191" indent="0">
              <a:buFontTx/>
              <a:buNone/>
              <a:defRPr sz="2399">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549015" y="1091909"/>
            <a:ext cx="2743200" cy="2743200"/>
          </a:xfrm>
          <a:solidFill>
            <a:schemeClr val="accent5">
              <a:lumMod val="75000"/>
            </a:schemeClr>
          </a:solidFill>
        </p:spPr>
        <p:txBody>
          <a:bodyPr lIns="146304" tIns="91440" rIns="146304" bIns="91440">
            <a:noAutofit/>
          </a:bodyPr>
          <a:lstStyle>
            <a:lvl1pPr marL="0" indent="0">
              <a:buFontTx/>
              <a:buNone/>
              <a:defRPr sz="2399">
                <a:solidFill>
                  <a:schemeClr val="bg1"/>
                </a:solidFill>
                <a:latin typeface="+mj-lt"/>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a:t>
            </a:r>
            <a:r>
              <a:rPr lang="en-US"/>
              <a:t>to edit </a:t>
            </a:r>
            <a:br>
              <a:rPr lang="en-US" dirty="0"/>
            </a:br>
            <a:r>
              <a:rPr lang="en-US" dirty="0"/>
              <a:t>Master text styles</a:t>
            </a:r>
          </a:p>
        </p:txBody>
      </p:sp>
      <p:sp>
        <p:nvSpPr>
          <p:cNvPr id="28" name="Text Placeholder 26"/>
          <p:cNvSpPr>
            <a:spLocks noGrp="1"/>
          </p:cNvSpPr>
          <p:nvPr>
            <p:ph type="body" sz="quarter" idx="30" hasCustomPrompt="1"/>
          </p:nvPr>
        </p:nvSpPr>
        <p:spPr>
          <a:xfrm>
            <a:off x="3414222" y="1091909"/>
            <a:ext cx="2742914" cy="2743200"/>
          </a:xfrm>
          <a:solidFill>
            <a:schemeClr val="accent5">
              <a:lumMod val="75000"/>
            </a:schemeClr>
          </a:solidFill>
        </p:spPr>
        <p:txBody>
          <a:bodyPr lIns="146304" tIns="91440" rIns="146304" bIns="91440">
            <a:noAutofit/>
          </a:bodyPr>
          <a:lstStyle>
            <a:lvl1pPr marL="0" indent="0">
              <a:buFontTx/>
              <a:buNone/>
              <a:defRPr sz="2399">
                <a:solidFill>
                  <a:schemeClr val="bg1"/>
                </a:solidFill>
                <a:latin typeface="+mj-lt"/>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6279142" y="1091909"/>
            <a:ext cx="2742914" cy="2743200"/>
          </a:xfrm>
          <a:solidFill>
            <a:schemeClr val="accent5">
              <a:lumMod val="75000"/>
            </a:schemeClr>
          </a:solidFill>
        </p:spPr>
        <p:txBody>
          <a:bodyPr lIns="146304" tIns="91440" rIns="146304" bIns="91440">
            <a:noAutofit/>
          </a:bodyPr>
          <a:lstStyle>
            <a:lvl1pPr marL="0" indent="0">
              <a:buFontTx/>
              <a:buNone/>
              <a:defRPr sz="2399">
                <a:solidFill>
                  <a:schemeClr val="bg1"/>
                </a:solidFill>
                <a:latin typeface="+mj-lt"/>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9144063" y="1091909"/>
            <a:ext cx="2742914" cy="2743200"/>
          </a:xfrm>
          <a:solidFill>
            <a:schemeClr val="accent5">
              <a:lumMod val="75000"/>
            </a:schemeClr>
          </a:solidFill>
        </p:spPr>
        <p:txBody>
          <a:bodyPr lIns="146304" tIns="91440" rIns="146304" bIns="91440">
            <a:noAutofit/>
          </a:bodyPr>
          <a:lstStyle>
            <a:lvl1pPr marL="0" indent="0">
              <a:buFontTx/>
              <a:buNone/>
              <a:defRPr sz="2399">
                <a:solidFill>
                  <a:schemeClr val="bg1"/>
                </a:solidFill>
                <a:latin typeface="+mj-lt"/>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549015" y="3954456"/>
            <a:ext cx="2743200" cy="2560671"/>
          </a:xfrm>
          <a:solidFill>
            <a:schemeClr val="accent5">
              <a:lumMod val="75000"/>
            </a:schemeClr>
          </a:solidFill>
        </p:spPr>
        <p:txBody>
          <a:bodyPr lIns="182880" tIns="146304" bIns="146304">
            <a:noAutofit/>
          </a:bodyPr>
          <a:lstStyle>
            <a:lvl1pPr marL="0" indent="0">
              <a:lnSpc>
                <a:spcPct val="90000"/>
              </a:lnSpc>
              <a:spcBef>
                <a:spcPts val="300"/>
              </a:spcBef>
              <a:spcAft>
                <a:spcPts val="600"/>
              </a:spcAft>
              <a:buFontTx/>
              <a:buNone/>
              <a:defRPr sz="1199" b="0">
                <a:solidFill>
                  <a:schemeClr val="bg1"/>
                </a:solidFill>
                <a:latin typeface="+mn-lt"/>
                <a:cs typeface="Segoe UI"/>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3414307" y="3954457"/>
            <a:ext cx="2742914" cy="2560643"/>
          </a:xfrm>
          <a:solidFill>
            <a:schemeClr val="accent5">
              <a:lumMod val="75000"/>
            </a:schemeClr>
          </a:solidFill>
        </p:spPr>
        <p:txBody>
          <a:bodyPr lIns="182880" tIns="146304" bIns="146304">
            <a:noAutofit/>
          </a:bodyPr>
          <a:lstStyle>
            <a:lvl1pPr marL="0" indent="0">
              <a:lnSpc>
                <a:spcPts val="1439"/>
              </a:lnSpc>
              <a:spcBef>
                <a:spcPts val="300"/>
              </a:spcBef>
              <a:spcAft>
                <a:spcPts val="600"/>
              </a:spcAft>
              <a:buFontTx/>
              <a:buNone/>
              <a:defRPr sz="1199" b="0">
                <a:solidFill>
                  <a:schemeClr val="bg1"/>
                </a:solidFill>
                <a:latin typeface="+mn-lt"/>
                <a:cs typeface="Segoe UI"/>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9144318" y="3954457"/>
            <a:ext cx="2742914" cy="2560643"/>
          </a:xfrm>
          <a:solidFill>
            <a:schemeClr val="accent5">
              <a:lumMod val="75000"/>
            </a:schemeClr>
          </a:solidFill>
        </p:spPr>
        <p:txBody>
          <a:bodyPr lIns="182880" tIns="146304" bIns="146304">
            <a:noAutofit/>
          </a:bodyPr>
          <a:lstStyle>
            <a:lvl1pPr marL="0" indent="0">
              <a:lnSpc>
                <a:spcPts val="1439"/>
              </a:lnSpc>
              <a:spcBef>
                <a:spcPts val="300"/>
              </a:spcBef>
              <a:spcAft>
                <a:spcPts val="600"/>
              </a:spcAft>
              <a:buFontTx/>
              <a:buNone/>
              <a:defRPr sz="1199" b="0">
                <a:solidFill>
                  <a:schemeClr val="bg1"/>
                </a:solidFill>
                <a:latin typeface="Segoe UI"/>
                <a:cs typeface="Segoe UI"/>
                <a:sym typeface="Segoe UI"/>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6279312" y="3954457"/>
            <a:ext cx="2742914" cy="2560643"/>
          </a:xfrm>
          <a:solidFill>
            <a:schemeClr val="accent5">
              <a:lumMod val="75000"/>
            </a:schemeClr>
          </a:solidFill>
        </p:spPr>
        <p:txBody>
          <a:bodyPr lIns="182880" tIns="146304" bIns="146304">
            <a:noAutofit/>
          </a:bodyPr>
          <a:lstStyle>
            <a:lvl1pPr marL="0" indent="0">
              <a:lnSpc>
                <a:spcPts val="1439"/>
              </a:lnSpc>
              <a:spcBef>
                <a:spcPts val="300"/>
              </a:spcBef>
              <a:spcAft>
                <a:spcPts val="600"/>
              </a:spcAft>
              <a:buFontTx/>
              <a:buNone/>
              <a:defRPr sz="1199" b="0">
                <a:solidFill>
                  <a:schemeClr val="bg1"/>
                </a:solidFill>
                <a:latin typeface="+mn-lt"/>
                <a:cs typeface="Segoe UI"/>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3" name="Footer Placeholder 2"/>
          <p:cNvSpPr>
            <a:spLocks noGrp="1"/>
          </p:cNvSpPr>
          <p:nvPr>
            <p:ph type="ftr" sz="quarter" idx="43"/>
          </p:nvPr>
        </p:nvSpPr>
        <p:spPr>
          <a:xfrm>
            <a:off x="274639" y="6711697"/>
            <a:ext cx="3937000" cy="137160"/>
          </a:xfrm>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44"/>
          </p:nvPr>
        </p:nvSpPr>
        <p:spPr>
          <a:xfrm>
            <a:off x="11595102" y="6711697"/>
            <a:ext cx="566737" cy="137160"/>
          </a:xfrm>
        </p:spPr>
        <p:txBody>
          <a:bodyPr/>
          <a:lstStyle>
            <a:lvl1pPr>
              <a:defRPr>
                <a:solidFill>
                  <a:schemeClr val="bg1"/>
                </a:solidFill>
              </a:defRPr>
            </a:lvl1pPr>
          </a:lstStyle>
          <a:p>
            <a:pPr defTabSz="932468"/>
            <a:fld id="{27258FFF-F925-446B-8502-81C933981705}" type="slidenum">
              <a:rPr lang="en-US" smtClean="0">
                <a:solidFill>
                  <a:srgbClr val="FFFFFF"/>
                </a:solidFill>
              </a:rPr>
              <a:pPr defTabSz="932468"/>
              <a:t>‹#›</a:t>
            </a:fld>
            <a:endParaRPr lang="en-US" dirty="0">
              <a:solidFill>
                <a:srgbClr val="FFFFFF"/>
              </a:solidFill>
            </a:endParaRPr>
          </a:p>
        </p:txBody>
      </p:sp>
    </p:spTree>
    <p:extLst>
      <p:ext uri="{BB962C8B-B14F-4D97-AF65-F5344CB8AC3E}">
        <p14:creationId xmlns:p14="http://schemas.microsoft.com/office/powerpoint/2010/main" val="3428692998"/>
      </p:ext>
    </p:extLst>
  </p:cSld>
  <p:clrMapOvr>
    <a:masterClrMapping/>
  </p:clrMapOvr>
  <p:transition spd="med">
    <p:fade/>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showMasterSp="0" preserve="1" userDrawn="1">
  <p:cSld name="10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80908"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6" name="Rectangle 5"/>
          <p:cNvSpPr/>
          <p:nvPr/>
        </p:nvSpPr>
        <p:spPr bwMode="white">
          <a:xfrm>
            <a:off x="-9717" y="0"/>
            <a:ext cx="6108094" cy="699452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11" rIns="46611" anchor="ctr"/>
          <a:lstStyle/>
          <a:p>
            <a:pPr algn="ctr" defTabSz="931920">
              <a:defRPr/>
            </a:pPr>
            <a:endParaRPr lang="en-US" sz="2243" dirty="0">
              <a:gradFill>
                <a:gsLst>
                  <a:gs pos="0">
                    <a:srgbClr val="FFFFFF"/>
                  </a:gs>
                  <a:gs pos="100000">
                    <a:srgbClr val="FFFFFF"/>
                  </a:gs>
                </a:gsLst>
                <a:lin ang="5400000" scaled="0"/>
              </a:gradFill>
              <a:latin typeface="Segoe UI Light"/>
              <a:ea typeface="Segoe UI Light"/>
              <a:cs typeface="Segoe UI Light"/>
            </a:endParaRPr>
          </a:p>
        </p:txBody>
      </p:sp>
      <p:pic>
        <p:nvPicPr>
          <p:cNvPr id="7" name="Picture 9"/>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365024" y="6223834"/>
            <a:ext cx="2202866" cy="762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9551694" y="6554129"/>
            <a:ext cx="2604200" cy="224114"/>
          </a:xfrm>
          <a:prstGeom prst="rect">
            <a:avLst/>
          </a:prstGeom>
          <a:noFill/>
        </p:spPr>
        <p:txBody>
          <a:bodyPr wrap="none" lIns="0" tIns="0" rIns="0" bIns="0">
            <a:spAutoFit/>
          </a:bodyPr>
          <a:lstStyle/>
          <a:p>
            <a:pPr defTabSz="932372">
              <a:defRPr/>
            </a:pPr>
            <a:r>
              <a:rPr lang="en-US" sz="1428" kern="1000" dirty="0">
                <a:solidFill>
                  <a:srgbClr val="FFFFFF"/>
                </a:solidFill>
                <a:latin typeface="Segoe UI Light"/>
              </a:rPr>
              <a:t>Your complete office in the cloud.</a:t>
            </a:r>
          </a:p>
        </p:txBody>
      </p:sp>
      <p:sp>
        <p:nvSpPr>
          <p:cNvPr id="2" name="Title 1"/>
          <p:cNvSpPr>
            <a:spLocks noGrp="1"/>
          </p:cNvSpPr>
          <p:nvPr>
            <p:ph type="ctrTitle"/>
          </p:nvPr>
        </p:nvSpPr>
        <p:spPr>
          <a:xfrm>
            <a:off x="613798" y="1969157"/>
            <a:ext cx="5080868" cy="627807"/>
          </a:xfrm>
        </p:spPr>
        <p:txBody>
          <a:bodyPr/>
          <a:lstStyle>
            <a:lvl1pPr>
              <a:defRPr sz="407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13798" y="2726800"/>
            <a:ext cx="5126882" cy="2238631"/>
          </a:xfrm>
        </p:spPr>
        <p:txBody>
          <a:bodyPr>
            <a:noAutofit/>
          </a:bodyPr>
          <a:lstStyle>
            <a:lvl1pPr marL="0" indent="0" algn="l" defTabSz="466114" rtl="0" eaLnBrk="1" latinLnBrk="0" hangingPunct="1">
              <a:spcBef>
                <a:spcPct val="0"/>
              </a:spcBef>
              <a:buNone/>
              <a:defRPr lang="en-US" sz="2039" b="0" i="0" kern="1200" baseline="0" dirty="0">
                <a:solidFill>
                  <a:schemeClr val="bg1"/>
                </a:solidFill>
                <a:latin typeface="Segoe UI Light"/>
                <a:ea typeface="+mj-ea"/>
                <a:cs typeface="Segoe UI Light"/>
              </a:defRPr>
            </a:lvl1pPr>
            <a:lvl2pPr marL="466114" indent="0" algn="ctr">
              <a:buNone/>
              <a:defRPr>
                <a:solidFill>
                  <a:schemeClr val="tx1">
                    <a:tint val="75000"/>
                  </a:schemeClr>
                </a:solidFill>
              </a:defRPr>
            </a:lvl2pPr>
            <a:lvl3pPr marL="932227" indent="0" algn="ctr">
              <a:buNone/>
              <a:defRPr>
                <a:solidFill>
                  <a:schemeClr val="tx1">
                    <a:tint val="75000"/>
                  </a:schemeClr>
                </a:solidFill>
              </a:defRPr>
            </a:lvl3pPr>
            <a:lvl4pPr marL="1398341" indent="0" algn="ctr">
              <a:buNone/>
              <a:defRPr>
                <a:solidFill>
                  <a:schemeClr val="tx1">
                    <a:tint val="75000"/>
                  </a:schemeClr>
                </a:solidFill>
              </a:defRPr>
            </a:lvl4pPr>
            <a:lvl5pPr marL="1864455" indent="0" algn="ctr">
              <a:buNone/>
              <a:defRPr>
                <a:solidFill>
                  <a:schemeClr val="tx1">
                    <a:tint val="75000"/>
                  </a:schemeClr>
                </a:solidFill>
              </a:defRPr>
            </a:lvl5pPr>
            <a:lvl6pPr marL="2330567" indent="0" algn="ctr">
              <a:buNone/>
              <a:defRPr>
                <a:solidFill>
                  <a:schemeClr val="tx1">
                    <a:tint val="75000"/>
                  </a:schemeClr>
                </a:solidFill>
              </a:defRPr>
            </a:lvl6pPr>
            <a:lvl7pPr marL="2796682" indent="0" algn="ctr">
              <a:buNone/>
              <a:defRPr>
                <a:solidFill>
                  <a:schemeClr val="tx1">
                    <a:tint val="75000"/>
                  </a:schemeClr>
                </a:solidFill>
              </a:defRPr>
            </a:lvl7pPr>
            <a:lvl8pPr marL="3262796" indent="0" algn="ctr">
              <a:buNone/>
              <a:defRPr>
                <a:solidFill>
                  <a:schemeClr val="tx1">
                    <a:tint val="75000"/>
                  </a:schemeClr>
                </a:solidFill>
              </a:defRPr>
            </a:lvl8pPr>
            <a:lvl9pPr marL="3728908" indent="0" algn="ctr">
              <a:buNone/>
              <a:defRPr>
                <a:solidFill>
                  <a:schemeClr val="tx1">
                    <a:tint val="75000"/>
                  </a:schemeClr>
                </a:solidFill>
              </a:defRPr>
            </a:lvl9pPr>
          </a:lstStyle>
          <a:p>
            <a:r>
              <a:rPr lang="en-US"/>
              <a:t>Click to edit Master subtitle style</a:t>
            </a:r>
            <a:endParaRPr lang="en-US" dirty="0"/>
          </a:p>
        </p:txBody>
      </p:sp>
      <p:sp>
        <p:nvSpPr>
          <p:cNvPr id="5" name="Picture Placeholder 4"/>
          <p:cNvSpPr>
            <a:spLocks noGrp="1"/>
          </p:cNvSpPr>
          <p:nvPr>
            <p:ph type="pic" sz="quarter" idx="10"/>
          </p:nvPr>
        </p:nvSpPr>
        <p:spPr>
          <a:xfrm>
            <a:off x="6098378" y="1"/>
            <a:ext cx="6338099" cy="6986523"/>
          </a:xfrm>
        </p:spPr>
        <p:txBody>
          <a:bodyPr rtlCol="0">
            <a:normAutofit/>
          </a:bodyPr>
          <a:lstStyle/>
          <a:p>
            <a:pPr lvl="0"/>
            <a:r>
              <a:rPr lang="en-US" noProof="0" dirty="0"/>
              <a:t>Click icon to add picture</a:t>
            </a:r>
          </a:p>
        </p:txBody>
      </p:sp>
      <p:sp>
        <p:nvSpPr>
          <p:cNvPr id="10" name="Footer Placeholder 2"/>
          <p:cNvSpPr>
            <a:spLocks noGrp="1"/>
          </p:cNvSpPr>
          <p:nvPr>
            <p:ph type="ftr" sz="quarter" idx="43"/>
          </p:nvPr>
        </p:nvSpPr>
        <p:spPr>
          <a:xfrm>
            <a:off x="274639" y="6565393"/>
            <a:ext cx="3937000" cy="137160"/>
          </a:xfrm>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11" name="Slide Number Placeholder 3"/>
          <p:cNvSpPr>
            <a:spLocks noGrp="1"/>
          </p:cNvSpPr>
          <p:nvPr>
            <p:ph type="sldNum" sz="quarter" idx="44"/>
          </p:nvPr>
        </p:nvSpPr>
        <p:spPr>
          <a:xfrm>
            <a:off x="11595102" y="6565393"/>
            <a:ext cx="566737" cy="137160"/>
          </a:xfrm>
        </p:spPr>
        <p:txBody>
          <a:bodyPr/>
          <a:lstStyle>
            <a:lvl1pPr>
              <a:defRPr>
                <a:solidFill>
                  <a:srgbClr val="505050"/>
                </a:solidFill>
              </a:defRPr>
            </a:lvl1pPr>
          </a:lstStyle>
          <a:p>
            <a:pPr defTabSz="932468"/>
            <a:fld id="{27258FFF-F925-446B-8502-81C933981705}" type="slidenum">
              <a:rPr lang="en-US" smtClean="0"/>
              <a:pPr defTabSz="932468"/>
              <a:t>‹#›</a:t>
            </a:fld>
            <a:endParaRPr lang="en-US" dirty="0"/>
          </a:p>
        </p:txBody>
      </p:sp>
    </p:spTree>
    <p:extLst>
      <p:ext uri="{BB962C8B-B14F-4D97-AF65-F5344CB8AC3E}">
        <p14:creationId xmlns:p14="http://schemas.microsoft.com/office/powerpoint/2010/main" val="313169155"/>
      </p:ext>
    </p:extLst>
  </p:cSld>
  <p:clrMapOvr>
    <a:masterClrMapping/>
  </p:clrMapOvr>
  <p:transition spd="med">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showMasterSp="0" preserve="1" userDrawn="1">
  <p:cSld name="11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81932"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6" name="Rectangle 5"/>
          <p:cNvSpPr/>
          <p:nvPr/>
        </p:nvSpPr>
        <p:spPr bwMode="white">
          <a:xfrm>
            <a:off x="6328382" y="0"/>
            <a:ext cx="6108093" cy="699452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11" rIns="46611" anchor="ctr"/>
          <a:lstStyle/>
          <a:p>
            <a:pPr algn="ctr" defTabSz="931920">
              <a:defRPr/>
            </a:pPr>
            <a:endParaRPr lang="en-US" sz="2243" dirty="0">
              <a:gradFill>
                <a:gsLst>
                  <a:gs pos="0">
                    <a:srgbClr val="FFFFFF"/>
                  </a:gs>
                  <a:gs pos="100000">
                    <a:srgbClr val="FFFFFF"/>
                  </a:gs>
                </a:gsLst>
                <a:lin ang="5400000" scaled="0"/>
              </a:gradFill>
              <a:latin typeface="Segoe UI Light"/>
              <a:ea typeface="Segoe UI Light"/>
              <a:cs typeface="Segoe UI Light"/>
            </a:endParaRPr>
          </a:p>
        </p:txBody>
      </p:sp>
      <p:sp>
        <p:nvSpPr>
          <p:cNvPr id="2" name="Title 1"/>
          <p:cNvSpPr>
            <a:spLocks noGrp="1"/>
          </p:cNvSpPr>
          <p:nvPr>
            <p:ph type="ctrTitle"/>
          </p:nvPr>
        </p:nvSpPr>
        <p:spPr>
          <a:xfrm>
            <a:off x="6951896" y="1969157"/>
            <a:ext cx="5080868" cy="627807"/>
          </a:xfrm>
        </p:spPr>
        <p:txBody>
          <a:bodyPr/>
          <a:lstStyle>
            <a:lvl1pPr>
              <a:defRPr sz="407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951897" y="2726800"/>
            <a:ext cx="5126882" cy="2238631"/>
          </a:xfrm>
        </p:spPr>
        <p:txBody>
          <a:bodyPr>
            <a:noAutofit/>
          </a:bodyPr>
          <a:lstStyle>
            <a:lvl1pPr marL="0" indent="0" algn="l" defTabSz="466114" rtl="0" eaLnBrk="1" latinLnBrk="0" hangingPunct="1">
              <a:spcBef>
                <a:spcPct val="0"/>
              </a:spcBef>
              <a:buNone/>
              <a:defRPr lang="en-US" sz="2039" b="0" i="0" kern="1200" baseline="0" dirty="0">
                <a:solidFill>
                  <a:schemeClr val="bg1"/>
                </a:solidFill>
                <a:latin typeface="Segoe UI Light"/>
                <a:ea typeface="+mj-ea"/>
                <a:cs typeface="Segoe UI Light"/>
              </a:defRPr>
            </a:lvl1pPr>
            <a:lvl2pPr marL="466114" indent="0" algn="ctr">
              <a:buNone/>
              <a:defRPr>
                <a:solidFill>
                  <a:schemeClr val="tx1">
                    <a:tint val="75000"/>
                  </a:schemeClr>
                </a:solidFill>
              </a:defRPr>
            </a:lvl2pPr>
            <a:lvl3pPr marL="932227" indent="0" algn="ctr">
              <a:buNone/>
              <a:defRPr>
                <a:solidFill>
                  <a:schemeClr val="tx1">
                    <a:tint val="75000"/>
                  </a:schemeClr>
                </a:solidFill>
              </a:defRPr>
            </a:lvl3pPr>
            <a:lvl4pPr marL="1398341" indent="0" algn="ctr">
              <a:buNone/>
              <a:defRPr>
                <a:solidFill>
                  <a:schemeClr val="tx1">
                    <a:tint val="75000"/>
                  </a:schemeClr>
                </a:solidFill>
              </a:defRPr>
            </a:lvl4pPr>
            <a:lvl5pPr marL="1864455" indent="0" algn="ctr">
              <a:buNone/>
              <a:defRPr>
                <a:solidFill>
                  <a:schemeClr val="tx1">
                    <a:tint val="75000"/>
                  </a:schemeClr>
                </a:solidFill>
              </a:defRPr>
            </a:lvl5pPr>
            <a:lvl6pPr marL="2330567" indent="0" algn="ctr">
              <a:buNone/>
              <a:defRPr>
                <a:solidFill>
                  <a:schemeClr val="tx1">
                    <a:tint val="75000"/>
                  </a:schemeClr>
                </a:solidFill>
              </a:defRPr>
            </a:lvl6pPr>
            <a:lvl7pPr marL="2796682" indent="0" algn="ctr">
              <a:buNone/>
              <a:defRPr>
                <a:solidFill>
                  <a:schemeClr val="tx1">
                    <a:tint val="75000"/>
                  </a:schemeClr>
                </a:solidFill>
              </a:defRPr>
            </a:lvl7pPr>
            <a:lvl8pPr marL="3262796" indent="0" algn="ctr">
              <a:buNone/>
              <a:defRPr>
                <a:solidFill>
                  <a:schemeClr val="tx1">
                    <a:tint val="75000"/>
                  </a:schemeClr>
                </a:solidFill>
              </a:defRPr>
            </a:lvl8pPr>
            <a:lvl9pPr marL="3728908" indent="0" algn="ctr">
              <a:buNone/>
              <a:defRPr>
                <a:solidFill>
                  <a:schemeClr val="tx1">
                    <a:tint val="75000"/>
                  </a:schemeClr>
                </a:solidFill>
              </a:defRPr>
            </a:lvl9pPr>
          </a:lstStyle>
          <a:p>
            <a:r>
              <a:rPr lang="en-US"/>
              <a:t>Click to edit Master subtitle style</a:t>
            </a:r>
            <a:endParaRPr lang="en-US" dirty="0"/>
          </a:p>
        </p:txBody>
      </p:sp>
      <p:sp>
        <p:nvSpPr>
          <p:cNvPr id="5" name="Picture Placeholder 4"/>
          <p:cNvSpPr>
            <a:spLocks noGrp="1"/>
          </p:cNvSpPr>
          <p:nvPr>
            <p:ph type="pic" sz="quarter" idx="10"/>
          </p:nvPr>
        </p:nvSpPr>
        <p:spPr>
          <a:xfrm>
            <a:off x="-9717" y="1"/>
            <a:ext cx="6338099" cy="6986523"/>
          </a:xfrm>
        </p:spPr>
        <p:txBody>
          <a:bodyPr rtlCol="0">
            <a:normAutofit/>
          </a:bodyPr>
          <a:lstStyle/>
          <a:p>
            <a:pPr lvl="0"/>
            <a:r>
              <a:rPr lang="en-US" noProof="0" dirty="0"/>
              <a:t>Click icon to add picture</a:t>
            </a:r>
          </a:p>
        </p:txBody>
      </p:sp>
      <p:sp>
        <p:nvSpPr>
          <p:cNvPr id="8" name="Footer Placeholder 2"/>
          <p:cNvSpPr>
            <a:spLocks noGrp="1"/>
          </p:cNvSpPr>
          <p:nvPr>
            <p:ph type="ftr" sz="quarter" idx="43"/>
          </p:nvPr>
        </p:nvSpPr>
        <p:spPr>
          <a:xfrm>
            <a:off x="274639" y="6565393"/>
            <a:ext cx="3937000" cy="137160"/>
          </a:xfrm>
        </p:spPr>
        <p:txBody>
          <a:bodyPr/>
          <a:lstStyle>
            <a:lvl1pPr>
              <a:defRPr>
                <a:solidFill>
                  <a:srgbClr val="505050"/>
                </a:solidFill>
              </a:defRPr>
            </a:lvl1pPr>
          </a:lstStyle>
          <a:p>
            <a:r>
              <a:t>Microsoft Confidential</a:t>
            </a:r>
            <a:endParaRPr dirty="0"/>
          </a:p>
        </p:txBody>
      </p:sp>
      <p:sp>
        <p:nvSpPr>
          <p:cNvPr id="9" name="Slide Number Placeholder 3"/>
          <p:cNvSpPr>
            <a:spLocks noGrp="1"/>
          </p:cNvSpPr>
          <p:nvPr>
            <p:ph type="sldNum" sz="quarter" idx="44"/>
          </p:nvPr>
        </p:nvSpPr>
        <p:spPr>
          <a:xfrm>
            <a:off x="11595102" y="6565393"/>
            <a:ext cx="566737" cy="137160"/>
          </a:xfrm>
        </p:spPr>
        <p:txBody>
          <a:bodyPr/>
          <a:lstStyle>
            <a:lvl1pPr>
              <a:defRPr>
                <a:solidFill>
                  <a:schemeClr val="bg1"/>
                </a:solidFill>
              </a:defRPr>
            </a:lvl1pPr>
          </a:lstStyle>
          <a:p>
            <a:pPr defTabSz="932468"/>
            <a:fld id="{27258FFF-F925-446B-8502-81C933981705}" type="slidenum">
              <a:rPr lang="en-US" smtClean="0">
                <a:solidFill>
                  <a:srgbClr val="FFFFFF"/>
                </a:solidFill>
              </a:rPr>
              <a:pPr defTabSz="932468"/>
              <a:t>‹#›</a:t>
            </a:fld>
            <a:endParaRPr lang="en-US" dirty="0">
              <a:solidFill>
                <a:srgbClr val="FFFFFF"/>
              </a:solidFill>
            </a:endParaRPr>
          </a:p>
        </p:txBody>
      </p:sp>
    </p:spTree>
    <p:extLst>
      <p:ext uri="{BB962C8B-B14F-4D97-AF65-F5344CB8AC3E}">
        <p14:creationId xmlns:p14="http://schemas.microsoft.com/office/powerpoint/2010/main" val="647633003"/>
      </p:ext>
    </p:extLst>
  </p:cSld>
  <p:clrMapOvr>
    <a:masterClrMapping/>
  </p:clrMapOvr>
  <p:transition spd="med">
    <p:fade/>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6_44pt Title/26pt Bullet Text">
    <p:bg>
      <p:bgPr>
        <a:solidFill>
          <a:schemeClr val="accent6"/>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82956"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2" name="Title 1"/>
          <p:cNvSpPr>
            <a:spLocks noGrp="1"/>
          </p:cNvSpPr>
          <p:nvPr>
            <p:ph type="title" hasCustomPrompt="1"/>
          </p:nvPr>
        </p:nvSpPr>
        <p:spPr>
          <a:xfrm>
            <a:off x="457201" y="292608"/>
            <a:ext cx="11226195" cy="1097302"/>
          </a:xfrm>
        </p:spPr>
        <p:txBody>
          <a:bodyPr lIns="0" tIns="91440" rIns="146304" bIns="91440"/>
          <a:lstStyle>
            <a:lvl1pPr>
              <a:lnSpc>
                <a:spcPts val="4898"/>
              </a:lnSpc>
              <a:defRPr sz="4398" baseline="0">
                <a:solidFill>
                  <a:schemeClr val="bg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32468"/>
            <a:fld id="{27258FFF-F925-446B-8502-81C933981705}" type="slidenum">
              <a:rPr lang="en-US" smtClean="0">
                <a:solidFill>
                  <a:srgbClr val="FFFFFF"/>
                </a:solidFill>
              </a:rPr>
              <a:pPr defTabSz="932468"/>
              <a:t>‹#›</a:t>
            </a:fld>
            <a:endParaRPr lang="en-US" dirty="0">
              <a:solidFill>
                <a:srgbClr val="FFFFFF"/>
              </a:solidFill>
            </a:endParaRPr>
          </a:p>
        </p:txBody>
      </p:sp>
      <p:sp>
        <p:nvSpPr>
          <p:cNvPr id="8" name="Text Placeholder 7"/>
          <p:cNvSpPr>
            <a:spLocks noGrp="1"/>
          </p:cNvSpPr>
          <p:nvPr>
            <p:ph type="body" sz="quarter" idx="13" hasCustomPrompt="1"/>
          </p:nvPr>
        </p:nvSpPr>
        <p:spPr>
          <a:xfrm>
            <a:off x="457200" y="1545465"/>
            <a:ext cx="11226196" cy="4663068"/>
          </a:xfrm>
        </p:spPr>
        <p:txBody>
          <a:bodyPr lIns="0" tIns="0"/>
          <a:lstStyle>
            <a:lvl1pPr marL="233271" indent="-233271">
              <a:spcBef>
                <a:spcPts val="1199"/>
              </a:spcBef>
              <a:defRPr sz="2599">
                <a:solidFill>
                  <a:schemeClr val="bg1"/>
                </a:solidFill>
                <a:latin typeface="+mn-lt"/>
              </a:defRPr>
            </a:lvl1pPr>
            <a:lvl2pPr marL="690290" indent="-233271">
              <a:spcBef>
                <a:spcPts val="1199"/>
              </a:spcBef>
              <a:buSzPct val="100000"/>
              <a:buFont typeface="Segoe UI" pitchFamily="34" charset="0"/>
              <a:buChar char="‐"/>
              <a:defRPr>
                <a:solidFill>
                  <a:schemeClr val="bg1"/>
                </a:solidFill>
              </a:defRPr>
            </a:lvl2pPr>
            <a:lvl3pPr marL="1147309" indent="-233271">
              <a:spcBef>
                <a:spcPts val="1199"/>
              </a:spcBef>
              <a:buFont typeface="Wingdings" pitchFamily="2" charset="2"/>
              <a:buChar char="§"/>
              <a:defRPr>
                <a:solidFill>
                  <a:schemeClr val="bg1"/>
                </a:solidFill>
              </a:defRPr>
            </a:lvl3pPr>
            <a:lvl4pPr marL="1599566" indent="-342764">
              <a:spcBef>
                <a:spcPts val="1199"/>
              </a:spcBef>
              <a:buFont typeface="+mj-lt"/>
              <a:buAutoNum type="arabicPeriod"/>
              <a:defRPr>
                <a:solidFill>
                  <a:schemeClr val="bg1"/>
                </a:solidFill>
              </a:defRPr>
            </a:lvl4pPr>
            <a:lvl5pPr marL="1945504" indent="-342764">
              <a:spcBef>
                <a:spcPts val="1199"/>
              </a:spcBef>
              <a:buFont typeface="+mj-lt"/>
              <a:buAutoNum type="alphaLcParenR"/>
              <a:defRPr>
                <a:solidFill>
                  <a:schemeClr val="bg1"/>
                </a:solidFill>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01162016"/>
      </p:ext>
    </p:extLst>
  </p:cSld>
  <p:clrMapOvr>
    <a:masterClrMapping/>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32521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6_44pt Title Only">
    <p:bg>
      <p:bgPr>
        <a:solidFill>
          <a:schemeClr val="accent6"/>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8398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32468"/>
            <a:fld id="{27258FFF-F925-446B-8502-81C933981705}" type="slidenum">
              <a:rPr lang="en-US" smtClean="0">
                <a:solidFill>
                  <a:srgbClr val="FFFFFF"/>
                </a:solidFill>
              </a:rPr>
              <a:pPr defTabSz="932468"/>
              <a:t>‹#›</a:t>
            </a:fld>
            <a:endParaRPr lang="en-US" dirty="0">
              <a:solidFill>
                <a:srgbClr val="FFFFFF"/>
              </a:solidFill>
            </a:endParaRPr>
          </a:p>
        </p:txBody>
      </p:sp>
      <p:sp>
        <p:nvSpPr>
          <p:cNvPr id="7" name="Title 1"/>
          <p:cNvSpPr>
            <a:spLocks noGrp="1"/>
          </p:cNvSpPr>
          <p:nvPr>
            <p:ph type="title" hasCustomPrompt="1"/>
          </p:nvPr>
        </p:nvSpPr>
        <p:spPr>
          <a:xfrm>
            <a:off x="457201" y="292608"/>
            <a:ext cx="11226195" cy="1097302"/>
          </a:xfrm>
        </p:spPr>
        <p:txBody>
          <a:bodyPr lIns="0" tIns="91440" rIns="146304" bIns="91440"/>
          <a:lstStyle>
            <a:lvl1pPr>
              <a:lnSpc>
                <a:spcPts val="4898"/>
              </a:lnSpc>
              <a:defRPr sz="4398" baseline="0">
                <a:solidFill>
                  <a:schemeClr val="bg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3161850950"/>
      </p:ext>
    </p:extLst>
  </p:cSld>
  <p:clrMapOvr>
    <a:masterClrMapping/>
  </p:clrMapOvr>
  <p:transition spd="med">
    <p:fade/>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6_Categories">
    <p:bg>
      <p:bgPr>
        <a:solidFill>
          <a:schemeClr val="accent6"/>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8500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11" name="Text Placeholder 4"/>
          <p:cNvSpPr>
            <a:spLocks noGrp="1"/>
          </p:cNvSpPr>
          <p:nvPr>
            <p:ph type="body" sz="quarter" idx="10"/>
          </p:nvPr>
        </p:nvSpPr>
        <p:spPr>
          <a:xfrm>
            <a:off x="274639" y="2674311"/>
            <a:ext cx="8229574" cy="523202"/>
          </a:xfrm>
          <a:solidFill>
            <a:schemeClr val="accent6"/>
          </a:solidFill>
        </p:spPr>
        <p:txBody>
          <a:bodyPr lIns="182880"/>
          <a:lstStyle>
            <a:lvl1pPr marL="0" indent="0">
              <a:buFontTx/>
              <a:buNone/>
              <a:defRPr sz="2399">
                <a:solidFill>
                  <a:schemeClr val="bg1"/>
                </a:solidFill>
                <a:latin typeface="+mj-lt"/>
              </a:defRPr>
            </a:lvl1pPr>
            <a:lvl2pPr marL="342731" indent="0">
              <a:buFontTx/>
              <a:buNone/>
              <a:defRPr sz="2399">
                <a:latin typeface="Segoe Pro Light"/>
              </a:defRPr>
            </a:lvl2pPr>
            <a:lvl3pPr marL="571217" indent="0">
              <a:buFontTx/>
              <a:buNone/>
              <a:defRPr sz="2399">
                <a:latin typeface="Segoe Pro Light"/>
              </a:defRPr>
            </a:lvl3pPr>
            <a:lvl4pPr marL="799705" indent="0">
              <a:buFontTx/>
              <a:buNone/>
              <a:defRPr sz="2399">
                <a:latin typeface="Segoe Pro Light"/>
              </a:defRPr>
            </a:lvl4pPr>
            <a:lvl5pPr marL="1028191" indent="0">
              <a:buFontTx/>
              <a:buNone/>
              <a:defRPr sz="2399">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74640" y="355514"/>
            <a:ext cx="8229574" cy="629914"/>
          </a:xfrm>
          <a:solidFill>
            <a:schemeClr val="accent6"/>
          </a:solidFill>
        </p:spPr>
        <p:txBody>
          <a:bodyPr lIns="146304" tIns="109728" rIns="146304" bIns="109728" anchor="t" anchorCtr="0"/>
          <a:lstStyle>
            <a:lvl1pPr marL="0" indent="0">
              <a:lnSpc>
                <a:spcPts val="3598"/>
              </a:lnSpc>
              <a:buFontTx/>
              <a:buNone/>
              <a:defRPr sz="3598">
                <a:solidFill>
                  <a:schemeClr val="bg1"/>
                </a:solidFill>
                <a:latin typeface="+mj-lt"/>
              </a:defRPr>
            </a:lvl1pPr>
            <a:lvl2pPr marL="342731" indent="0">
              <a:buFontTx/>
              <a:buNone/>
              <a:defRPr sz="3598">
                <a:latin typeface="Segoe Pro Light"/>
              </a:defRPr>
            </a:lvl2pPr>
            <a:lvl3pPr marL="571217" indent="0">
              <a:buFontTx/>
              <a:buNone/>
              <a:defRPr sz="3598">
                <a:latin typeface="Segoe Pro Light"/>
              </a:defRPr>
            </a:lvl3pPr>
            <a:lvl4pPr marL="799705" indent="0">
              <a:buFontTx/>
              <a:buNone/>
              <a:defRPr sz="3598">
                <a:latin typeface="Segoe Pro Light"/>
              </a:defRPr>
            </a:lvl4pPr>
            <a:lvl5pPr marL="1028191" indent="0">
              <a:buFontTx/>
              <a:buNone/>
              <a:defRPr sz="3598">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74638" y="3584448"/>
            <a:ext cx="2742914" cy="2743200"/>
          </a:xfrm>
          <a:solidFill>
            <a:schemeClr val="accent6">
              <a:lumMod val="75000"/>
            </a:schemeClr>
          </a:solidFill>
        </p:spPr>
        <p:txBody>
          <a:bodyPr lIns="182880" tIns="146304" rIns="182880" bIns="146304" anchor="b" anchorCtr="0">
            <a:noAutofit/>
          </a:bodyPr>
          <a:lstStyle>
            <a:lvl1pPr marL="0" indent="0">
              <a:lnSpc>
                <a:spcPct val="100000"/>
              </a:lnSpc>
              <a:spcBef>
                <a:spcPts val="600"/>
              </a:spcBef>
              <a:buFontTx/>
              <a:buNone/>
              <a:defRPr sz="2399">
                <a:solidFill>
                  <a:schemeClr val="bg1"/>
                </a:solidFill>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261879" y="3584448"/>
            <a:ext cx="2742914" cy="2743200"/>
          </a:xfrm>
          <a:solidFill>
            <a:schemeClr val="accent6">
              <a:lumMod val="75000"/>
            </a:schemeClr>
          </a:solidFill>
        </p:spPr>
        <p:txBody>
          <a:bodyPr lIns="182880" tIns="146304" rIns="182880" bIns="146304" anchor="b" anchorCtr="0">
            <a:noAutofit/>
          </a:bodyPr>
          <a:lstStyle>
            <a:lvl1pPr marL="0" indent="0">
              <a:lnSpc>
                <a:spcPct val="100000"/>
              </a:lnSpc>
              <a:spcBef>
                <a:spcPts val="600"/>
              </a:spcBef>
              <a:buFontTx/>
              <a:buNone/>
              <a:defRPr sz="2399">
                <a:solidFill>
                  <a:schemeClr val="bg1"/>
                </a:solidFill>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249121" y="3584448"/>
            <a:ext cx="2742914" cy="2743200"/>
          </a:xfrm>
          <a:solidFill>
            <a:schemeClr val="accent6">
              <a:lumMod val="75000"/>
            </a:schemeClr>
          </a:solidFill>
        </p:spPr>
        <p:txBody>
          <a:bodyPr lIns="182880" tIns="146304" rIns="182880" bIns="146304" anchor="b" anchorCtr="0">
            <a:noAutofit/>
          </a:bodyPr>
          <a:lstStyle>
            <a:lvl1pPr marL="0" indent="0">
              <a:lnSpc>
                <a:spcPct val="100000"/>
              </a:lnSpc>
              <a:spcBef>
                <a:spcPts val="600"/>
              </a:spcBef>
              <a:buFontTx/>
              <a:buNone/>
              <a:defRPr sz="2399">
                <a:solidFill>
                  <a:schemeClr val="bg1"/>
                </a:solidFill>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236360" y="3584448"/>
            <a:ext cx="2742914" cy="2743200"/>
          </a:xfrm>
          <a:solidFill>
            <a:schemeClr val="accent6">
              <a:lumMod val="75000"/>
            </a:schemeClr>
          </a:solidFill>
        </p:spPr>
        <p:txBody>
          <a:bodyPr lIns="182880" tIns="146304" rIns="182880" bIns="146304" anchor="b" anchorCtr="0">
            <a:noAutofit/>
          </a:bodyPr>
          <a:lstStyle>
            <a:lvl1pPr marL="0" indent="0">
              <a:lnSpc>
                <a:spcPct val="100000"/>
              </a:lnSpc>
              <a:spcBef>
                <a:spcPts val="600"/>
              </a:spcBef>
              <a:buFontTx/>
              <a:buNone/>
              <a:defRPr sz="2399">
                <a:solidFill>
                  <a:schemeClr val="bg1"/>
                </a:solidFill>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a:t>Click to edit Master text styles</a:t>
            </a:r>
          </a:p>
        </p:txBody>
      </p:sp>
      <p:sp>
        <p:nvSpPr>
          <p:cNvPr id="3" name="Footer Placeholder 2"/>
          <p:cNvSpPr>
            <a:spLocks noGrp="1"/>
          </p:cNvSpPr>
          <p:nvPr>
            <p:ph type="ftr" sz="quarter" idx="23"/>
          </p:nvPr>
        </p:nvSpPr>
        <p:spPr>
          <a:solidFill>
            <a:schemeClr val="accent6"/>
          </a:solidFill>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5" name="Slide Number Placeholder 4"/>
          <p:cNvSpPr>
            <a:spLocks noGrp="1"/>
          </p:cNvSpPr>
          <p:nvPr>
            <p:ph type="sldNum" sz="quarter" idx="24"/>
          </p:nvPr>
        </p:nvSpPr>
        <p:spPr>
          <a:solidFill>
            <a:schemeClr val="accent6"/>
          </a:solidFill>
        </p:spPr>
        <p:txBody>
          <a:bodyPr/>
          <a:lstStyle>
            <a:lvl1pPr>
              <a:defRPr>
                <a:solidFill>
                  <a:schemeClr val="bg1"/>
                </a:solidFill>
              </a:defRPr>
            </a:lvl1pPr>
          </a:lstStyle>
          <a:p>
            <a:pPr defTabSz="932468"/>
            <a:fld id="{27258FFF-F925-446B-8502-81C933981705}" type="slidenum">
              <a:rPr lang="en-US" smtClean="0">
                <a:solidFill>
                  <a:srgbClr val="FFFFFF"/>
                </a:solidFill>
              </a:rPr>
              <a:pPr defTabSz="932468"/>
              <a:t>‹#›</a:t>
            </a:fld>
            <a:endParaRPr lang="en-US" dirty="0">
              <a:solidFill>
                <a:srgbClr val="FFFFFF"/>
              </a:solidFill>
            </a:endParaRPr>
          </a:p>
        </p:txBody>
      </p:sp>
    </p:spTree>
    <p:extLst>
      <p:ext uri="{BB962C8B-B14F-4D97-AF65-F5344CB8AC3E}">
        <p14:creationId xmlns:p14="http://schemas.microsoft.com/office/powerpoint/2010/main" val="2941342121"/>
      </p:ext>
    </p:extLst>
  </p:cSld>
  <p:clrMapOvr>
    <a:masterClrMapping/>
  </p:clrMapOvr>
  <p:transition spd="med">
    <p:fade/>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6_8 Categories">
    <p:bg>
      <p:bgPr>
        <a:solidFill>
          <a:schemeClr val="accent6"/>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86028"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2" name="Text Placeholder 4"/>
          <p:cNvSpPr>
            <a:spLocks noGrp="1"/>
          </p:cNvSpPr>
          <p:nvPr>
            <p:ph type="body" sz="quarter" idx="10"/>
          </p:nvPr>
        </p:nvSpPr>
        <p:spPr>
          <a:xfrm>
            <a:off x="521209" y="375659"/>
            <a:ext cx="6400613" cy="457195"/>
          </a:xfrm>
        </p:spPr>
        <p:txBody>
          <a:bodyPr lIns="182880" tIns="146304" rIns="182880" bIns="146304" anchor="ctr" anchorCtr="0"/>
          <a:lstStyle>
            <a:lvl1pPr marL="0" indent="0">
              <a:lnSpc>
                <a:spcPts val="2799"/>
              </a:lnSpc>
              <a:spcBef>
                <a:spcPts val="0"/>
              </a:spcBef>
              <a:buFontTx/>
              <a:buNone/>
              <a:defRPr sz="2399">
                <a:solidFill>
                  <a:schemeClr val="bg1"/>
                </a:solidFill>
                <a:latin typeface="+mj-lt"/>
              </a:defRPr>
            </a:lvl1pPr>
            <a:lvl2pPr marL="342731" indent="0">
              <a:buFontTx/>
              <a:buNone/>
              <a:defRPr sz="2399">
                <a:latin typeface="Segoe Pro Light"/>
              </a:defRPr>
            </a:lvl2pPr>
            <a:lvl3pPr marL="571217" indent="0">
              <a:buFontTx/>
              <a:buNone/>
              <a:defRPr sz="2399">
                <a:latin typeface="Segoe Pro Light"/>
              </a:defRPr>
            </a:lvl3pPr>
            <a:lvl4pPr marL="799705" indent="0">
              <a:buFontTx/>
              <a:buNone/>
              <a:defRPr sz="2399">
                <a:latin typeface="Segoe Pro Light"/>
              </a:defRPr>
            </a:lvl4pPr>
            <a:lvl5pPr marL="1028191" indent="0">
              <a:buFontTx/>
              <a:buNone/>
              <a:defRPr sz="2399">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549015" y="1091909"/>
            <a:ext cx="2743200" cy="2743200"/>
          </a:xfrm>
          <a:solidFill>
            <a:schemeClr val="accent6">
              <a:lumMod val="75000"/>
            </a:schemeClr>
          </a:solidFill>
        </p:spPr>
        <p:txBody>
          <a:bodyPr lIns="146304" tIns="91440" rIns="146304" bIns="91440">
            <a:noAutofit/>
          </a:bodyPr>
          <a:lstStyle>
            <a:lvl1pPr marL="0" indent="0">
              <a:buFontTx/>
              <a:buNone/>
              <a:defRPr sz="2399">
                <a:solidFill>
                  <a:schemeClr val="bg1"/>
                </a:solidFill>
                <a:latin typeface="+mj-lt"/>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a:t>
            </a:r>
            <a:r>
              <a:rPr lang="en-US"/>
              <a:t>to edit </a:t>
            </a:r>
            <a:br>
              <a:rPr lang="en-US" dirty="0"/>
            </a:br>
            <a:r>
              <a:rPr lang="en-US" dirty="0"/>
              <a:t>Master text styles</a:t>
            </a:r>
          </a:p>
        </p:txBody>
      </p:sp>
      <p:sp>
        <p:nvSpPr>
          <p:cNvPr id="28" name="Text Placeholder 26"/>
          <p:cNvSpPr>
            <a:spLocks noGrp="1"/>
          </p:cNvSpPr>
          <p:nvPr>
            <p:ph type="body" sz="quarter" idx="30" hasCustomPrompt="1"/>
          </p:nvPr>
        </p:nvSpPr>
        <p:spPr>
          <a:xfrm>
            <a:off x="3414222" y="1091909"/>
            <a:ext cx="2742914" cy="2743200"/>
          </a:xfrm>
          <a:solidFill>
            <a:schemeClr val="accent6">
              <a:lumMod val="75000"/>
            </a:schemeClr>
          </a:solidFill>
        </p:spPr>
        <p:txBody>
          <a:bodyPr lIns="146304" tIns="91440" rIns="146304" bIns="91440">
            <a:noAutofit/>
          </a:bodyPr>
          <a:lstStyle>
            <a:lvl1pPr marL="0" indent="0">
              <a:buFontTx/>
              <a:buNone/>
              <a:defRPr sz="2399">
                <a:solidFill>
                  <a:schemeClr val="bg1"/>
                </a:solidFill>
                <a:latin typeface="+mj-lt"/>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6279142" y="1091909"/>
            <a:ext cx="2742914" cy="2743200"/>
          </a:xfrm>
          <a:solidFill>
            <a:schemeClr val="accent6">
              <a:lumMod val="75000"/>
            </a:schemeClr>
          </a:solidFill>
        </p:spPr>
        <p:txBody>
          <a:bodyPr lIns="146304" tIns="91440" rIns="146304" bIns="91440">
            <a:noAutofit/>
          </a:bodyPr>
          <a:lstStyle>
            <a:lvl1pPr marL="0" indent="0">
              <a:buFontTx/>
              <a:buNone/>
              <a:defRPr sz="2399">
                <a:solidFill>
                  <a:schemeClr val="bg1"/>
                </a:solidFill>
                <a:latin typeface="+mj-lt"/>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9144063" y="1091909"/>
            <a:ext cx="2742914" cy="2743200"/>
          </a:xfrm>
          <a:solidFill>
            <a:schemeClr val="accent6">
              <a:lumMod val="75000"/>
            </a:schemeClr>
          </a:solidFill>
        </p:spPr>
        <p:txBody>
          <a:bodyPr lIns="146304" tIns="91440" rIns="146304" bIns="91440">
            <a:noAutofit/>
          </a:bodyPr>
          <a:lstStyle>
            <a:lvl1pPr marL="0" indent="0">
              <a:buFontTx/>
              <a:buNone/>
              <a:defRPr sz="2399">
                <a:solidFill>
                  <a:schemeClr val="bg1"/>
                </a:solidFill>
                <a:latin typeface="+mj-lt"/>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549015" y="3954456"/>
            <a:ext cx="2743200" cy="2560671"/>
          </a:xfrm>
          <a:solidFill>
            <a:schemeClr val="accent6">
              <a:lumMod val="75000"/>
            </a:schemeClr>
          </a:solidFill>
        </p:spPr>
        <p:txBody>
          <a:bodyPr lIns="182880" tIns="146304" bIns="146304">
            <a:noAutofit/>
          </a:bodyPr>
          <a:lstStyle>
            <a:lvl1pPr marL="0" indent="0">
              <a:lnSpc>
                <a:spcPct val="90000"/>
              </a:lnSpc>
              <a:spcBef>
                <a:spcPts val="300"/>
              </a:spcBef>
              <a:spcAft>
                <a:spcPts val="600"/>
              </a:spcAft>
              <a:buFontTx/>
              <a:buNone/>
              <a:defRPr sz="1199" b="0">
                <a:solidFill>
                  <a:schemeClr val="bg1"/>
                </a:solidFill>
                <a:latin typeface="+mn-lt"/>
                <a:cs typeface="Segoe UI"/>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3414307" y="3954457"/>
            <a:ext cx="2742914" cy="2560643"/>
          </a:xfrm>
          <a:solidFill>
            <a:schemeClr val="accent6">
              <a:lumMod val="75000"/>
            </a:schemeClr>
          </a:solidFill>
        </p:spPr>
        <p:txBody>
          <a:bodyPr lIns="182880" tIns="146304" bIns="146304">
            <a:noAutofit/>
          </a:bodyPr>
          <a:lstStyle>
            <a:lvl1pPr marL="0" indent="0">
              <a:lnSpc>
                <a:spcPts val="1439"/>
              </a:lnSpc>
              <a:spcBef>
                <a:spcPts val="300"/>
              </a:spcBef>
              <a:spcAft>
                <a:spcPts val="600"/>
              </a:spcAft>
              <a:buFontTx/>
              <a:buNone/>
              <a:defRPr sz="1199" b="0">
                <a:solidFill>
                  <a:schemeClr val="bg1"/>
                </a:solidFill>
                <a:latin typeface="+mn-lt"/>
                <a:cs typeface="Segoe UI"/>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9144318" y="3954457"/>
            <a:ext cx="2742914" cy="2560643"/>
          </a:xfrm>
          <a:solidFill>
            <a:schemeClr val="accent6">
              <a:lumMod val="75000"/>
            </a:schemeClr>
          </a:solidFill>
        </p:spPr>
        <p:txBody>
          <a:bodyPr lIns="182880" tIns="146304" bIns="146304">
            <a:noAutofit/>
          </a:bodyPr>
          <a:lstStyle>
            <a:lvl1pPr marL="0" indent="0">
              <a:lnSpc>
                <a:spcPts val="1439"/>
              </a:lnSpc>
              <a:spcBef>
                <a:spcPts val="300"/>
              </a:spcBef>
              <a:spcAft>
                <a:spcPts val="600"/>
              </a:spcAft>
              <a:buFontTx/>
              <a:buNone/>
              <a:defRPr sz="1199" b="0">
                <a:solidFill>
                  <a:schemeClr val="bg1"/>
                </a:solidFill>
                <a:latin typeface="Segoe UI"/>
                <a:cs typeface="Segoe UI"/>
                <a:sym typeface="Segoe UI"/>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6279312" y="3954457"/>
            <a:ext cx="2742914" cy="2560643"/>
          </a:xfrm>
          <a:solidFill>
            <a:schemeClr val="accent6">
              <a:lumMod val="75000"/>
            </a:schemeClr>
          </a:solidFill>
        </p:spPr>
        <p:txBody>
          <a:bodyPr lIns="182880" tIns="146304" bIns="146304">
            <a:noAutofit/>
          </a:bodyPr>
          <a:lstStyle>
            <a:lvl1pPr marL="0" indent="0">
              <a:lnSpc>
                <a:spcPts val="1439"/>
              </a:lnSpc>
              <a:spcBef>
                <a:spcPts val="300"/>
              </a:spcBef>
              <a:spcAft>
                <a:spcPts val="600"/>
              </a:spcAft>
              <a:buFontTx/>
              <a:buNone/>
              <a:defRPr sz="1199" b="0">
                <a:solidFill>
                  <a:schemeClr val="bg1"/>
                </a:solidFill>
                <a:latin typeface="+mn-lt"/>
                <a:cs typeface="Segoe UI"/>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3" name="Footer Placeholder 2"/>
          <p:cNvSpPr>
            <a:spLocks noGrp="1"/>
          </p:cNvSpPr>
          <p:nvPr>
            <p:ph type="ftr" sz="quarter" idx="43"/>
          </p:nvPr>
        </p:nvSpPr>
        <p:spPr>
          <a:xfrm>
            <a:off x="274639" y="6711697"/>
            <a:ext cx="3937000" cy="137160"/>
          </a:xfrm>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44"/>
          </p:nvPr>
        </p:nvSpPr>
        <p:spPr>
          <a:xfrm>
            <a:off x="11595102" y="6711697"/>
            <a:ext cx="566737" cy="137160"/>
          </a:xfrm>
        </p:spPr>
        <p:txBody>
          <a:bodyPr/>
          <a:lstStyle>
            <a:lvl1pPr>
              <a:defRPr>
                <a:solidFill>
                  <a:schemeClr val="bg1"/>
                </a:solidFill>
              </a:defRPr>
            </a:lvl1pPr>
          </a:lstStyle>
          <a:p>
            <a:pPr defTabSz="932468"/>
            <a:fld id="{27258FFF-F925-446B-8502-81C933981705}" type="slidenum">
              <a:rPr lang="en-US" smtClean="0">
                <a:solidFill>
                  <a:srgbClr val="FFFFFF"/>
                </a:solidFill>
              </a:rPr>
              <a:pPr defTabSz="932468"/>
              <a:t>‹#›</a:t>
            </a:fld>
            <a:endParaRPr lang="en-US" dirty="0">
              <a:solidFill>
                <a:srgbClr val="FFFFFF"/>
              </a:solidFill>
            </a:endParaRPr>
          </a:p>
        </p:txBody>
      </p:sp>
    </p:spTree>
    <p:extLst>
      <p:ext uri="{BB962C8B-B14F-4D97-AF65-F5344CB8AC3E}">
        <p14:creationId xmlns:p14="http://schemas.microsoft.com/office/powerpoint/2010/main" val="1415041921"/>
      </p:ext>
    </p:extLst>
  </p:cSld>
  <p:clrMapOvr>
    <a:masterClrMapping/>
  </p:clrMapOvr>
  <p:transition spd="med">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88pt Text- Gray Background">
    <p:bg>
      <p:bgPr>
        <a:solidFill>
          <a:srgbClr val="505050"/>
        </a:solidFill>
        <a:effectLst/>
      </p:bgPr>
    </p:bg>
    <p:spTree>
      <p:nvGrpSpPr>
        <p:cNvPr id="1" name=""/>
        <p:cNvGrpSpPr/>
        <p:nvPr/>
      </p:nvGrpSpPr>
      <p:grpSpPr>
        <a:xfrm>
          <a:off x="0" y="0"/>
          <a:ext cx="0" cy="0"/>
          <a:chOff x="0" y="0"/>
          <a:chExt cx="0" cy="0"/>
        </a:xfrm>
      </p:grpSpPr>
      <p:grpSp>
        <p:nvGrpSpPr>
          <p:cNvPr id="7" name="Group 6"/>
          <p:cNvGrpSpPr/>
          <p:nvPr userDrawn="1"/>
        </p:nvGrpSpPr>
        <p:grpSpPr>
          <a:xfrm>
            <a:off x="278609" y="296865"/>
            <a:ext cx="11887200" cy="6247693"/>
            <a:chOff x="274638" y="297107"/>
            <a:chExt cx="11887200" cy="6247693"/>
          </a:xfrm>
        </p:grpSpPr>
        <p:pic>
          <p:nvPicPr>
            <p:cNvPr id="9" name="Picture 8" descr="NewGridTile_8x8.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74638" y="298483"/>
              <a:ext cx="3657356" cy="3657356"/>
            </a:xfrm>
            <a:prstGeom prst="rect">
              <a:avLst/>
            </a:prstGeom>
          </p:spPr>
        </p:pic>
        <p:pic>
          <p:nvPicPr>
            <p:cNvPr id="10" name="Picture 9" descr="NewGridTile_8x8.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589838" y="298727"/>
              <a:ext cx="3657356" cy="3657356"/>
            </a:xfrm>
            <a:prstGeom prst="rect">
              <a:avLst/>
            </a:prstGeom>
          </p:spPr>
        </p:pic>
        <p:pic>
          <p:nvPicPr>
            <p:cNvPr id="11" name="Picture 10" descr="NewGridTile_8x8.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932482" y="298483"/>
              <a:ext cx="3657356" cy="3657356"/>
            </a:xfrm>
            <a:prstGeom prst="rect">
              <a:avLst/>
            </a:prstGeom>
          </p:spPr>
        </p:pic>
        <p:pic>
          <p:nvPicPr>
            <p:cNvPr id="12" name="Picture 11" descr="NewGridTile_8x8.png"/>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274882" y="3954584"/>
              <a:ext cx="3657356" cy="2583015"/>
            </a:xfrm>
            <a:prstGeom prst="rect">
              <a:avLst/>
            </a:prstGeom>
          </p:spPr>
        </p:pic>
        <p:pic>
          <p:nvPicPr>
            <p:cNvPr id="13" name="Picture 12" descr="NewGridTile_8x8.png"/>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7589838" y="3954707"/>
              <a:ext cx="3657356" cy="2590093"/>
            </a:xfrm>
            <a:prstGeom prst="rect">
              <a:avLst/>
            </a:prstGeom>
          </p:spPr>
        </p:pic>
        <p:pic>
          <p:nvPicPr>
            <p:cNvPr id="14" name="Picture 13" descr="NewGridTile_8x8.png"/>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3932482" y="3954463"/>
              <a:ext cx="3657356" cy="2590337"/>
            </a:xfrm>
            <a:prstGeom prst="rect">
              <a:avLst/>
            </a:prstGeom>
          </p:spPr>
        </p:pic>
        <p:pic>
          <p:nvPicPr>
            <p:cNvPr id="15" name="Picture 14" descr="NewGridTile_8x8.png"/>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11247438" y="297107"/>
              <a:ext cx="914400" cy="3657356"/>
            </a:xfrm>
            <a:prstGeom prst="rect">
              <a:avLst/>
            </a:prstGeom>
          </p:spPr>
        </p:pic>
        <p:pic>
          <p:nvPicPr>
            <p:cNvPr id="16" name="Picture 15" descr="NewGridTile_8x8.png"/>
            <p:cNvPicPr>
              <a:picLocks noChangeAspect="1"/>
            </p:cNvPicPr>
            <p:nvPr userDrawn="1"/>
          </p:nvPicPr>
          <p:blipFill rotWithShape="1">
            <a:blip r:embed="rId8" cstate="email">
              <a:extLst>
                <a:ext uri="{28A0092B-C50C-407E-A947-70E740481C1C}">
                  <a14:useLocalDpi xmlns:a14="http://schemas.microsoft.com/office/drawing/2010/main"/>
                </a:ext>
              </a:extLst>
            </a:blip>
            <a:srcRect/>
            <a:stretch/>
          </p:blipFill>
          <p:spPr>
            <a:xfrm>
              <a:off x="11247438" y="3952515"/>
              <a:ext cx="914400" cy="2590093"/>
            </a:xfrm>
            <a:prstGeom prst="rect">
              <a:avLst/>
            </a:prstGeom>
          </p:spPr>
        </p:pic>
      </p:grpSp>
      <p:graphicFrame>
        <p:nvGraphicFramePr>
          <p:cNvPr id="5" name="Object 4"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87052" name="think-cell Slide" r:id="rId9" imgW="270" imgH="270" progId="TCLayout.ActiveDocument.1">
                  <p:embed/>
                </p:oleObj>
              </mc:Choice>
              <mc:Fallback>
                <p:oleObj name="think-cell Slide" r:id="rId9" imgW="270" imgH="270" progId="TCLayout.ActiveDocument.1">
                  <p:embed/>
                  <p:pic>
                    <p:nvPicPr>
                      <p:cNvPr id="5" name="Object 4" hidden="1"/>
                      <p:cNvPicPr/>
                      <p:nvPr/>
                    </p:nvPicPr>
                    <p:blipFill>
                      <a:blip r:embed="rId10"/>
                      <a:stretch>
                        <a:fillRect/>
                      </a:stretch>
                    </p:blipFill>
                    <p:spPr>
                      <a:xfrm>
                        <a:off x="1590" y="1589"/>
                        <a:ext cx="1586" cy="1587"/>
                      </a:xfrm>
                      <a:prstGeom prst="rect">
                        <a:avLst/>
                      </a:prstGeom>
                    </p:spPr>
                  </p:pic>
                </p:oleObj>
              </mc:Fallback>
            </mc:AlternateContent>
          </a:graphicData>
        </a:graphic>
      </p:graphicFrame>
      <p:sp>
        <p:nvSpPr>
          <p:cNvPr id="6" name="Title 1"/>
          <p:cNvSpPr>
            <a:spLocks noGrp="1"/>
          </p:cNvSpPr>
          <p:nvPr>
            <p:ph type="ctrTitle" hasCustomPrompt="1"/>
          </p:nvPr>
        </p:nvSpPr>
        <p:spPr>
          <a:xfrm>
            <a:off x="585216" y="2142638"/>
            <a:ext cx="11228388" cy="1720381"/>
          </a:xfrm>
        </p:spPr>
        <p:txBody>
          <a:bodyPr/>
          <a:lstStyle>
            <a:lvl1pPr>
              <a:defRPr sz="8797">
                <a:solidFill>
                  <a:schemeClr val="bg1"/>
                </a:solidFill>
              </a:defRPr>
            </a:lvl1pPr>
          </a:lstStyle>
          <a:p>
            <a:r>
              <a:rPr lang="en-US" dirty="0"/>
              <a:t>Title</a:t>
            </a:r>
          </a:p>
        </p:txBody>
      </p:sp>
    </p:spTree>
    <p:extLst>
      <p:ext uri="{BB962C8B-B14F-4D97-AF65-F5344CB8AC3E}">
        <p14:creationId xmlns:p14="http://schemas.microsoft.com/office/powerpoint/2010/main" val="2008959197"/>
      </p:ext>
    </p:extLst>
  </p:cSld>
  <p:clrMapOvr>
    <a:masterClrMapping/>
  </p:clrMapOvr>
  <p:transition spd="med">
    <p:fade/>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88076"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5" name="Title 1"/>
          <p:cNvSpPr>
            <a:spLocks noGrp="1"/>
          </p:cNvSpPr>
          <p:nvPr>
            <p:ph type="ctrTitle" hasCustomPrompt="1"/>
          </p:nvPr>
        </p:nvSpPr>
        <p:spPr>
          <a:xfrm>
            <a:off x="585216" y="2142638"/>
            <a:ext cx="11228388" cy="1720381"/>
          </a:xfrm>
        </p:spPr>
        <p:txBody>
          <a:bodyPr/>
          <a:lstStyle>
            <a:lvl1pPr>
              <a:defRPr sz="8797">
                <a:solidFill>
                  <a:schemeClr val="bg1"/>
                </a:solidFill>
              </a:defRPr>
            </a:lvl1pPr>
          </a:lstStyle>
          <a:p>
            <a:r>
              <a:rPr lang="en-US" dirty="0"/>
              <a:t>Title</a:t>
            </a:r>
          </a:p>
        </p:txBody>
      </p:sp>
    </p:spTree>
    <p:extLst>
      <p:ext uri="{BB962C8B-B14F-4D97-AF65-F5344CB8AC3E}">
        <p14:creationId xmlns:p14="http://schemas.microsoft.com/office/powerpoint/2010/main" val="3402959778"/>
      </p:ext>
    </p:extLst>
  </p:cSld>
  <p:clrMapOvr>
    <a:masterClrMapping/>
  </p:clrMapOvr>
  <p:transition spd="med">
    <p:fade/>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89100"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2" name="Title 1"/>
          <p:cNvSpPr>
            <a:spLocks noGrp="1"/>
          </p:cNvSpPr>
          <p:nvPr>
            <p:ph type="ctrTitle" hasCustomPrompt="1"/>
          </p:nvPr>
        </p:nvSpPr>
        <p:spPr>
          <a:xfrm>
            <a:off x="274639" y="2674313"/>
            <a:ext cx="11228388" cy="1737340"/>
          </a:xfrm>
        </p:spPr>
        <p:txBody>
          <a:bodyPr anchor="ctr"/>
          <a:lstStyle>
            <a:lvl1pPr>
              <a:defRPr sz="5998">
                <a:solidFill>
                  <a:schemeClr val="tx2"/>
                </a:solidFill>
              </a:defRPr>
            </a:lvl1pPr>
          </a:lstStyle>
          <a:p>
            <a:r>
              <a:rPr lang="en-US"/>
              <a:t>Thank you</a:t>
            </a:r>
          </a:p>
        </p:txBody>
      </p:sp>
      <p:pic>
        <p:nvPicPr>
          <p:cNvPr id="5" name="Picture 4"/>
          <p:cNvPicPr>
            <a:picLocks noChangeAspect="1"/>
          </p:cNvPicPr>
          <p:nvPr userDrawn="1"/>
        </p:nvPicPr>
        <p:blipFill>
          <a:blip r:embed="rId6"/>
          <a:stretch>
            <a:fillRect/>
          </a:stretch>
        </p:blipFill>
        <p:spPr>
          <a:xfrm>
            <a:off x="237867" y="242888"/>
            <a:ext cx="1407365" cy="338328"/>
          </a:xfrm>
          <a:prstGeom prst="rect">
            <a:avLst/>
          </a:prstGeom>
        </p:spPr>
      </p:pic>
    </p:spTree>
    <p:extLst>
      <p:ext uri="{BB962C8B-B14F-4D97-AF65-F5344CB8AC3E}">
        <p14:creationId xmlns:p14="http://schemas.microsoft.com/office/powerpoint/2010/main" val="2082262811"/>
      </p:ext>
    </p:extLst>
  </p:cSld>
  <p:clrMapOvr>
    <a:masterClrMapping/>
  </p:clrMapOvr>
  <p:transition spd="med">
    <p:fade/>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9012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90" y="1589"/>
                        <a:ext cx="1586" cy="1587"/>
                      </a:xfrm>
                      <a:prstGeom prst="rect">
                        <a:avLst/>
                      </a:prstGeom>
                    </p:spPr>
                  </p:pic>
                </p:oleObj>
              </mc:Fallback>
            </mc:AlternateContent>
          </a:graphicData>
        </a:graphic>
      </p:graphicFrame>
      <p:pic>
        <p:nvPicPr>
          <p:cNvPr id="4" name="Picture 1560"/>
          <p:cNvPicPr>
            <a:picLocks noChangeAspect="1" noChangeArrowheads="1"/>
          </p:cNvPicPr>
          <p:nvPr userDrawn="1"/>
        </p:nvPicPr>
        <p:blipFill>
          <a:blip r:embed="rId6">
            <a:extLst>
              <a:ext uri="{28A0092B-C50C-407E-A947-70E740481C1C}">
                <a14:useLocalDpi xmlns:a14="http://schemas.microsoft.com/office/drawing/2010/main"/>
              </a:ext>
            </a:extLst>
          </a:blip>
          <a:stretch>
            <a:fillRect/>
          </a:stretch>
        </p:blipFill>
        <p:spPr bwMode="auto">
          <a:xfrm>
            <a:off x="394079" y="3091206"/>
            <a:ext cx="3200677" cy="7315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0668784"/>
      </p:ext>
    </p:extLst>
  </p:cSld>
  <p:clrMapOvr>
    <a:masterClrMapping/>
  </p:clrMapOvr>
  <p:transition spd="med">
    <p:fade/>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userDrawn="1">
  <p:cSld name="7_44pt Title Only">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 y="-16327"/>
            <a:ext cx="12436475" cy="7010852"/>
          </a:xfrm>
          <a:prstGeom prst="rect">
            <a:avLst/>
          </a:prstGeom>
        </p:spPr>
      </p:pic>
      <p:sp>
        <p:nvSpPr>
          <p:cNvPr id="8" name="Rectangle 29"/>
          <p:cNvSpPr/>
          <p:nvPr userDrawn="1"/>
        </p:nvSpPr>
        <p:spPr bwMode="auto">
          <a:xfrm>
            <a:off x="1" y="-16326"/>
            <a:ext cx="12444346" cy="6994526"/>
          </a:xfrm>
          <a:prstGeom prst="rect">
            <a:avLst/>
          </a:prstGeom>
          <a:gradFill>
            <a:gsLst>
              <a:gs pos="20000">
                <a:schemeClr val="bg1">
                  <a:lumMod val="95000"/>
                  <a:alpha val="90000"/>
                </a:schemeClr>
              </a:gs>
              <a:gs pos="0">
                <a:schemeClr val="bg1">
                  <a:lumMod val="95000"/>
                  <a:alpha val="88000"/>
                </a:schemeClr>
              </a:gs>
              <a:gs pos="100000">
                <a:schemeClr val="bg1">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defRPr/>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5" name="Object 4"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91148" name="think-cell Slide" r:id="rId5" imgW="270" imgH="270" progId="TCLayout.ActiveDocument.1">
                  <p:embed/>
                </p:oleObj>
              </mc:Choice>
              <mc:Fallback>
                <p:oleObj name="think-cell Slide" r:id="rId5" imgW="270" imgH="270" progId="TCLayout.ActiveDocument.1">
                  <p:embed/>
                  <p:pic>
                    <p:nvPicPr>
                      <p:cNvPr id="5" name="Object 4" hidden="1"/>
                      <p:cNvPicPr/>
                      <p:nvPr/>
                    </p:nvPicPr>
                    <p:blipFill>
                      <a:blip r:embed="rId6"/>
                      <a:stretch>
                        <a:fillRect/>
                      </a:stretch>
                    </p:blipFill>
                    <p:spPr>
                      <a:xfrm>
                        <a:off x="1590" y="1589"/>
                        <a:ext cx="1586" cy="158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32468"/>
            <a:fld id="{27258FFF-F925-446B-8502-81C933981705}" type="slidenum">
              <a:rPr lang="en-US" smtClean="0">
                <a:solidFill>
                  <a:srgbClr val="FFFFFF"/>
                </a:solidFill>
              </a:rPr>
              <a:pPr defTabSz="932468"/>
              <a:t>‹#›</a:t>
            </a:fld>
            <a:endParaRPr lang="en-US" dirty="0">
              <a:solidFill>
                <a:srgbClr val="FFFFFF"/>
              </a:solidFill>
            </a:endParaRPr>
          </a:p>
        </p:txBody>
      </p:sp>
      <p:sp>
        <p:nvSpPr>
          <p:cNvPr id="7" name="Title 1"/>
          <p:cNvSpPr>
            <a:spLocks noGrp="1"/>
          </p:cNvSpPr>
          <p:nvPr>
            <p:ph type="title" hasCustomPrompt="1"/>
          </p:nvPr>
        </p:nvSpPr>
        <p:spPr>
          <a:xfrm>
            <a:off x="457201" y="292608"/>
            <a:ext cx="11226195" cy="1097302"/>
          </a:xfrm>
        </p:spPr>
        <p:txBody>
          <a:bodyPr lIns="0" tIns="91440" rIns="146304" bIns="91440"/>
          <a:lstStyle>
            <a:lvl1pPr>
              <a:lnSpc>
                <a:spcPts val="4898"/>
              </a:lnSpc>
              <a:defRPr sz="4398"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648552495"/>
      </p:ext>
    </p:extLst>
  </p:cSld>
  <p:clrMapOvr>
    <a:masterClrMapping/>
  </p:clrMapOvr>
  <p:transition spd="med">
    <p:fade/>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84080"/>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0"/>
            <a:ext cx="5486399" cy="2584080"/>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7800201"/>
      </p:ext>
    </p:extLst>
  </p:cSld>
  <p:clrMapOvr>
    <a:masterClrMapping/>
  </p:clrMapOvr>
  <p:transition>
    <p:fade/>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40" y="19509"/>
            <a:ext cx="11889564" cy="917575"/>
          </a:xfrm>
        </p:spPr>
        <p:txBody>
          <a:bodyPr/>
          <a:lstStyle>
            <a:lvl1pPr>
              <a:defRPr sz="3998"/>
            </a:lvl1pPr>
          </a:lstStyle>
          <a:p>
            <a:r>
              <a:rPr lang="en-US" dirty="0"/>
              <a:t>Click to edit Master title style</a:t>
            </a:r>
          </a:p>
        </p:txBody>
      </p:sp>
    </p:spTree>
    <p:extLst>
      <p:ext uri="{BB962C8B-B14F-4D97-AF65-F5344CB8AC3E}">
        <p14:creationId xmlns:p14="http://schemas.microsoft.com/office/powerpoint/2010/main" val="365762851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316233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93328323"/>
      </p:ext>
    </p:extLst>
  </p:cSld>
  <p:clrMapOvr>
    <a:masterClrMapping/>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1"/>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883633001"/>
      </p:ext>
    </p:extLst>
  </p:cSld>
  <p:clrMapOvr>
    <a:masterClrMapping/>
  </p:clrMapOvr>
  <p:transition>
    <p:fade/>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userDrawn="1">
  <p:cSld name="1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97019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8"/>
            <a:ext cx="5486399" cy="2030695"/>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8"/>
            <a:ext cx="5486399" cy="2030695"/>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78341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8228299" cy="1181862"/>
          </a:xfrm>
          <a:noFill/>
        </p:spPr>
        <p:txBody>
          <a:bodyPr wrap="square" tIns="91440" bIns="91440" anchor="t" anchorCtr="0">
            <a:spAutoFit/>
          </a:bodyPr>
          <a:lstStyle>
            <a:lvl1pPr>
              <a:defRPr sz="7198"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8229599" cy="738664"/>
          </a:xfrm>
          <a:noFill/>
        </p:spPr>
        <p:txBody>
          <a:bodyPr wrap="square" lIns="182880" tIns="146304" rIns="182880" bIns="146304">
            <a:spAutoFit/>
          </a:bodyPr>
          <a:lstStyle>
            <a:lvl1pPr marL="0" indent="0">
              <a:spcBef>
                <a:spcPts val="0"/>
              </a:spcBef>
              <a:buNone/>
              <a:defRPr sz="3199"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8457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5.xml><?xml version="1.0" encoding="utf-8"?>
<p:sldLayout xmlns:a="http://schemas.openxmlformats.org/drawingml/2006/main" xmlns:r="http://schemas.openxmlformats.org/officeDocument/2006/relationships" xmlns:p="http://schemas.openxmlformats.org/presentationml/2006/main">
  <p:cSld name="Title square photo">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l="43746" t="7803" b="7803"/>
          <a:stretch/>
        </p:blipFill>
        <p:spPr>
          <a:xfrm>
            <a:off x="5439664" y="0"/>
            <a:ext cx="6995047" cy="6994525"/>
          </a:xfrm>
          <a:prstGeom prst="rect">
            <a:avLst/>
          </a:prstGeom>
        </p:spPr>
      </p:pic>
      <p:sp>
        <p:nvSpPr>
          <p:cNvPr id="9" name="Title 1"/>
          <p:cNvSpPr>
            <a:spLocks noGrp="1"/>
          </p:cNvSpPr>
          <p:nvPr>
            <p:ph type="title" hasCustomPrompt="1"/>
          </p:nvPr>
        </p:nvSpPr>
        <p:spPr bwMode="auto">
          <a:xfrm>
            <a:off x="274702" y="2119179"/>
            <a:ext cx="4937760" cy="1835285"/>
          </a:xfrm>
          <a:noFill/>
        </p:spPr>
        <p:txBody>
          <a:bodyPr lIns="146304" tIns="91440" rIns="146304" bIns="91440" anchor="t" anchorCtr="0"/>
          <a:lstStyle>
            <a:lvl1pPr>
              <a:defRPr sz="4799"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4"/>
            <a:ext cx="4937760"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6" name="MS logo white - EMF"/>
          <p:cNvPicPr>
            <a:picLocks noChangeAspect="1"/>
          </p:cNvPicPr>
          <p:nvPr/>
        </p:nvPicPr>
        <p:blipFill>
          <a:blip r:embed="rId3"/>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11265658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433366" cy="6994525"/>
          </a:xfrm>
          <a:prstGeom prst="rect">
            <a:avLst/>
          </a:prstGeom>
        </p:spPr>
      </p:pic>
      <p:sp>
        <p:nvSpPr>
          <p:cNvPr id="15" name="Rectangle 14"/>
          <p:cNvSpPr/>
          <p:nvPr userDrawn="1"/>
        </p:nvSpPr>
        <p:spPr>
          <a:xfrm flipH="1">
            <a:off x="0" y="1"/>
            <a:ext cx="12436475" cy="7002436"/>
          </a:xfrm>
          <a:prstGeom prst="rect">
            <a:avLst/>
          </a:prstGeom>
          <a:gradFill>
            <a:gsLst>
              <a:gs pos="55000">
                <a:srgbClr val="000000">
                  <a:lumMod val="0"/>
                  <a:alpha val="0"/>
                </a:srgbClr>
              </a:gs>
              <a:gs pos="100000">
                <a:srgbClr val="000000">
                  <a:lumMod val="0"/>
                  <a:alpha val="54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7200" y="488950"/>
            <a:ext cx="1645920" cy="352580"/>
          </a:xfrm>
          <a:prstGeom prst="rect">
            <a:avLst/>
          </a:prstGeom>
        </p:spPr>
      </p:pic>
      <p:sp>
        <p:nvSpPr>
          <p:cNvPr id="18" name="Rectangle 17"/>
          <p:cNvSpPr/>
          <p:nvPr userDrawn="1"/>
        </p:nvSpPr>
        <p:spPr bwMode="auto">
          <a:xfrm>
            <a:off x="279400" y="2211694"/>
            <a:ext cx="6665919" cy="3804892"/>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itle 1"/>
          <p:cNvSpPr>
            <a:spLocks noGrp="1"/>
          </p:cNvSpPr>
          <p:nvPr>
            <p:ph type="title" hasCustomPrompt="1"/>
          </p:nvPr>
        </p:nvSpPr>
        <p:spPr bwMode="auto">
          <a:xfrm>
            <a:off x="274637" y="2168525"/>
            <a:ext cx="6523969" cy="2784635"/>
          </a:xfrm>
          <a:noFill/>
        </p:spPr>
        <p:txBody>
          <a:bodyPr lIns="146304" tIns="91440" rIns="146304" bIns="91440" anchor="t" anchorCtr="0"/>
          <a:lstStyle>
            <a:lvl1pPr>
              <a:defRPr sz="5915" spc="-100" baseline="0">
                <a:gradFill>
                  <a:gsLst>
                    <a:gs pos="76250">
                      <a:srgbClr val="FFFFFF"/>
                    </a:gs>
                    <a:gs pos="51000">
                      <a:srgbClr val="FFFFFF"/>
                    </a:gs>
                  </a:gsLst>
                  <a:lin ang="5400000" scaled="0"/>
                </a:gradFill>
              </a:defRPr>
            </a:lvl1pPr>
          </a:lstStyle>
          <a:p>
            <a:r>
              <a:rPr lang="en-US" dirty="0"/>
              <a:t>Presentation title</a:t>
            </a:r>
          </a:p>
        </p:txBody>
      </p:sp>
      <p:sp>
        <p:nvSpPr>
          <p:cNvPr id="20" name="Text Placeholder 2"/>
          <p:cNvSpPr>
            <a:spLocks noGrp="1"/>
          </p:cNvSpPr>
          <p:nvPr>
            <p:ph type="body" sz="quarter" idx="14" hasCustomPrompt="1"/>
          </p:nvPr>
        </p:nvSpPr>
        <p:spPr bwMode="auto">
          <a:xfrm>
            <a:off x="272986" y="4965701"/>
            <a:ext cx="6525620" cy="930425"/>
          </a:xfrm>
        </p:spPr>
        <p:txBody>
          <a:bodyPr tIns="109728" bIns="109728">
            <a:noAutofit/>
          </a:bodyPr>
          <a:lstStyle>
            <a:lvl1pPr marL="0" indent="0">
              <a:spcBef>
                <a:spcPts val="0"/>
              </a:spcBef>
              <a:buNone/>
              <a:defRPr sz="2856">
                <a:gradFill>
                  <a:gsLst>
                    <a:gs pos="76250">
                      <a:srgbClr val="FFFFFF"/>
                    </a:gs>
                    <a:gs pos="51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75924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295367" y="1152144"/>
            <a:ext cx="11887200" cy="1804096"/>
          </a:xfrm>
        </p:spPr>
        <p:txBody>
          <a:bodyPr/>
          <a:lstStyle>
            <a:lvl1pPr marL="0" indent="0">
              <a:buNone/>
              <a:defRPr sz="3264">
                <a:solidFill>
                  <a:schemeClr val="tx1"/>
                </a:solidFill>
              </a:defRPr>
            </a:lvl1pPr>
            <a:lvl2pPr marL="0" indent="0">
              <a:spcBef>
                <a:spcPts val="0"/>
              </a:spcBef>
              <a:spcAft>
                <a:spcPts val="700"/>
              </a:spcAft>
              <a:buFontTx/>
              <a:buNone/>
              <a:defRPr sz="2000"/>
            </a:lvl2pPr>
            <a:lvl3pPr marL="228513" indent="0">
              <a:spcBef>
                <a:spcPts val="0"/>
              </a:spcBef>
              <a:spcAft>
                <a:spcPts val="700"/>
              </a:spcAft>
              <a:buNone/>
              <a:defRPr/>
            </a:lvl3pPr>
            <a:lvl4pPr marL="457024" indent="0">
              <a:spcBef>
                <a:spcPts val="0"/>
              </a:spcBef>
              <a:spcAft>
                <a:spcPts val="700"/>
              </a:spcAft>
              <a:buNone/>
              <a:defRPr/>
            </a:lvl4pPr>
            <a:lvl5pPr marL="685537" indent="0">
              <a:spcBef>
                <a:spcPts val="0"/>
              </a:spcBef>
              <a:spcAft>
                <a:spcPts val="700"/>
              </a:spcAft>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4624375"/>
      </p:ext>
    </p:extLst>
  </p:cSld>
  <p:clrMapOvr>
    <a:masterClrMapping/>
  </p:clrMapOvr>
  <p:transition>
    <p:fade/>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152145"/>
            <a:ext cx="11887200" cy="1833707"/>
          </a:xfrm>
        </p:spPr>
        <p:txBody>
          <a:bodyPr>
            <a:spAutoFit/>
          </a:bodyPr>
          <a:lstStyle>
            <a:lvl1pPr>
              <a:defRPr sz="359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9966133"/>
      </p:ext>
    </p:extLst>
  </p:cSld>
  <p:clrMapOvr>
    <a:masterClrMapping/>
  </p:clrMapOvr>
  <p:transition>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49381860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63192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tx1"/>
        </a:solidFill>
        <a:effectLst/>
      </p:bgPr>
    </p:bg>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288987" y="5819467"/>
            <a:ext cx="11659748" cy="888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9260" tIns="143409" rIns="179260" bIns="14340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330" fontAlgn="base">
              <a:lnSpc>
                <a:spcPts val="1176"/>
              </a:lnSpc>
              <a:spcBef>
                <a:spcPct val="0"/>
              </a:spcBef>
              <a:spcAft>
                <a:spcPct val="0"/>
              </a:spcAft>
            </a:pPr>
            <a:r>
              <a:rPr lang="en-US" sz="980" dirty="0">
                <a:solidFill>
                  <a:schemeClr val="bg1"/>
                </a:solidFill>
              </a:rPr>
              <a:t>© 2016 Microsoft Corporation. All rights reserved. Microsoft, Windows, and other product names are or may be registered trademarks and/or trademarks in the U.S. and/or other countries.</a:t>
            </a:r>
          </a:p>
          <a:p>
            <a:pPr defTabSz="913330" fontAlgn="base">
              <a:lnSpc>
                <a:spcPts val="1176"/>
              </a:lnSpc>
              <a:spcBef>
                <a:spcPct val="0"/>
              </a:spcBef>
              <a:spcAft>
                <a:spcPct val="0"/>
              </a:spcAft>
            </a:pPr>
            <a:r>
              <a:rPr lang="en-US" sz="980" dirty="0">
                <a:solidFill>
                  <a:schemeClr val="bg1"/>
                </a:solidFill>
              </a:rPr>
              <a:t>The information herein is for informational purposes only and represents the current view of Microsoft Corporation as of the date of this presentation. Because Microsoft must respond to changing market</a:t>
            </a:r>
          </a:p>
          <a:p>
            <a:pPr defTabSz="913330" fontAlgn="base">
              <a:lnSpc>
                <a:spcPts val="1176"/>
              </a:lnSpc>
              <a:spcBef>
                <a:spcPct val="0"/>
              </a:spcBef>
              <a:spcAft>
                <a:spcPct val="0"/>
              </a:spcAft>
            </a:pPr>
            <a:r>
              <a:rPr lang="en-US" sz="980" dirty="0">
                <a:solidFill>
                  <a:schemeClr val="bg1"/>
                </a:solidFill>
              </a:rPr>
              <a:t>conditions, it should not be interpreted to be a commitment on the part of Microsoft, and Microsoft cannot guarantee the accuracy of any information provided after the date of this presentation.</a:t>
            </a:r>
          </a:p>
          <a:p>
            <a:pPr defTabSz="913330" fontAlgn="base">
              <a:lnSpc>
                <a:spcPts val="1176"/>
              </a:lnSpc>
              <a:spcBef>
                <a:spcPct val="0"/>
              </a:spcBef>
              <a:spcAft>
                <a:spcPct val="0"/>
              </a:spcAft>
            </a:pPr>
            <a:r>
              <a:rPr lang="en-US" sz="980" dirty="0">
                <a:solidFill>
                  <a:schemeClr val="bg1"/>
                </a:solidFill>
              </a:rPr>
              <a:t>MICROSOFT MAKES NO WARRANTIES, EXPRESS, IMPLIED OR STATUTORY, AS TO THE INFORMATION IN THIS PRESENTATION.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88291" y="3162108"/>
            <a:ext cx="3284107" cy="703504"/>
          </a:xfrm>
          <a:prstGeom prst="rect">
            <a:avLst/>
          </a:prstGeom>
        </p:spPr>
      </p:pic>
    </p:spTree>
    <p:extLst>
      <p:ext uri="{BB962C8B-B14F-4D97-AF65-F5344CB8AC3E}">
        <p14:creationId xmlns:p14="http://schemas.microsoft.com/office/powerpoint/2010/main" val="4170242311"/>
      </p:ext>
    </p:extLst>
  </p:cSld>
  <p:clrMapOvr>
    <a:masterClrMapping/>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5" name="Rectangle 4"/>
          <p:cNvSpPr/>
          <p:nvPr userDrawn="1"/>
        </p:nvSpPr>
        <p:spPr bwMode="auto">
          <a:xfrm>
            <a:off x="0" y="0"/>
            <a:ext cx="12436475"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465138" y="296897"/>
            <a:ext cx="11506200" cy="554004"/>
          </a:xfrm>
        </p:spPr>
        <p:txBody>
          <a:bodyPr lIns="0" tIns="0" rIns="0" bIns="0" anchor="t" anchorCtr="0"/>
          <a:lstStyle>
            <a:lvl1pPr>
              <a:defRPr sz="5199">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465138" y="981598"/>
            <a:ext cx="8328026" cy="332399"/>
          </a:xfrm>
        </p:spPr>
        <p:txBody>
          <a:bodyPr lIns="0" tIns="0" rIns="0" bIns="0"/>
          <a:lstStyle>
            <a:lvl1pPr marL="0" indent="0" algn="l" defTabSz="932563" rtl="0" eaLnBrk="1" latinLnBrk="0" hangingPunct="1">
              <a:lnSpc>
                <a:spcPct val="90000"/>
              </a:lnSpc>
              <a:spcBef>
                <a:spcPct val="0"/>
              </a:spcBef>
              <a:buNone/>
              <a:defRPr lang="en-US" sz="2400" b="0" kern="1200" cap="none" spc="0" baseline="0" dirty="0" smtClean="0">
                <a:ln w="3175">
                  <a:noFill/>
                </a:ln>
                <a:solidFill>
                  <a:schemeClr val="tx1"/>
                </a:solidFill>
                <a:effectLst/>
                <a:latin typeface="+mj-lt"/>
                <a:ea typeface="+mn-ea"/>
                <a:cs typeface="Segoe UI" pitchFamily="34" charset="0"/>
              </a:defRPr>
            </a:lvl1pPr>
            <a:lvl2pPr marL="0" indent="0" algn="l" defTabSz="932563" rtl="0" eaLnBrk="1" latinLnBrk="0" hangingPunct="1">
              <a:lnSpc>
                <a:spcPct val="90000"/>
              </a:lnSpc>
              <a:spcBef>
                <a:spcPct val="0"/>
              </a:spcBef>
              <a:buNone/>
              <a:defRPr lang="en-US" sz="2400" b="0" kern="1200" cap="none" spc="0" baseline="0" dirty="0" smtClean="0">
                <a:ln w="3175">
                  <a:noFill/>
                </a:ln>
                <a:solidFill>
                  <a:schemeClr val="tx1"/>
                </a:solidFill>
                <a:effectLst/>
                <a:latin typeface="+mj-lt"/>
                <a:ea typeface="+mn-ea"/>
                <a:cs typeface="Segoe UI" pitchFamily="34" charset="0"/>
              </a:defRPr>
            </a:lvl2pPr>
            <a:lvl3pPr marL="0" indent="0" algn="l" defTabSz="932563" rtl="0" eaLnBrk="1" latinLnBrk="0" hangingPunct="1">
              <a:lnSpc>
                <a:spcPct val="90000"/>
              </a:lnSpc>
              <a:spcBef>
                <a:spcPct val="0"/>
              </a:spcBef>
              <a:buNone/>
              <a:defRPr lang="en-US" sz="2400" b="0" kern="1200" cap="none" spc="0" baseline="0" dirty="0" smtClean="0">
                <a:ln w="3175">
                  <a:noFill/>
                </a:ln>
                <a:solidFill>
                  <a:schemeClr val="tx1"/>
                </a:solidFill>
                <a:effectLst/>
                <a:latin typeface="+mj-lt"/>
                <a:ea typeface="+mn-ea"/>
                <a:cs typeface="Segoe UI" pitchFamily="34" charset="0"/>
              </a:defRPr>
            </a:lvl3pPr>
            <a:lvl4pPr marL="0" indent="0" algn="l" defTabSz="932563" rtl="0" eaLnBrk="1" latinLnBrk="0" hangingPunct="1">
              <a:lnSpc>
                <a:spcPct val="90000"/>
              </a:lnSpc>
              <a:spcBef>
                <a:spcPct val="0"/>
              </a:spcBef>
              <a:buNone/>
              <a:defRPr lang="en-US" sz="2400" b="0" kern="1200" cap="none" spc="0" baseline="0" dirty="0" smtClean="0">
                <a:ln w="3175">
                  <a:noFill/>
                </a:ln>
                <a:solidFill>
                  <a:schemeClr val="tx1"/>
                </a:solidFill>
                <a:effectLst/>
                <a:latin typeface="+mj-lt"/>
                <a:ea typeface="+mn-ea"/>
                <a:cs typeface="Segoe UI" pitchFamily="34" charset="0"/>
              </a:defRPr>
            </a:lvl4pPr>
            <a:lvl5pPr marL="0" indent="0" algn="l" defTabSz="932563" rtl="0" eaLnBrk="1" latinLnBrk="0" hangingPunct="1">
              <a:lnSpc>
                <a:spcPct val="90000"/>
              </a:lnSpc>
              <a:spcBef>
                <a:spcPct val="0"/>
              </a:spcBef>
              <a:buNone/>
              <a:defRPr lang="en-US" sz="2400" b="0" kern="1200" cap="none" spc="0" baseline="0" dirty="0">
                <a:ln w="3175">
                  <a:noFill/>
                </a:ln>
                <a:solidFill>
                  <a:schemeClr val="tx1"/>
                </a:solidFill>
                <a:effectLst/>
                <a:latin typeface="+mj-lt"/>
                <a:ea typeface="+mn-ea"/>
                <a:cs typeface="Segoe UI" pitchFamily="34" charset="0"/>
              </a:defRPr>
            </a:lvl5pPr>
          </a:lstStyle>
          <a:p>
            <a:pPr lvl="0"/>
            <a:r>
              <a:rPr lang="en-US" dirty="0"/>
              <a:t>Click to edit Master text styles</a:t>
            </a:r>
          </a:p>
        </p:txBody>
      </p:sp>
      <p:sp>
        <p:nvSpPr>
          <p:cNvPr id="7" name="Freeform 80"/>
          <p:cNvSpPr>
            <a:spLocks/>
          </p:cNvSpPr>
          <p:nvPr userDrawn="1"/>
        </p:nvSpPr>
        <p:spPr bwMode="auto">
          <a:xfrm flipH="1">
            <a:off x="3972039" y="1715321"/>
            <a:ext cx="9959790" cy="6050713"/>
          </a:xfrm>
          <a:custGeom>
            <a:avLst/>
            <a:gdLst>
              <a:gd name="T0" fmla="*/ 0 w 439"/>
              <a:gd name="T1" fmla="*/ 188 h 253"/>
              <a:gd name="T2" fmla="*/ 65 w 439"/>
              <a:gd name="T3" fmla="*/ 122 h 253"/>
              <a:gd name="T4" fmla="*/ 78 w 439"/>
              <a:gd name="T5" fmla="*/ 123 h 253"/>
              <a:gd name="T6" fmla="*/ 204 w 439"/>
              <a:gd name="T7" fmla="*/ 0 h 253"/>
              <a:gd name="T8" fmla="*/ 315 w 439"/>
              <a:gd name="T9" fmla="*/ 65 h 253"/>
              <a:gd name="T10" fmla="*/ 343 w 439"/>
              <a:gd name="T11" fmla="*/ 61 h 253"/>
              <a:gd name="T12" fmla="*/ 439 w 439"/>
              <a:gd name="T13" fmla="*/ 157 h 253"/>
              <a:gd name="T14" fmla="*/ 352 w 439"/>
              <a:gd name="T15" fmla="*/ 252 h 253"/>
              <a:gd name="T16" fmla="*/ 346 w 439"/>
              <a:gd name="T17" fmla="*/ 253 h 253"/>
              <a:gd name="T18" fmla="*/ 64 w 439"/>
              <a:gd name="T19" fmla="*/ 253 h 253"/>
              <a:gd name="T20" fmla="*/ 60 w 439"/>
              <a:gd name="T21" fmla="*/ 253 h 253"/>
              <a:gd name="T22" fmla="*/ 0 w 439"/>
              <a:gd name="T23" fmla="*/ 18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9" h="253">
                <a:moveTo>
                  <a:pt x="0" y="188"/>
                </a:moveTo>
                <a:cubicBezTo>
                  <a:pt x="0" y="151"/>
                  <a:pt x="29" y="122"/>
                  <a:pt x="65" y="122"/>
                </a:cubicBezTo>
                <a:cubicBezTo>
                  <a:pt x="69" y="122"/>
                  <a:pt x="74" y="123"/>
                  <a:pt x="78" y="123"/>
                </a:cubicBezTo>
                <a:cubicBezTo>
                  <a:pt x="79" y="55"/>
                  <a:pt x="135" y="0"/>
                  <a:pt x="204" y="0"/>
                </a:cubicBezTo>
                <a:cubicBezTo>
                  <a:pt x="252" y="0"/>
                  <a:pt x="294" y="26"/>
                  <a:pt x="315" y="65"/>
                </a:cubicBezTo>
                <a:cubicBezTo>
                  <a:pt x="324" y="63"/>
                  <a:pt x="333" y="61"/>
                  <a:pt x="343" y="61"/>
                </a:cubicBezTo>
                <a:cubicBezTo>
                  <a:pt x="396" y="61"/>
                  <a:pt x="439" y="104"/>
                  <a:pt x="439" y="157"/>
                </a:cubicBezTo>
                <a:cubicBezTo>
                  <a:pt x="439" y="207"/>
                  <a:pt x="400" y="248"/>
                  <a:pt x="352" y="252"/>
                </a:cubicBezTo>
                <a:cubicBezTo>
                  <a:pt x="350" y="253"/>
                  <a:pt x="348" y="253"/>
                  <a:pt x="346" y="253"/>
                </a:cubicBezTo>
                <a:cubicBezTo>
                  <a:pt x="64" y="253"/>
                  <a:pt x="64" y="253"/>
                  <a:pt x="64" y="253"/>
                </a:cubicBezTo>
                <a:cubicBezTo>
                  <a:pt x="63" y="253"/>
                  <a:pt x="61" y="253"/>
                  <a:pt x="60" y="253"/>
                </a:cubicBezTo>
                <a:cubicBezTo>
                  <a:pt x="26" y="250"/>
                  <a:pt x="0" y="222"/>
                  <a:pt x="0" y="188"/>
                </a:cubicBezTo>
                <a:close/>
              </a:path>
            </a:pathLst>
          </a:custGeom>
          <a:solidFill>
            <a:srgbClr val="FFFFFF">
              <a:alpha val="60000"/>
            </a:srgbClr>
          </a:solidFill>
          <a:ln>
            <a:noFill/>
          </a:ln>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Tree>
    <p:extLst>
      <p:ext uri="{BB962C8B-B14F-4D97-AF65-F5344CB8AC3E}">
        <p14:creationId xmlns:p14="http://schemas.microsoft.com/office/powerpoint/2010/main" val="425523476"/>
      </p:ext>
    </p:extLst>
  </p:cSld>
  <p:clrMapOvr>
    <a:masterClrMapping/>
  </p:clrMapOvr>
  <p:transition>
    <p:fade/>
  </p:transition>
  <p:extLst mod="1">
    <p:ext uri="{DCECCB84-F9BA-43D5-87BE-67443E8EF086}">
      <p15:sldGuideLst xmlns:p15="http://schemas.microsoft.com/office/powerpoint/2012/main">
        <p15:guide id="1" pos="293">
          <p15:clr>
            <a:srgbClr val="FBAE40"/>
          </p15:clr>
        </p15:guide>
        <p15:guide id="2" pos="7541">
          <p15:clr>
            <a:srgbClr val="FBAE40"/>
          </p15:clr>
        </p15:guide>
        <p15:guide id="3" orient="horz" pos="4099">
          <p15:clr>
            <a:srgbClr val="FBAE4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5" name="Rectangle 4"/>
          <p:cNvSpPr/>
          <p:nvPr userDrawn="1"/>
        </p:nvSpPr>
        <p:spPr bwMode="auto">
          <a:xfrm>
            <a:off x="9881389" y="101285"/>
            <a:ext cx="2163890" cy="1040295"/>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chemeClr val="bg1"/>
                  </a:gs>
                  <a:gs pos="100000">
                    <a:schemeClr val="bg1"/>
                  </a:gs>
                </a:gsLst>
                <a:lin ang="5400000" scaled="0"/>
              </a:gradFill>
            </a:endParaRPr>
          </a:p>
        </p:txBody>
      </p:sp>
      <p:sp>
        <p:nvSpPr>
          <p:cNvPr id="2" name="Title 1"/>
          <p:cNvSpPr>
            <a:spLocks noGrp="1"/>
          </p:cNvSpPr>
          <p:nvPr>
            <p:ph type="title" hasCustomPrompt="1"/>
          </p:nvPr>
        </p:nvSpPr>
        <p:spPr/>
        <p:txBody>
          <a:bodyPr/>
          <a:lstStyle/>
          <a:p>
            <a:r>
              <a:rPr lang="en-US" dirty="0"/>
              <a:t>Click to edit master title style</a:t>
            </a:r>
          </a:p>
        </p:txBody>
      </p:sp>
      <p:sp>
        <p:nvSpPr>
          <p:cNvPr id="8" name="Slide Number Placeholder 7"/>
          <p:cNvSpPr>
            <a:spLocks noGrp="1"/>
          </p:cNvSpPr>
          <p:nvPr>
            <p:ph type="sldNum" sz="quarter" idx="11"/>
          </p:nvPr>
        </p:nvSpPr>
        <p:spPr/>
        <p:txBody>
          <a:bodyPr/>
          <a:lstStyle>
            <a:lvl1pPr>
              <a:defRPr>
                <a:latin typeface="+mn-lt"/>
              </a:defRPr>
            </a:lvl1pPr>
          </a:lstStyle>
          <a:p>
            <a:pPr>
              <a:lnSpc>
                <a:spcPct val="90000"/>
              </a:lnSpc>
            </a:pPr>
            <a:fld id="{1BC86A1F-E589-44B2-A543-2EC98F5547A7}" type="slidenum">
              <a:rPr smtClean="0">
                <a:gradFill>
                  <a:gsLst>
                    <a:gs pos="1250">
                      <a:srgbClr val="505050">
                        <a:lumMod val="50000"/>
                      </a:srgbClr>
                    </a:gs>
                    <a:gs pos="100000">
                      <a:srgbClr val="EFEFEF">
                        <a:lumMod val="10000"/>
                      </a:srgbClr>
                    </a:gs>
                  </a:gsLst>
                  <a:lin ang="5400000" scaled="0"/>
                </a:gradFill>
              </a:rPr>
              <a:pPr>
                <a:lnSpc>
                  <a:spcPct val="90000"/>
                </a:lnSpc>
              </a:pPr>
              <a:t>‹#›</a:t>
            </a:fld>
            <a:endParaRPr dirty="0">
              <a:gradFill>
                <a:gsLst>
                  <a:gs pos="1250">
                    <a:srgbClr val="505050">
                      <a:lumMod val="50000"/>
                    </a:srgbClr>
                  </a:gs>
                  <a:gs pos="100000">
                    <a:srgbClr val="EFEFEF">
                      <a:lumMod val="10000"/>
                    </a:srgbClr>
                  </a:gs>
                </a:gsLst>
                <a:lin ang="5400000" scaled="0"/>
              </a:gradFill>
            </a:endParaRPr>
          </a:p>
        </p:txBody>
      </p:sp>
      <p:sp>
        <p:nvSpPr>
          <p:cNvPr id="3" name="Rectangle 2"/>
          <p:cNvSpPr/>
          <p:nvPr userDrawn="1"/>
        </p:nvSpPr>
        <p:spPr bwMode="auto">
          <a:xfrm>
            <a:off x="471399" y="6378083"/>
            <a:ext cx="2163890" cy="562271"/>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chemeClr val="bg1"/>
                  </a:gs>
                  <a:gs pos="100000">
                    <a:schemeClr val="bg1"/>
                  </a:gs>
                </a:gsLst>
                <a:lin ang="5400000" scaled="0"/>
              </a:gradFill>
            </a:endParaRPr>
          </a:p>
        </p:txBody>
      </p:sp>
    </p:spTree>
    <p:extLst>
      <p:ext uri="{BB962C8B-B14F-4D97-AF65-F5344CB8AC3E}">
        <p14:creationId xmlns:p14="http://schemas.microsoft.com/office/powerpoint/2010/main" val="2887213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3.xml><?xml version="1.0" encoding="utf-8"?>
<p:sldLayout xmlns:a="http://schemas.openxmlformats.org/drawingml/2006/main" xmlns:r="http://schemas.openxmlformats.org/officeDocument/2006/relationships" xmlns:p="http://schemas.openxmlformats.org/presentationml/2006/main" showMasterSp="0" userDrawn="1">
  <p:cSld name="1_Blank dar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573630" y="2697705"/>
            <a:ext cx="6241507" cy="1329595"/>
          </a:xfrm>
        </p:spPr>
        <p:txBody>
          <a:bodyPr/>
          <a:lstStyle>
            <a:lvl1pPr algn="l" defTabSz="932563" rtl="0" eaLnBrk="1" latinLnBrk="0" hangingPunct="1">
              <a:lnSpc>
                <a:spcPct val="90000"/>
              </a:lnSpc>
              <a:spcBef>
                <a:spcPct val="0"/>
              </a:spcBef>
              <a:buNone/>
              <a:defRPr lang="en-US" sz="4799" b="0" kern="1200" cap="none" spc="-150" baseline="0" dirty="0">
                <a:ln w="3175">
                  <a:noFill/>
                </a:ln>
                <a:gradFill>
                  <a:gsLst>
                    <a:gs pos="76768">
                      <a:srgbClr val="FFFFFF"/>
                    </a:gs>
                    <a:gs pos="53000">
                      <a:srgbClr val="FFFFFF"/>
                    </a:gs>
                  </a:gsLst>
                  <a:lin ang="5400000" scaled="0"/>
                </a:gradFill>
                <a:effectLst/>
                <a:latin typeface="+mj-lt"/>
                <a:ea typeface="+mn-ea"/>
                <a:cs typeface="Segoe UI Semibold" panose="020B0702040204020203" pitchFamily="34" charset="0"/>
              </a:defRPr>
            </a:lvl1pPr>
          </a:lstStyle>
          <a:p>
            <a:r>
              <a:rPr lang="en-US" dirty="0"/>
              <a:t>Click to edit Master title style</a:t>
            </a:r>
          </a:p>
        </p:txBody>
      </p:sp>
    </p:spTree>
    <p:extLst>
      <p:ext uri="{BB962C8B-B14F-4D97-AF65-F5344CB8AC3E}">
        <p14:creationId xmlns:p14="http://schemas.microsoft.com/office/powerpoint/2010/main" val="2111886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4.xml><?xml version="1.0" encoding="utf-8"?>
<p:sldLayout xmlns:a="http://schemas.openxmlformats.org/drawingml/2006/main" xmlns:r="http://schemas.openxmlformats.org/officeDocument/2006/relationships" xmlns:p="http://schemas.openxmlformats.org/presentationml/2006/main"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834440"/>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834440"/>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95427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32EBA6-D9FF-4AC1-B476-2F5CB617830E}" type="datetimeFigureOut">
              <a:rPr lang="en-US" smtClean="0"/>
              <a:t>4/15/2019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E2E307-0DF7-4F15-A4F1-630E36B834ED}" type="slidenum">
              <a:rPr lang="en-US" smtClean="0"/>
              <a:t>‹#›</a:t>
            </a:fld>
            <a:endParaRPr lang="en-US"/>
          </a:p>
        </p:txBody>
      </p:sp>
    </p:spTree>
    <p:extLst>
      <p:ext uri="{BB962C8B-B14F-4D97-AF65-F5344CB8AC3E}">
        <p14:creationId xmlns:p14="http://schemas.microsoft.com/office/powerpoint/2010/main" val="3640756279"/>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93713" y="4041283"/>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95916" y="597451"/>
            <a:ext cx="1393641"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440959" y="0"/>
            <a:ext cx="6995517" cy="6994525"/>
          </a:xfrm>
          <a:prstGeom prst="rect">
            <a:avLst/>
          </a:prstGeom>
        </p:spPr>
      </p:pic>
    </p:spTree>
    <p:extLst>
      <p:ext uri="{BB962C8B-B14F-4D97-AF65-F5344CB8AC3E}">
        <p14:creationId xmlns:p14="http://schemas.microsoft.com/office/powerpoint/2010/main" val="671914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93713" y="4041283"/>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pic>
        <p:nvPicPr>
          <p:cNvPr id="8" name="Picture 7" descr="A group of people looking at a computer&#10;&#10;Description generated with very high confidence">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440959" y="0"/>
            <a:ext cx="6995517" cy="6994525"/>
          </a:xfrm>
          <a:prstGeom prst="rect">
            <a:avLst/>
          </a:prstGeom>
        </p:spPr>
      </p:pic>
    </p:spTree>
    <p:extLst>
      <p:ext uri="{BB962C8B-B14F-4D97-AF65-F5344CB8AC3E}">
        <p14:creationId xmlns:p14="http://schemas.microsoft.com/office/powerpoint/2010/main" val="3697387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3"/>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95916" y="597451"/>
            <a:ext cx="1393641" cy="298433"/>
          </a:xfrm>
          <a:prstGeom prst="rect">
            <a:avLst/>
          </a:prstGeom>
        </p:spPr>
      </p:pic>
    </p:spTree>
    <p:extLst>
      <p:ext uri="{BB962C8B-B14F-4D97-AF65-F5344CB8AC3E}">
        <p14:creationId xmlns:p14="http://schemas.microsoft.com/office/powerpoint/2010/main" val="34376875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3"/>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Tree>
    <p:extLst>
      <p:ext uri="{BB962C8B-B14F-4D97-AF65-F5344CB8AC3E}">
        <p14:creationId xmlns:p14="http://schemas.microsoft.com/office/powerpoint/2010/main" val="339425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1072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436475" cy="6994525"/>
          </a:xfrm>
          <a:prstGeom prst="rect">
            <a:avLst/>
          </a:prstGeom>
        </p:spPr>
      </p:pic>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72"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3"/>
            <a:ext cx="5186010" cy="313904"/>
          </a:xfrm>
          <a:noFill/>
        </p:spPr>
        <p:txBody>
          <a:bodyPr wrap="square" lIns="0" tIns="0" rIns="0" bIns="0">
            <a:spAutoFit/>
          </a:bodyPr>
          <a:lstStyle>
            <a:lvl1pPr marL="0" indent="0">
              <a:spcBef>
                <a:spcPts val="0"/>
              </a:spcBef>
              <a:buNone/>
              <a:defRPr sz="204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95914" y="597451"/>
            <a:ext cx="1393840" cy="298433"/>
          </a:xfrm>
          <a:prstGeom prst="rect">
            <a:avLst/>
          </a:prstGeom>
        </p:spPr>
      </p:pic>
    </p:spTree>
    <p:extLst>
      <p:ext uri="{BB962C8B-B14F-4D97-AF65-F5344CB8AC3E}">
        <p14:creationId xmlns:p14="http://schemas.microsoft.com/office/powerpoint/2010/main" val="893158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436475" cy="6994525"/>
          </a:xfrm>
          <a:prstGeom prst="rect">
            <a:avLst/>
          </a:prstGeom>
        </p:spPr>
      </p:pic>
      <p:sp>
        <p:nvSpPr>
          <p:cNvPr id="9" name="Title 1"/>
          <p:cNvSpPr>
            <a:spLocks noGrp="1"/>
          </p:cNvSpPr>
          <p:nvPr>
            <p:ph type="title" hasCustomPrompt="1"/>
          </p:nvPr>
        </p:nvSpPr>
        <p:spPr bwMode="white">
          <a:xfrm>
            <a:off x="596360" y="2474071"/>
            <a:ext cx="5185566" cy="1130053"/>
          </a:xfrm>
          <a:noFill/>
        </p:spPr>
        <p:txBody>
          <a:bodyPr wrap="square" lIns="0" tIns="0" rIns="0" bIns="0" anchor="b" anchorCtr="0">
            <a:spAutoFit/>
          </a:bodyPr>
          <a:lstStyle>
            <a:lvl1pPr>
              <a:defRPr sz="3672"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95914" y="4041283"/>
            <a:ext cx="5186010" cy="313904"/>
          </a:xfrm>
          <a:noFill/>
        </p:spPr>
        <p:txBody>
          <a:bodyPr wrap="square" lIns="0" tIns="0" rIns="0" bIns="0">
            <a:spAutoFit/>
          </a:bodyPr>
          <a:lstStyle>
            <a:lvl1pPr marL="0" indent="0">
              <a:spcBef>
                <a:spcPts val="0"/>
              </a:spcBef>
              <a:buNone/>
              <a:defRPr sz="204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95916" y="597451"/>
            <a:ext cx="1393641" cy="298433"/>
          </a:xfrm>
          <a:prstGeom prst="rect">
            <a:avLst/>
          </a:prstGeom>
        </p:spPr>
      </p:pic>
    </p:spTree>
    <p:extLst>
      <p:ext uri="{BB962C8B-B14F-4D97-AF65-F5344CB8AC3E}">
        <p14:creationId xmlns:p14="http://schemas.microsoft.com/office/powerpoint/2010/main" val="324369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Illustration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95914" y="1492165"/>
            <a:ext cx="10647922" cy="490167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93902" y="3507787"/>
            <a:ext cx="5024336" cy="313904"/>
          </a:xfrm>
          <a:noFill/>
        </p:spPr>
        <p:txBody>
          <a:bodyPr wrap="square" lIns="0" tIns="0" rIns="0" bIns="0">
            <a:spAutoFit/>
          </a:bodyPr>
          <a:lstStyle>
            <a:lvl1pPr marL="0" indent="0">
              <a:spcBef>
                <a:spcPts val="0"/>
              </a:spcBef>
              <a:buNone/>
              <a:defRPr sz="204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294436" y="395573"/>
            <a:ext cx="4495800" cy="6598458"/>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94583" y="1965999"/>
            <a:ext cx="5021227" cy="1130053"/>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95914" y="597451"/>
            <a:ext cx="1393840" cy="298433"/>
          </a:xfrm>
          <a:prstGeom prst="rect">
            <a:avLst/>
          </a:prstGeom>
        </p:spPr>
      </p:pic>
    </p:spTree>
    <p:extLst>
      <p:ext uri="{BB962C8B-B14F-4D97-AF65-F5344CB8AC3E}">
        <p14:creationId xmlns:p14="http://schemas.microsoft.com/office/powerpoint/2010/main" val="2688468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98148" y="1462924"/>
            <a:ext cx="4215965" cy="916599"/>
          </a:xfrm>
        </p:spPr>
        <p:txBody>
          <a:bodyPr wrap="square">
            <a:spAutoFit/>
          </a:bodyPr>
          <a:lstStyle>
            <a:lvl1pPr marL="0" indent="0">
              <a:spcBef>
                <a:spcPts val="612"/>
              </a:spcBef>
              <a:buNone/>
              <a:defRPr sz="2040">
                <a:latin typeface="+mj-lt"/>
              </a:defRPr>
            </a:lvl1pPr>
            <a:lvl2pPr marL="0" indent="0">
              <a:buNone/>
              <a:defRPr sz="1836"/>
            </a:lvl2pPr>
            <a:lvl3pPr marL="174862" indent="-174862">
              <a:buFont typeface="Arial" panose="020B0604020202020204" pitchFamily="34" charset="0"/>
              <a:buChar char="•"/>
              <a:defRPr sz="1428"/>
            </a:lvl3pPr>
            <a:lvl4pPr marL="0" indent="0">
              <a:buNone/>
              <a:defRPr sz="1122"/>
            </a:lvl4pPr>
            <a:lvl5pPr marL="0" indent="0">
              <a:buNone/>
              <a:defRPr sz="1122"/>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600059" y="466301"/>
            <a:ext cx="8406669" cy="565027"/>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211512" y="484043"/>
            <a:ext cx="1925387" cy="766513"/>
          </a:xfrm>
        </p:spPr>
        <p:txBody>
          <a:bodyPr wrap="square" lIns="91440" tIns="45720" rIns="91440" bIns="45720">
            <a:spAutoFit/>
          </a:bodyPr>
          <a:lstStyle>
            <a:lvl1pPr marL="0" indent="0">
              <a:spcBef>
                <a:spcPts val="0"/>
              </a:spcBef>
              <a:buNone/>
              <a:defRPr lang="en-US" sz="1428"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91135986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04" indent="0">
              <a:buNone/>
              <a:defRPr/>
            </a:lvl2pPr>
            <a:lvl3pPr marL="466209" indent="0">
              <a:buNone/>
              <a:defRPr/>
            </a:lvl3pPr>
            <a:lvl4pPr marL="699313" indent="0">
              <a:buNone/>
              <a:defRPr/>
            </a:lvl4pPr>
            <a:lvl5pPr marL="93241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370714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29111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7"/>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24" indent="0">
              <a:buFont typeface="Wingdings" panose="05000000000000000000" pitchFamily="2" charset="2"/>
              <a:buNone/>
              <a:defRPr sz="2040" b="0"/>
            </a:lvl2pPr>
            <a:lvl3pPr marL="459734" indent="0">
              <a:buFont typeface="Wingdings" panose="05000000000000000000" pitchFamily="2" charset="2"/>
              <a:buNone/>
              <a:tabLst/>
              <a:defRPr sz="1632" b="0"/>
            </a:lvl3pPr>
            <a:lvl4pPr marL="665319" indent="0">
              <a:buFont typeface="Wingdings" panose="05000000000000000000" pitchFamily="2" charset="2"/>
              <a:buNone/>
              <a:defRPr sz="1428" b="0"/>
            </a:lvl4pPr>
            <a:lvl5pPr marL="870904"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9" y="1463669"/>
            <a:ext cx="5316593" cy="1682523"/>
          </a:xfrm>
        </p:spPr>
        <p:txBody>
          <a:bodyPr wrap="square">
            <a:spAutoFit/>
          </a:bodyPr>
          <a:lstStyle>
            <a:lvl1pPr marL="0" indent="0">
              <a:spcBef>
                <a:spcPts val="1247"/>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24" indent="0">
              <a:buFont typeface="Wingdings" panose="05000000000000000000" pitchFamily="2" charset="2"/>
              <a:buNone/>
              <a:defRPr sz="2040" b="0"/>
            </a:lvl2pPr>
            <a:lvl3pPr marL="459734" indent="0">
              <a:buFont typeface="Wingdings" panose="05000000000000000000" pitchFamily="2" charset="2"/>
              <a:buNone/>
              <a:tabLst/>
              <a:defRPr sz="1632" b="0"/>
            </a:lvl3pPr>
            <a:lvl4pPr marL="665319" indent="0">
              <a:buFont typeface="Wingdings" panose="05000000000000000000" pitchFamily="2" charset="2"/>
              <a:buNone/>
              <a:defRPr sz="1428" b="0"/>
            </a:lvl4pPr>
            <a:lvl5pPr marL="870904"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97656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95914" y="1466097"/>
            <a:ext cx="5316593" cy="1682523"/>
          </a:xfrm>
        </p:spPr>
        <p:txBody>
          <a:bodyPr wrap="square">
            <a:spAutoFit/>
          </a:bodyPr>
          <a:lstStyle>
            <a:lvl1pPr marL="236341" indent="-236341">
              <a:spcBef>
                <a:spcPts val="1247"/>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452" indent="-174828">
              <a:buFont typeface="Wingdings" panose="05000000000000000000" pitchFamily="2" charset="2"/>
              <a:buChar char=""/>
              <a:defRPr sz="2040" b="0"/>
            </a:lvl2pPr>
            <a:lvl3pPr marL="652369" indent="-192635">
              <a:buFont typeface="Wingdings" panose="05000000000000000000" pitchFamily="2" charset="2"/>
              <a:buChar char=""/>
              <a:tabLst/>
              <a:defRPr sz="1632" b="0"/>
            </a:lvl3pPr>
            <a:lvl4pPr marL="845003" indent="-179686">
              <a:buFont typeface="Wingdings" panose="05000000000000000000" pitchFamily="2" charset="2"/>
              <a:buChar char=""/>
              <a:defRPr sz="1428" b="0"/>
            </a:lvl4pPr>
            <a:lvl5pPr marL="1044113" indent="-173210">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41" indent="-236341">
              <a:spcBef>
                <a:spcPts val="1247"/>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452" indent="-174828">
              <a:buFont typeface="Wingdings" panose="05000000000000000000" pitchFamily="2" charset="2"/>
              <a:buChar char=""/>
              <a:defRPr sz="2040" b="0"/>
            </a:lvl2pPr>
            <a:lvl3pPr marL="652369" indent="-192635">
              <a:buFont typeface="Wingdings" panose="05000000000000000000" pitchFamily="2" charset="2"/>
              <a:buChar char=""/>
              <a:tabLst/>
              <a:defRPr sz="1632" b="0"/>
            </a:lvl3pPr>
            <a:lvl4pPr marL="845003" indent="-179686">
              <a:buFont typeface="Wingdings" panose="05000000000000000000" pitchFamily="2" charset="2"/>
              <a:buChar char=""/>
              <a:defRPr sz="1428" b="0"/>
            </a:lvl4pPr>
            <a:lvl5pPr marL="1044113" indent="-173210">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904006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7033743"/>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135811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35651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1532206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6" y="2065977"/>
            <a:ext cx="4245437" cy="1130053"/>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6"/>
            <a:ext cx="4245890" cy="313904"/>
          </a:xfrm>
        </p:spPr>
        <p:txBody>
          <a:bodyPr/>
          <a:lstStyle>
            <a:lvl1pPr marL="0" indent="0">
              <a:buNone/>
              <a:defRPr sz="2040">
                <a:latin typeface="+mn-lt"/>
              </a:defRPr>
            </a:lvl1pPr>
            <a:lvl2pPr marL="233104" indent="0">
              <a:buNone/>
              <a:defRPr/>
            </a:lvl2pPr>
            <a:lvl3pPr marL="466209" indent="0">
              <a:buNone/>
              <a:defRPr/>
            </a:lvl3pPr>
            <a:lvl4pPr marL="675032" indent="0">
              <a:buNone/>
              <a:defRPr/>
            </a:lvl4pPr>
            <a:lvl5pPr marL="872523" indent="0">
              <a:buNone/>
              <a:defRPr/>
            </a:lvl5pPr>
          </a:lstStyle>
          <a:p>
            <a:pPr lvl="0"/>
            <a:r>
              <a:rPr lang="en-US"/>
              <a:t>Edit Master text styles</a:t>
            </a:r>
          </a:p>
        </p:txBody>
      </p:sp>
      <p:sp>
        <p:nvSpPr>
          <p:cNvPr id="5" name="Picture Placeholder 4">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9"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53998617"/>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8" y="2932236"/>
            <a:ext cx="4245437" cy="1130053"/>
          </a:xfrm>
        </p:spPr>
        <p:txBody>
          <a:bodyPr wrap="square" rIns="0" anchor="ctr" anchorCtr="0">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4">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9"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27281457"/>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4">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9"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5040967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9"/>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13602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05684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7438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805976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51578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82147405"/>
      </p:ext>
    </p:extLst>
  </p:cSld>
  <p:clrMapOvr>
    <a:masterClrMapping/>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238344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08441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50660" rtl="0" eaLnBrk="0" fontAlgn="auto" latinLnBrk="0" hangingPunct="0">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4" name="MS logo white - EMF">
            <a:extLst>
              <a:ext uri="{FF2B5EF4-FFF2-40B4-BE49-F238E27FC236}">
                <a16:creationId xmlns:a16="http://schemas.microsoft.com/office/drawing/2014/main" id="{37E26AFE-DE6D-4BB8-BFA8-71844F8CF039}"/>
              </a:ext>
            </a:extLst>
          </p:cNvPr>
          <p:cNvPicPr>
            <a:picLocks noChangeAspect="1"/>
          </p:cNvPicPr>
          <p:nvPr userDrawn="1"/>
        </p:nvPicPr>
        <p:blipFill>
          <a:blip r:embed="rId2"/>
          <a:stretch>
            <a:fillRect/>
          </a:stretch>
        </p:blipFill>
        <p:spPr bwMode="black">
          <a:xfrm>
            <a:off x="595916" y="597451"/>
            <a:ext cx="1393641" cy="298433"/>
          </a:xfrm>
          <a:prstGeom prst="rect">
            <a:avLst/>
          </a:prstGeom>
        </p:spPr>
      </p:pic>
    </p:spTree>
    <p:extLst>
      <p:ext uri="{BB962C8B-B14F-4D97-AF65-F5344CB8AC3E}">
        <p14:creationId xmlns:p14="http://schemas.microsoft.com/office/powerpoint/2010/main" val="1355721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userDrawn="1">
  <p:cSld name="Blank with grid">
    <p:spTree>
      <p:nvGrpSpPr>
        <p:cNvPr id="1" name=""/>
        <p:cNvGrpSpPr/>
        <p:nvPr/>
      </p:nvGrpSpPr>
      <p:grpSpPr>
        <a:xfrm>
          <a:off x="0" y="0"/>
          <a:ext cx="0" cy="0"/>
          <a:chOff x="0" y="0"/>
          <a:chExt cx="0" cy="0"/>
        </a:xfrm>
      </p:grpSpPr>
    </p:spTree>
    <p:extLst>
      <p:ext uri="{BB962C8B-B14F-4D97-AF65-F5344CB8AC3E}">
        <p14:creationId xmlns:p14="http://schemas.microsoft.com/office/powerpoint/2010/main" val="84787378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01423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674588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1704255"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latin typeface="+mj-lt"/>
              </a:defRPr>
            </a:lvl1pPr>
          </a:lstStyle>
          <a:p>
            <a:r>
              <a:rPr lang="en-US" dirty="0"/>
              <a:t>Demo title</a:t>
            </a:r>
          </a:p>
        </p:txBody>
      </p:sp>
      <p:sp>
        <p:nvSpPr>
          <p:cNvPr id="5" name="Text Placeholder 4"/>
          <p:cNvSpPr>
            <a:spLocks noGrp="1"/>
          </p:cNvSpPr>
          <p:nvPr>
            <p:ph type="body" sz="quarter" idx="12" hasCustomPrompt="1"/>
          </p:nvPr>
        </p:nvSpPr>
        <p:spPr>
          <a:xfrm>
            <a:off x="274639" y="3954463"/>
            <a:ext cx="11612816"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39659522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1704636"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0697058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066358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13273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3C3C3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6653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94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02832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707770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63791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3C3C3C"/>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defTabSz="932111" eaLnBrk="0" fontAlgn="auto" latinLnBrk="0" hangingPunct="0">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2620323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803258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106748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7"/>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33F52C7F-4CB6-44AA-8C84-C9628692BD16}" type="datetimeFigureOut">
              <a:rPr lang="en-US" smtClean="0"/>
              <a:t>4/15/2019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54CD31F-32FC-49C3-A3D7-4F64E6657033}" type="slidenum">
              <a:rPr lang="en-US" smtClean="0"/>
              <a:t>‹#›</a:t>
            </a:fld>
            <a:endParaRPr lang="en-US" dirty="0"/>
          </a:p>
        </p:txBody>
      </p:sp>
    </p:spTree>
    <p:extLst>
      <p:ext uri="{BB962C8B-B14F-4D97-AF65-F5344CB8AC3E}">
        <p14:creationId xmlns:p14="http://schemas.microsoft.com/office/powerpoint/2010/main" val="256798362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3723267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5266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335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5688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541677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92662917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11213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826200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940720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255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87305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56186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1298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7165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endParaRPr lang="en-US" dirty="0"/>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3983172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455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895331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71325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68547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Quote Page">
    <p:spTree>
      <p:nvGrpSpPr>
        <p:cNvPr id="1" name=""/>
        <p:cNvGrpSpPr/>
        <p:nvPr/>
      </p:nvGrpSpPr>
      <p:grpSpPr>
        <a:xfrm>
          <a:off x="0" y="0"/>
          <a:ext cx="0" cy="0"/>
          <a:chOff x="0" y="0"/>
          <a:chExt cx="0" cy="0"/>
        </a:xfrm>
      </p:grpSpPr>
      <p:sp>
        <p:nvSpPr>
          <p:cNvPr id="25" name="Shape 25"/>
          <p:cNvSpPr>
            <a:spLocks noGrp="1"/>
          </p:cNvSpPr>
          <p:nvPr>
            <p:ph type="pic" idx="13"/>
          </p:nvPr>
        </p:nvSpPr>
        <p:spPr>
          <a:xfrm>
            <a:off x="621824" y="867122"/>
            <a:ext cx="11330471" cy="5453856"/>
          </a:xfrm>
          <a:prstGeom prst="rect">
            <a:avLst/>
          </a:prstGeom>
        </p:spPr>
        <p:txBody>
          <a:bodyPr lIns="91439" tIns="45719" rIns="91439" bIns="45719" anchor="t">
            <a:noAutofit/>
          </a:bodyPr>
          <a:lstStyle>
            <a:lvl1pPr marL="0" indent="0">
              <a:buNone/>
              <a:defRPr sz="2040" b="1">
                <a:solidFill>
                  <a:srgbClr val="FFFFFF"/>
                </a:solidFill>
              </a:defRPr>
            </a:lvl1pPr>
          </a:lstStyle>
          <a:p>
            <a:endParaRPr lang="en-US" dirty="0"/>
          </a:p>
        </p:txBody>
      </p:sp>
      <p:sp>
        <p:nvSpPr>
          <p:cNvPr id="23" name="Text Placeholder 8"/>
          <p:cNvSpPr>
            <a:spLocks noGrp="1"/>
          </p:cNvSpPr>
          <p:nvPr>
            <p:ph type="body" sz="quarter" idx="18" hasCustomPrompt="1"/>
          </p:nvPr>
        </p:nvSpPr>
        <p:spPr>
          <a:xfrm>
            <a:off x="-8872" y="0"/>
            <a:ext cx="12445347" cy="621736"/>
          </a:xfrm>
          <a:solidFill>
            <a:srgbClr val="DC002A"/>
          </a:solidFill>
        </p:spPr>
        <p:txBody>
          <a:bodyPr vert="horz" lIns="1188720" tIns="0" rIns="0" bIns="0">
            <a:noAutofit/>
          </a:bodyPr>
          <a:lstStyle>
            <a:lvl1pPr marL="0" indent="0">
              <a:lnSpc>
                <a:spcPct val="100000"/>
              </a:lnSpc>
              <a:spcBef>
                <a:spcPts val="0"/>
              </a:spcBef>
              <a:buNone/>
              <a:defRPr sz="1836" b="1" i="0">
                <a:solidFill>
                  <a:schemeClr val="bg1"/>
                </a:solidFill>
                <a:latin typeface="Verdana Bold"/>
                <a:cs typeface="Verdana Bold"/>
              </a:defRPr>
            </a:lvl1pPr>
          </a:lstStyle>
          <a:p>
            <a:pPr lvl="0"/>
            <a:r>
              <a:rPr lang="en-US" dirty="0"/>
              <a:t>CLICK TO EDIT</a:t>
            </a:r>
          </a:p>
        </p:txBody>
      </p:sp>
      <p:sp>
        <p:nvSpPr>
          <p:cNvPr id="24" name="Text Placeholder 8"/>
          <p:cNvSpPr>
            <a:spLocks noGrp="1"/>
          </p:cNvSpPr>
          <p:nvPr>
            <p:ph type="body" sz="quarter" idx="19"/>
          </p:nvPr>
        </p:nvSpPr>
        <p:spPr>
          <a:xfrm>
            <a:off x="621824" y="860931"/>
            <a:ext cx="3679124" cy="1139849"/>
          </a:xfrm>
        </p:spPr>
        <p:txBody>
          <a:bodyPr vert="horz" lIns="0" tIns="0" rIns="0" bIns="0" anchor="t" anchorCtr="0">
            <a:noAutofit/>
          </a:bodyPr>
          <a:lstStyle>
            <a:lvl1pPr marL="0" indent="0">
              <a:lnSpc>
                <a:spcPts val="2244"/>
              </a:lnSpc>
              <a:spcBef>
                <a:spcPts val="612"/>
              </a:spcBef>
              <a:spcAft>
                <a:spcPts val="306"/>
              </a:spcAft>
              <a:buNone/>
              <a:defRPr sz="1836" b="1" i="0">
                <a:solidFill>
                  <a:srgbClr val="DC002A"/>
                </a:solidFill>
                <a:latin typeface="Verdana Bold"/>
                <a:cs typeface="Verdana Bold"/>
              </a:defRPr>
            </a:lvl1pPr>
          </a:lstStyle>
          <a:p>
            <a:pPr lvl="0"/>
            <a:r>
              <a:rPr lang="en-US" dirty="0"/>
              <a:t>Click to edit</a:t>
            </a:r>
          </a:p>
        </p:txBody>
      </p:sp>
      <p:sp>
        <p:nvSpPr>
          <p:cNvPr id="11" name="Shape 29"/>
          <p:cNvSpPr>
            <a:spLocks noGrp="1"/>
          </p:cNvSpPr>
          <p:nvPr>
            <p:ph type="body" sz="quarter" idx="16" hasCustomPrompt="1"/>
          </p:nvPr>
        </p:nvSpPr>
        <p:spPr>
          <a:xfrm>
            <a:off x="7104354" y="6461435"/>
            <a:ext cx="4616288" cy="250626"/>
          </a:xfrm>
          <a:prstGeom prst="rect">
            <a:avLst/>
          </a:prstGeom>
        </p:spPr>
        <p:txBody>
          <a:bodyPr lIns="0" tIns="0" rIns="0" bIns="0" anchor="ctr" anchorCtr="0">
            <a:noAutofit/>
          </a:bodyPr>
          <a:lstStyle>
            <a:lvl1pPr marL="0" indent="0" algn="r">
              <a:lnSpc>
                <a:spcPct val="100000"/>
              </a:lnSpc>
              <a:spcBef>
                <a:spcPts val="0"/>
              </a:spcBef>
              <a:buSzTx/>
              <a:buNone/>
              <a:defRPr sz="1020" b="0" i="0" cap="all">
                <a:solidFill>
                  <a:schemeClr val="bg1">
                    <a:lumMod val="50000"/>
                  </a:schemeClr>
                </a:solidFill>
                <a:latin typeface="Verdana"/>
                <a:ea typeface="Prelo-Medium"/>
                <a:cs typeface="Verdana"/>
                <a:sym typeface="Prelo-Medium"/>
              </a:defRPr>
            </a:lvl1pPr>
          </a:lstStyle>
          <a:p>
            <a:r>
              <a:rPr lang="en-US" dirty="0"/>
              <a:t>CDW MANAGED SERVICES</a:t>
            </a:r>
          </a:p>
        </p:txBody>
      </p:sp>
      <p:sp>
        <p:nvSpPr>
          <p:cNvPr id="12" name="Shape 30"/>
          <p:cNvSpPr>
            <a:spLocks noGrp="1"/>
          </p:cNvSpPr>
          <p:nvPr>
            <p:ph type="sldNum" sz="quarter" idx="2"/>
          </p:nvPr>
        </p:nvSpPr>
        <p:spPr>
          <a:xfrm>
            <a:off x="11803298" y="6482114"/>
            <a:ext cx="307944" cy="209269"/>
          </a:xfrm>
          <a:prstGeom prst="rect">
            <a:avLst/>
          </a:prstGeom>
        </p:spPr>
        <p:txBody>
          <a:bodyPr/>
          <a:lstStyle>
            <a:lvl1pPr>
              <a:defRPr sz="1020" b="1" i="0">
                <a:solidFill>
                  <a:schemeClr val="bg1">
                    <a:lumMod val="50000"/>
                  </a:schemeClr>
                </a:solidFill>
                <a:latin typeface="Verdana Bold"/>
                <a:cs typeface="Verdana Bold"/>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411846548"/>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717426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6974C60E-8F8C-41D8-9BFF-6DF338C2FC78}" type="slidenum">
              <a:rPr lang="en-US">
                <a:solidFill>
                  <a:srgbClr val="505050">
                    <a:tint val="75000"/>
                  </a:srgbClr>
                </a:solidFill>
              </a:rPr>
              <a:pPr/>
              <a:t>‹#›</a:t>
            </a:fld>
            <a:endParaRPr lang="en-US">
              <a:solidFill>
                <a:srgbClr val="505050">
                  <a:tint val="75000"/>
                </a:srgbClr>
              </a:solidFill>
            </a:endParaRPr>
          </a:p>
        </p:txBody>
      </p:sp>
    </p:spTree>
    <p:extLst>
      <p:ext uri="{BB962C8B-B14F-4D97-AF65-F5344CB8AC3E}">
        <p14:creationId xmlns:p14="http://schemas.microsoft.com/office/powerpoint/2010/main" val="29189203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005696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041"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4" name="Text Placeholder 3"/>
          <p:cNvSpPr>
            <a:spLocks noGrp="1"/>
          </p:cNvSpPr>
          <p:nvPr>
            <p:ph type="body" sz="quarter" idx="10"/>
          </p:nvPr>
        </p:nvSpPr>
        <p:spPr>
          <a:xfrm>
            <a:off x="274639" y="1328261"/>
            <a:ext cx="11887200" cy="1723549"/>
          </a:xfrm>
        </p:spPr>
        <p:txBody>
          <a:bodyPr>
            <a:spAutoFit/>
          </a:bodyPr>
          <a:lstStyle>
            <a:lvl1pPr>
              <a:defRPr sz="2800">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893578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2791" y="-602827"/>
            <a:ext cx="12880428" cy="8596286"/>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3089" name="think-cell Slide" r:id="rId5" imgW="377" imgH="377" progId="TCLayout.ActiveDocument.1">
                  <p:embed/>
                </p:oleObj>
              </mc:Choice>
              <mc:Fallback>
                <p:oleObj name="think-cell Slide" r:id="rId5" imgW="377" imgH="377" progId="TCLayout.ActiveDocument.1">
                  <p:embed/>
                  <p:pic>
                    <p:nvPicPr>
                      <p:cNvPr id="4" name="Object 3" hidden="1"/>
                      <p:cNvPicPr/>
                      <p:nvPr/>
                    </p:nvPicPr>
                    <p:blipFill>
                      <a:blip r:embed="rId6"/>
                      <a:stretch>
                        <a:fillRect/>
                      </a:stretch>
                    </p:blipFill>
                    <p:spPr>
                      <a:xfrm>
                        <a:off x="1588" y="1589"/>
                        <a:ext cx="1587" cy="1587"/>
                      </a:xfrm>
                      <a:prstGeom prst="rect">
                        <a:avLst/>
                      </a:prstGeom>
                    </p:spPr>
                  </p:pic>
                </p:oleObj>
              </mc:Fallback>
            </mc:AlternateContent>
          </a:graphicData>
        </a:graphic>
      </p:graphicFrame>
      <p:sp>
        <p:nvSpPr>
          <p:cNvPr id="10" name="Rectangle 9"/>
          <p:cNvSpPr/>
          <p:nvPr userDrawn="1"/>
        </p:nvSpPr>
        <p:spPr>
          <a:xfrm rot="16200000">
            <a:off x="625318" y="-625000"/>
            <a:ext cx="6994525" cy="8244521"/>
          </a:xfrm>
          <a:prstGeom prst="rect">
            <a:avLst/>
          </a:prstGeom>
          <a:gradFill>
            <a:gsLst>
              <a:gs pos="100000">
                <a:srgbClr val="FAFAFF">
                  <a:alpha val="0"/>
                </a:srgbClr>
              </a:gs>
              <a:gs pos="52000">
                <a:srgbClr val="F8F8FF">
                  <a:alpha val="90000"/>
                </a:srgbClr>
              </a:gs>
              <a:gs pos="91160">
                <a:srgbClr val="FAFAFF">
                  <a:alpha val="23000"/>
                </a:srgbClr>
              </a:gs>
              <a:gs pos="76000">
                <a:srgbClr val="F9F9FF">
                  <a:alpha val="56000"/>
                </a:srgbClr>
              </a:gs>
              <a:gs pos="0">
                <a:srgbClr val="6666FF">
                  <a:lumMod val="5000"/>
                  <a:lumOff val="95000"/>
                  <a:alpha val="98000"/>
                </a:srgbClr>
              </a:gs>
            </a:gsLst>
            <a:lin ang="5400000" scaled="1"/>
          </a:gradFill>
        </p:spPr>
        <p:txBody>
          <a:bodyPr wrap="square" lIns="539420" tIns="219425" rIns="0" bIns="0">
            <a:noAutofit/>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IN" sz="1349" b="0" i="0" u="none" strike="noStrike" kern="0" cap="none" spc="0" normalizeH="0" baseline="0" noProof="0">
              <a:ln>
                <a:noFill/>
              </a:ln>
              <a:solidFill>
                <a:prstClr val="black"/>
              </a:solidFill>
              <a:effectLst/>
              <a:uLnTx/>
              <a:uFillTx/>
              <a:latin typeface="TitilliumText25L" panose="02000000000000000000" pitchFamily="50" charset="0"/>
            </a:endParaRP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399" spc="-100"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58"/>
            <a:ext cx="6402388" cy="1825625"/>
          </a:xfrm>
        </p:spPr>
        <p:txBody>
          <a:bodyPr tIns="109728" bIns="109728">
            <a:noAutofit/>
          </a:bodyPr>
          <a:lstStyle>
            <a:lvl1pPr marL="0" indent="0">
              <a:spcBef>
                <a:spcPts val="0"/>
              </a:spcBef>
              <a:buNone/>
              <a:defRPr sz="3199">
                <a:solidFill>
                  <a:schemeClr val="tx1"/>
                </a:solidFill>
              </a:defRPr>
            </a:lvl1pPr>
          </a:lstStyle>
          <a:p>
            <a:pPr lvl="0"/>
            <a:r>
              <a:rPr lang="en-US"/>
              <a:t>Speaker Name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457519" y="6161443"/>
            <a:ext cx="1645920" cy="353658"/>
          </a:xfrm>
          <a:prstGeom prst="rect">
            <a:avLst/>
          </a:prstGeom>
        </p:spPr>
      </p:pic>
      <p:sp>
        <p:nvSpPr>
          <p:cNvPr id="8" name="Text Placeholder 2"/>
          <p:cNvSpPr txBox="1">
            <a:spLocks/>
          </p:cNvSpPr>
          <p:nvPr userDrawn="1"/>
        </p:nvSpPr>
        <p:spPr bwMode="auto">
          <a:xfrm>
            <a:off x="366142" y="205460"/>
            <a:ext cx="3017487" cy="548634"/>
          </a:xfrm>
          <a:prstGeom prst="rect">
            <a:avLst/>
          </a:prstGeom>
        </p:spPr>
        <p:txBody>
          <a:bodyPr vert="horz" wrap="square" lIns="146283" tIns="109712" rIns="146283" bIns="109712"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b="0">
                <a:solidFill>
                  <a:schemeClr val="tx1">
                    <a:lumMod val="75000"/>
                  </a:schemeClr>
                </a:solidFill>
                <a:latin typeface="+mn-lt"/>
              </a:rPr>
              <a:t>Microsoft Services</a:t>
            </a:r>
          </a:p>
        </p:txBody>
      </p:sp>
    </p:spTree>
    <p:extLst>
      <p:ext uri="{BB962C8B-B14F-4D97-AF65-F5344CB8AC3E}">
        <p14:creationId xmlns:p14="http://schemas.microsoft.com/office/powerpoint/2010/main" val="1033141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4_Title Slide Photo_Option">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7804944" y="1407431"/>
            <a:ext cx="4318755" cy="3065794"/>
          </a:xfrm>
          <a:noFill/>
        </p:spPr>
        <p:txBody>
          <a:bodyPr lIns="146304" tIns="91440" rIns="146304" bIns="91440" anchor="t" anchorCtr="0"/>
          <a:lstStyle>
            <a:lvl1pPr>
              <a:defRPr sz="5399"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7803292" y="4473205"/>
            <a:ext cx="4318755" cy="902957"/>
          </a:xfrm>
        </p:spPr>
        <p:txBody>
          <a:bodyPr tIns="109728" bIns="109728">
            <a:noAutofit/>
          </a:bodyPr>
          <a:lstStyle>
            <a:lvl1pPr marL="0" indent="0">
              <a:spcBef>
                <a:spcPts val="0"/>
              </a:spcBef>
              <a:buNone/>
              <a:defRPr sz="3199">
                <a:solidFill>
                  <a:schemeClr val="bg1"/>
                </a:solidFill>
              </a:defRPr>
            </a:lvl1pPr>
          </a:lstStyle>
          <a:p>
            <a:pPr lvl="0"/>
            <a:r>
              <a:rPr lang="en-US"/>
              <a:t>Speaker Name</a:t>
            </a:r>
          </a:p>
        </p:txBody>
      </p:sp>
      <p:pic>
        <p:nvPicPr>
          <p:cNvPr id="189" name="Picture 18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1097" y="5859463"/>
            <a:ext cx="2219691" cy="816499"/>
          </a:xfrm>
          <a:prstGeom prst="rect">
            <a:avLst/>
          </a:prstGeom>
        </p:spPr>
      </p:pic>
      <p:sp>
        <p:nvSpPr>
          <p:cNvPr id="6" name="Text Placeholder 2"/>
          <p:cNvSpPr txBox="1">
            <a:spLocks/>
          </p:cNvSpPr>
          <p:nvPr userDrawn="1"/>
        </p:nvSpPr>
        <p:spPr bwMode="auto">
          <a:xfrm>
            <a:off x="366142" y="205460"/>
            <a:ext cx="3017487" cy="548634"/>
          </a:xfrm>
          <a:prstGeom prst="rect">
            <a:avLst/>
          </a:prstGeom>
        </p:spPr>
        <p:txBody>
          <a:bodyPr vert="horz" wrap="square" lIns="146283" tIns="109712" rIns="146283" bIns="109712"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b="0">
                <a:solidFill>
                  <a:schemeClr val="bg1"/>
                </a:solidFill>
                <a:latin typeface="+mn-lt"/>
              </a:rPr>
              <a:t>Microsoft Services</a:t>
            </a:r>
          </a:p>
        </p:txBody>
      </p:sp>
    </p:spTree>
    <p:extLst>
      <p:ext uri="{BB962C8B-B14F-4D97-AF65-F5344CB8AC3E}">
        <p14:creationId xmlns:p14="http://schemas.microsoft.com/office/powerpoint/2010/main" val="3457656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4113"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399" spc="-100" baseline="0">
                <a:solidFill>
                  <a:schemeClr val="accent2"/>
                </a:solidFill>
              </a:defRPr>
            </a:lvl1pPr>
          </a:lstStyle>
          <a:p>
            <a:r>
              <a:rPr lang="en-US"/>
              <a:t>Presentation title</a:t>
            </a:r>
          </a:p>
        </p:txBody>
      </p:sp>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invGray">
          <a:xfrm>
            <a:off x="457519" y="6161443"/>
            <a:ext cx="1645920" cy="353658"/>
          </a:xfrm>
          <a:prstGeom prst="rect">
            <a:avLst/>
          </a:prstGeom>
        </p:spPr>
      </p:pic>
      <p:sp>
        <p:nvSpPr>
          <p:cNvPr id="8" name="Text Placeholder 2"/>
          <p:cNvSpPr txBox="1">
            <a:spLocks/>
          </p:cNvSpPr>
          <p:nvPr userDrawn="1"/>
        </p:nvSpPr>
        <p:spPr bwMode="auto">
          <a:xfrm>
            <a:off x="274702" y="144462"/>
            <a:ext cx="3017487" cy="548634"/>
          </a:xfrm>
          <a:prstGeom prst="rect">
            <a:avLst/>
          </a:prstGeom>
        </p:spPr>
        <p:txBody>
          <a:bodyPr vert="horz" wrap="square" lIns="182854" tIns="146283" rIns="182854" bIns="146283"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b="0">
                <a:solidFill>
                  <a:schemeClr val="tx1">
                    <a:lumMod val="75000"/>
                  </a:schemeClr>
                </a:solidFill>
                <a:latin typeface="+mn-lt"/>
              </a:rPr>
              <a:t>Microsoft Services</a:t>
            </a:r>
          </a:p>
        </p:txBody>
      </p:sp>
    </p:spTree>
    <p:extLst>
      <p:ext uri="{BB962C8B-B14F-4D97-AF65-F5344CB8AC3E}">
        <p14:creationId xmlns:p14="http://schemas.microsoft.com/office/powerpoint/2010/main" val="1457702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92519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6"/>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5137"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199" spc="0" baseline="0">
                <a:solidFill>
                  <a:schemeClr val="bg1"/>
                </a:soli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399" spc="-100" baseline="0">
                <a:solidFill>
                  <a:schemeClr val="bg1"/>
                </a:solidFill>
              </a:defRPr>
            </a:lvl1pPr>
          </a:lstStyle>
          <a:p>
            <a:r>
              <a:rPr lang="en-US"/>
              <a:t>Presentation title</a:t>
            </a:r>
          </a:p>
        </p:txBody>
      </p:sp>
      <p:sp>
        <p:nvSpPr>
          <p:cNvPr id="8" name="Text Placeholder 2"/>
          <p:cNvSpPr txBox="1">
            <a:spLocks/>
          </p:cNvSpPr>
          <p:nvPr userDrawn="1"/>
        </p:nvSpPr>
        <p:spPr bwMode="auto">
          <a:xfrm>
            <a:off x="274702" y="144462"/>
            <a:ext cx="3017487" cy="548634"/>
          </a:xfrm>
          <a:prstGeom prst="rect">
            <a:avLst/>
          </a:prstGeom>
        </p:spPr>
        <p:txBody>
          <a:bodyPr vert="horz" wrap="square" lIns="182854" tIns="146283" rIns="182854" bIns="146283"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b="0">
                <a:solidFill>
                  <a:schemeClr val="bg1"/>
                </a:solidFill>
                <a:latin typeface="+mn-lt"/>
              </a:rPr>
              <a:t>Microsoft Services</a:t>
            </a:r>
          </a:p>
        </p:txBody>
      </p:sp>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31097" y="5859463"/>
            <a:ext cx="2219691" cy="816499"/>
          </a:xfrm>
          <a:prstGeom prst="rect">
            <a:avLst/>
          </a:prstGeom>
        </p:spPr>
      </p:pic>
    </p:spTree>
    <p:extLst>
      <p:ext uri="{BB962C8B-B14F-4D97-AF65-F5344CB8AC3E}">
        <p14:creationId xmlns:p14="http://schemas.microsoft.com/office/powerpoint/2010/main" val="8737333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6161"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6" name="Text Placeholder 5"/>
          <p:cNvSpPr>
            <a:spLocks noGrp="1"/>
          </p:cNvSpPr>
          <p:nvPr>
            <p:ph type="body" sz="quarter" idx="10"/>
          </p:nvPr>
        </p:nvSpPr>
        <p:spPr>
          <a:xfrm>
            <a:off x="274639" y="1323329"/>
            <a:ext cx="11887200" cy="1723549"/>
          </a:xfrm>
        </p:spPr>
        <p:txBody>
          <a:bodyPr/>
          <a:lstStyle>
            <a:lvl1pPr marL="0" indent="0">
              <a:buNone/>
              <a:defRPr>
                <a:solidFill>
                  <a:schemeClr val="accent2"/>
                </a:soli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4"/>
          </p:nvPr>
        </p:nvSpPr>
        <p:spPr>
          <a:xfrm>
            <a:off x="9576973" y="6667131"/>
            <a:ext cx="2797175" cy="195463"/>
          </a:xfrm>
          <a:prstGeom prst="rect">
            <a:avLst/>
          </a:prstGeom>
        </p:spPr>
        <p:txBody>
          <a:bodyPr vert="horz" lIns="91440" tIns="45720" rIns="91440" bIns="45720" rtlCol="0" anchor="ctr"/>
          <a:lstStyle>
            <a:lvl1pPr algn="r">
              <a:defRPr sz="1199">
                <a:solidFill>
                  <a:schemeClr val="tx1"/>
                </a:solidFill>
              </a:defRPr>
            </a:lvl1pPr>
          </a:lstStyle>
          <a:p>
            <a:fld id="{181750B2-C378-4896-80E6-341FDC8E0FED}" type="slidenum">
              <a:rPr lang="en-IN"/>
              <a:pPr/>
              <a:t>‹#›</a:t>
            </a:fld>
            <a:endParaRPr lang="en-IN"/>
          </a:p>
        </p:txBody>
      </p:sp>
      <p:sp>
        <p:nvSpPr>
          <p:cNvPr id="4" name="Title 3"/>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165729132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7185"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6" name="Text Placeholder 5"/>
          <p:cNvSpPr>
            <a:spLocks noGrp="1"/>
          </p:cNvSpPr>
          <p:nvPr>
            <p:ph type="body" sz="quarter" idx="10"/>
          </p:nvPr>
        </p:nvSpPr>
        <p:spPr>
          <a:xfrm>
            <a:off x="274639" y="1323329"/>
            <a:ext cx="11887200" cy="1723549"/>
          </a:xfrm>
        </p:spPr>
        <p:txBody>
          <a:bodyPr/>
          <a:lstStyle>
            <a:lvl1pPr marL="0" indent="0">
              <a:buNone/>
              <a:defRPr>
                <a:solidFill>
                  <a:schemeClr val="tx1"/>
                </a:soli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4"/>
          </p:nvPr>
        </p:nvSpPr>
        <p:spPr>
          <a:xfrm>
            <a:off x="9576973" y="6667131"/>
            <a:ext cx="2797175" cy="195463"/>
          </a:xfrm>
          <a:prstGeom prst="rect">
            <a:avLst/>
          </a:prstGeom>
        </p:spPr>
        <p:txBody>
          <a:bodyPr vert="horz" lIns="91440" tIns="45720" rIns="91440" bIns="45720" rtlCol="0" anchor="ctr"/>
          <a:lstStyle>
            <a:lvl1pPr algn="r">
              <a:defRPr sz="1199">
                <a:solidFill>
                  <a:schemeClr val="tx1"/>
                </a:solidFill>
              </a:defRPr>
            </a:lvl1pPr>
          </a:lstStyle>
          <a:p>
            <a:fld id="{181750B2-C378-4896-80E6-341FDC8E0FED}" type="slidenum">
              <a:rPr lang="en-IN"/>
              <a:pPr/>
              <a:t>‹#›</a:t>
            </a:fld>
            <a:endParaRPr lang="en-IN"/>
          </a:p>
        </p:txBody>
      </p:sp>
      <p:sp>
        <p:nvSpPr>
          <p:cNvPr id="4" name="Title 3"/>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386189830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8209"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4" name="Text Placeholder 3"/>
          <p:cNvSpPr>
            <a:spLocks noGrp="1"/>
          </p:cNvSpPr>
          <p:nvPr>
            <p:ph type="body" sz="quarter" idx="10"/>
          </p:nvPr>
        </p:nvSpPr>
        <p:spPr>
          <a:xfrm>
            <a:off x="274639" y="1328261"/>
            <a:ext cx="11887200" cy="1723549"/>
          </a:xfrm>
        </p:spPr>
        <p:txBody>
          <a:bodyPr>
            <a:spAutoFit/>
          </a:bodyPr>
          <a:lstStyle>
            <a:lvl1pPr>
              <a:defRPr sz="2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4"/>
          </p:nvPr>
        </p:nvSpPr>
        <p:spPr>
          <a:xfrm>
            <a:off x="9576973" y="6667131"/>
            <a:ext cx="2797175" cy="195463"/>
          </a:xfrm>
          <a:prstGeom prst="rect">
            <a:avLst/>
          </a:prstGeom>
        </p:spPr>
        <p:txBody>
          <a:bodyPr vert="horz" lIns="91440" tIns="45720" rIns="91440" bIns="45720" rtlCol="0" anchor="ctr"/>
          <a:lstStyle>
            <a:lvl1pPr algn="r">
              <a:defRPr sz="1199">
                <a:solidFill>
                  <a:schemeClr val="tx1"/>
                </a:solidFill>
              </a:defRPr>
            </a:lvl1pPr>
          </a:lstStyle>
          <a:p>
            <a:fld id="{181750B2-C378-4896-80E6-341FDC8E0FED}" type="slidenum">
              <a:rPr lang="en-IN"/>
              <a:pPr/>
              <a:t>‹#›</a:t>
            </a:fld>
            <a:endParaRPr lang="en-IN"/>
          </a:p>
        </p:txBody>
      </p:sp>
    </p:spTree>
    <p:extLst>
      <p:ext uri="{BB962C8B-B14F-4D97-AF65-F5344CB8AC3E}">
        <p14:creationId xmlns:p14="http://schemas.microsoft.com/office/powerpoint/2010/main" val="354344842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9233"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4" name="Text Placeholder 3"/>
          <p:cNvSpPr>
            <a:spLocks noGrp="1"/>
          </p:cNvSpPr>
          <p:nvPr>
            <p:ph type="body" sz="quarter" idx="10"/>
          </p:nvPr>
        </p:nvSpPr>
        <p:spPr>
          <a:xfrm>
            <a:off x="274639" y="1328261"/>
            <a:ext cx="11887200" cy="1723549"/>
          </a:xfrm>
        </p:spPr>
        <p:txBody>
          <a:bodyPr>
            <a:spAutoFit/>
          </a:bodyPr>
          <a:lstStyle>
            <a:lvl1pPr>
              <a:defRPr sz="2800">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4"/>
          </p:nvPr>
        </p:nvSpPr>
        <p:spPr>
          <a:xfrm>
            <a:off x="9576973" y="6667131"/>
            <a:ext cx="2797175" cy="195463"/>
          </a:xfrm>
          <a:prstGeom prst="rect">
            <a:avLst/>
          </a:prstGeom>
        </p:spPr>
        <p:txBody>
          <a:bodyPr vert="horz" lIns="91440" tIns="45720" rIns="91440" bIns="45720" rtlCol="0" anchor="ctr"/>
          <a:lstStyle>
            <a:lvl1pPr algn="r">
              <a:defRPr sz="1199">
                <a:solidFill>
                  <a:schemeClr val="tx1"/>
                </a:solidFill>
              </a:defRPr>
            </a:lvl1pPr>
          </a:lstStyle>
          <a:p>
            <a:fld id="{181750B2-C378-4896-80E6-341FDC8E0FED}" type="slidenum">
              <a:rPr lang="en-IN"/>
              <a:pPr/>
              <a:t>‹#›</a:t>
            </a:fld>
            <a:endParaRPr lang="en-IN"/>
          </a:p>
        </p:txBody>
      </p:sp>
    </p:spTree>
    <p:extLst>
      <p:ext uri="{BB962C8B-B14F-4D97-AF65-F5344CB8AC3E}">
        <p14:creationId xmlns:p14="http://schemas.microsoft.com/office/powerpoint/2010/main" val="328083667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0257"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
        <p:nvSpPr>
          <p:cNvPr id="4" name="Slide Number Placeholder 4"/>
          <p:cNvSpPr>
            <a:spLocks noGrp="1"/>
          </p:cNvSpPr>
          <p:nvPr>
            <p:ph type="sldNum" sz="quarter" idx="4"/>
          </p:nvPr>
        </p:nvSpPr>
        <p:spPr>
          <a:xfrm>
            <a:off x="9576973" y="6667131"/>
            <a:ext cx="2797175" cy="195463"/>
          </a:xfrm>
          <a:prstGeom prst="rect">
            <a:avLst/>
          </a:prstGeom>
        </p:spPr>
        <p:txBody>
          <a:bodyPr vert="horz" lIns="91440" tIns="45720" rIns="91440" bIns="45720" rtlCol="0" anchor="ctr"/>
          <a:lstStyle>
            <a:lvl1pPr algn="r">
              <a:defRPr sz="1199">
                <a:solidFill>
                  <a:schemeClr val="tx1"/>
                </a:solidFill>
              </a:defRPr>
            </a:lvl1pPr>
          </a:lstStyle>
          <a:p>
            <a:fld id="{181750B2-C378-4896-80E6-341FDC8E0FED}" type="slidenum">
              <a:rPr lang="en-IN"/>
              <a:pPr/>
              <a:t>‹#›</a:t>
            </a:fld>
            <a:endParaRPr lang="en-IN"/>
          </a:p>
        </p:txBody>
      </p:sp>
    </p:spTree>
    <p:extLst>
      <p:ext uri="{BB962C8B-B14F-4D97-AF65-F5344CB8AC3E}">
        <p14:creationId xmlns:p14="http://schemas.microsoft.com/office/powerpoint/2010/main" val="135219710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1281"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89354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2305"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289686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bg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3329"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26546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4353"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91914066"/>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183.xml"/><Relationship Id="rId18" Type="http://schemas.openxmlformats.org/officeDocument/2006/relationships/slideLayout" Target="../slideLayouts/slideLayout188.xml"/><Relationship Id="rId26" Type="http://schemas.openxmlformats.org/officeDocument/2006/relationships/slideLayout" Target="../slideLayouts/slideLayout196.xml"/><Relationship Id="rId39" Type="http://schemas.openxmlformats.org/officeDocument/2006/relationships/slideLayout" Target="../slideLayouts/slideLayout209.xml"/><Relationship Id="rId21" Type="http://schemas.openxmlformats.org/officeDocument/2006/relationships/slideLayout" Target="../slideLayouts/slideLayout191.xml"/><Relationship Id="rId34" Type="http://schemas.openxmlformats.org/officeDocument/2006/relationships/slideLayout" Target="../slideLayouts/slideLayout204.xml"/><Relationship Id="rId42" Type="http://schemas.openxmlformats.org/officeDocument/2006/relationships/slideLayout" Target="../slideLayouts/slideLayout212.xml"/><Relationship Id="rId47" Type="http://schemas.openxmlformats.org/officeDocument/2006/relationships/slideLayout" Target="../slideLayouts/slideLayout217.xml"/><Relationship Id="rId7" Type="http://schemas.openxmlformats.org/officeDocument/2006/relationships/slideLayout" Target="../slideLayouts/slideLayout177.xml"/><Relationship Id="rId2" Type="http://schemas.openxmlformats.org/officeDocument/2006/relationships/slideLayout" Target="../slideLayouts/slideLayout172.xml"/><Relationship Id="rId16" Type="http://schemas.openxmlformats.org/officeDocument/2006/relationships/slideLayout" Target="../slideLayouts/slideLayout186.xml"/><Relationship Id="rId29" Type="http://schemas.openxmlformats.org/officeDocument/2006/relationships/slideLayout" Target="../slideLayouts/slideLayout199.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24" Type="http://schemas.openxmlformats.org/officeDocument/2006/relationships/slideLayout" Target="../slideLayouts/slideLayout194.xml"/><Relationship Id="rId32" Type="http://schemas.openxmlformats.org/officeDocument/2006/relationships/slideLayout" Target="../slideLayouts/slideLayout202.xml"/><Relationship Id="rId37" Type="http://schemas.openxmlformats.org/officeDocument/2006/relationships/slideLayout" Target="../slideLayouts/slideLayout207.xml"/><Relationship Id="rId40" Type="http://schemas.openxmlformats.org/officeDocument/2006/relationships/slideLayout" Target="../slideLayouts/slideLayout210.xml"/><Relationship Id="rId45" Type="http://schemas.openxmlformats.org/officeDocument/2006/relationships/slideLayout" Target="../slideLayouts/slideLayout215.xml"/><Relationship Id="rId5" Type="http://schemas.openxmlformats.org/officeDocument/2006/relationships/slideLayout" Target="../slideLayouts/slideLayout175.xml"/><Relationship Id="rId15" Type="http://schemas.openxmlformats.org/officeDocument/2006/relationships/slideLayout" Target="../slideLayouts/slideLayout185.xml"/><Relationship Id="rId23" Type="http://schemas.openxmlformats.org/officeDocument/2006/relationships/slideLayout" Target="../slideLayouts/slideLayout193.xml"/><Relationship Id="rId28" Type="http://schemas.openxmlformats.org/officeDocument/2006/relationships/slideLayout" Target="../slideLayouts/slideLayout198.xml"/><Relationship Id="rId36" Type="http://schemas.openxmlformats.org/officeDocument/2006/relationships/slideLayout" Target="../slideLayouts/slideLayout206.xml"/><Relationship Id="rId10" Type="http://schemas.openxmlformats.org/officeDocument/2006/relationships/slideLayout" Target="../slideLayouts/slideLayout180.xml"/><Relationship Id="rId19" Type="http://schemas.openxmlformats.org/officeDocument/2006/relationships/slideLayout" Target="../slideLayouts/slideLayout189.xml"/><Relationship Id="rId31" Type="http://schemas.openxmlformats.org/officeDocument/2006/relationships/slideLayout" Target="../slideLayouts/slideLayout201.xml"/><Relationship Id="rId44" Type="http://schemas.openxmlformats.org/officeDocument/2006/relationships/slideLayout" Target="../slideLayouts/slideLayout214.xml"/><Relationship Id="rId4" Type="http://schemas.openxmlformats.org/officeDocument/2006/relationships/slideLayout" Target="../slideLayouts/slideLayout174.xml"/><Relationship Id="rId9" Type="http://schemas.openxmlformats.org/officeDocument/2006/relationships/slideLayout" Target="../slideLayouts/slideLayout179.xml"/><Relationship Id="rId14" Type="http://schemas.openxmlformats.org/officeDocument/2006/relationships/slideLayout" Target="../slideLayouts/slideLayout184.xml"/><Relationship Id="rId22" Type="http://schemas.openxmlformats.org/officeDocument/2006/relationships/slideLayout" Target="../slideLayouts/slideLayout192.xml"/><Relationship Id="rId27" Type="http://schemas.openxmlformats.org/officeDocument/2006/relationships/slideLayout" Target="../slideLayouts/slideLayout197.xml"/><Relationship Id="rId30" Type="http://schemas.openxmlformats.org/officeDocument/2006/relationships/slideLayout" Target="../slideLayouts/slideLayout200.xml"/><Relationship Id="rId35" Type="http://schemas.openxmlformats.org/officeDocument/2006/relationships/slideLayout" Target="../slideLayouts/slideLayout205.xml"/><Relationship Id="rId43" Type="http://schemas.openxmlformats.org/officeDocument/2006/relationships/slideLayout" Target="../slideLayouts/slideLayout213.xml"/><Relationship Id="rId48" Type="http://schemas.openxmlformats.org/officeDocument/2006/relationships/theme" Target="../theme/theme10.xml"/><Relationship Id="rId8" Type="http://schemas.openxmlformats.org/officeDocument/2006/relationships/slideLayout" Target="../slideLayouts/slideLayout178.xml"/><Relationship Id="rId3" Type="http://schemas.openxmlformats.org/officeDocument/2006/relationships/slideLayout" Target="../slideLayouts/slideLayout173.xml"/><Relationship Id="rId12" Type="http://schemas.openxmlformats.org/officeDocument/2006/relationships/slideLayout" Target="../slideLayouts/slideLayout182.xml"/><Relationship Id="rId17" Type="http://schemas.openxmlformats.org/officeDocument/2006/relationships/slideLayout" Target="../slideLayouts/slideLayout187.xml"/><Relationship Id="rId25" Type="http://schemas.openxmlformats.org/officeDocument/2006/relationships/slideLayout" Target="../slideLayouts/slideLayout195.xml"/><Relationship Id="rId33" Type="http://schemas.openxmlformats.org/officeDocument/2006/relationships/slideLayout" Target="../slideLayouts/slideLayout203.xml"/><Relationship Id="rId38" Type="http://schemas.openxmlformats.org/officeDocument/2006/relationships/slideLayout" Target="../slideLayouts/slideLayout208.xml"/><Relationship Id="rId46" Type="http://schemas.openxmlformats.org/officeDocument/2006/relationships/slideLayout" Target="../slideLayouts/slideLayout216.xml"/><Relationship Id="rId20" Type="http://schemas.openxmlformats.org/officeDocument/2006/relationships/slideLayout" Target="../slideLayouts/slideLayout190.xml"/><Relationship Id="rId41" Type="http://schemas.openxmlformats.org/officeDocument/2006/relationships/slideLayout" Target="../slideLayouts/slideLayout211.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30.xml"/><Relationship Id="rId18" Type="http://schemas.openxmlformats.org/officeDocument/2006/relationships/slideLayout" Target="../slideLayouts/slideLayout235.xml"/><Relationship Id="rId26" Type="http://schemas.openxmlformats.org/officeDocument/2006/relationships/slideLayout" Target="../slideLayouts/slideLayout243.xml"/><Relationship Id="rId3" Type="http://schemas.openxmlformats.org/officeDocument/2006/relationships/slideLayout" Target="../slideLayouts/slideLayout220.xml"/><Relationship Id="rId21" Type="http://schemas.openxmlformats.org/officeDocument/2006/relationships/slideLayout" Target="../slideLayouts/slideLayout238.xml"/><Relationship Id="rId7" Type="http://schemas.openxmlformats.org/officeDocument/2006/relationships/slideLayout" Target="../slideLayouts/slideLayout224.xml"/><Relationship Id="rId12" Type="http://schemas.openxmlformats.org/officeDocument/2006/relationships/slideLayout" Target="../slideLayouts/slideLayout229.xml"/><Relationship Id="rId17" Type="http://schemas.openxmlformats.org/officeDocument/2006/relationships/slideLayout" Target="../slideLayouts/slideLayout234.xml"/><Relationship Id="rId25" Type="http://schemas.openxmlformats.org/officeDocument/2006/relationships/slideLayout" Target="../slideLayouts/slideLayout242.xml"/><Relationship Id="rId33" Type="http://schemas.openxmlformats.org/officeDocument/2006/relationships/image" Target="../media/image12.bin"/><Relationship Id="rId2" Type="http://schemas.openxmlformats.org/officeDocument/2006/relationships/slideLayout" Target="../slideLayouts/slideLayout219.xml"/><Relationship Id="rId16" Type="http://schemas.openxmlformats.org/officeDocument/2006/relationships/slideLayout" Target="../slideLayouts/slideLayout233.xml"/><Relationship Id="rId20" Type="http://schemas.openxmlformats.org/officeDocument/2006/relationships/slideLayout" Target="../slideLayouts/slideLayout237.xml"/><Relationship Id="rId29" Type="http://schemas.openxmlformats.org/officeDocument/2006/relationships/slideLayout" Target="../slideLayouts/slideLayout246.xml"/><Relationship Id="rId1" Type="http://schemas.openxmlformats.org/officeDocument/2006/relationships/slideLayout" Target="../slideLayouts/slideLayout218.xml"/><Relationship Id="rId6" Type="http://schemas.openxmlformats.org/officeDocument/2006/relationships/slideLayout" Target="../slideLayouts/slideLayout223.xml"/><Relationship Id="rId11" Type="http://schemas.openxmlformats.org/officeDocument/2006/relationships/slideLayout" Target="../slideLayouts/slideLayout228.xml"/><Relationship Id="rId24" Type="http://schemas.openxmlformats.org/officeDocument/2006/relationships/slideLayout" Target="../slideLayouts/slideLayout241.xml"/><Relationship Id="rId32" Type="http://schemas.openxmlformats.org/officeDocument/2006/relationships/theme" Target="../theme/theme11.xml"/><Relationship Id="rId5" Type="http://schemas.openxmlformats.org/officeDocument/2006/relationships/slideLayout" Target="../slideLayouts/slideLayout222.xml"/><Relationship Id="rId15" Type="http://schemas.openxmlformats.org/officeDocument/2006/relationships/slideLayout" Target="../slideLayouts/slideLayout232.xml"/><Relationship Id="rId23" Type="http://schemas.openxmlformats.org/officeDocument/2006/relationships/slideLayout" Target="../slideLayouts/slideLayout240.xml"/><Relationship Id="rId28" Type="http://schemas.openxmlformats.org/officeDocument/2006/relationships/slideLayout" Target="../slideLayouts/slideLayout245.xml"/><Relationship Id="rId10" Type="http://schemas.openxmlformats.org/officeDocument/2006/relationships/slideLayout" Target="../slideLayouts/slideLayout227.xml"/><Relationship Id="rId19" Type="http://schemas.openxmlformats.org/officeDocument/2006/relationships/slideLayout" Target="../slideLayouts/slideLayout236.xml"/><Relationship Id="rId31" Type="http://schemas.openxmlformats.org/officeDocument/2006/relationships/slideLayout" Target="../slideLayouts/slideLayout248.xml"/><Relationship Id="rId4" Type="http://schemas.openxmlformats.org/officeDocument/2006/relationships/slideLayout" Target="../slideLayouts/slideLayout221.xml"/><Relationship Id="rId9" Type="http://schemas.openxmlformats.org/officeDocument/2006/relationships/slideLayout" Target="../slideLayouts/slideLayout226.xml"/><Relationship Id="rId14" Type="http://schemas.openxmlformats.org/officeDocument/2006/relationships/slideLayout" Target="../slideLayouts/slideLayout231.xml"/><Relationship Id="rId22" Type="http://schemas.openxmlformats.org/officeDocument/2006/relationships/slideLayout" Target="../slideLayouts/slideLayout239.xml"/><Relationship Id="rId27" Type="http://schemas.openxmlformats.org/officeDocument/2006/relationships/slideLayout" Target="../slideLayouts/slideLayout244.xml"/><Relationship Id="rId30" Type="http://schemas.openxmlformats.org/officeDocument/2006/relationships/slideLayout" Target="../slideLayouts/slideLayout247.xml"/><Relationship Id="rId8" Type="http://schemas.openxmlformats.org/officeDocument/2006/relationships/slideLayout" Target="../slideLayouts/slideLayout225.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56.xml"/><Relationship Id="rId13" Type="http://schemas.openxmlformats.org/officeDocument/2006/relationships/slideLayout" Target="../slideLayouts/slideLayout261.xml"/><Relationship Id="rId18" Type="http://schemas.openxmlformats.org/officeDocument/2006/relationships/slideLayout" Target="../slideLayouts/slideLayout266.xml"/><Relationship Id="rId3" Type="http://schemas.openxmlformats.org/officeDocument/2006/relationships/slideLayout" Target="../slideLayouts/slideLayout251.xml"/><Relationship Id="rId21" Type="http://schemas.openxmlformats.org/officeDocument/2006/relationships/slideLayout" Target="../slideLayouts/slideLayout269.xml"/><Relationship Id="rId7" Type="http://schemas.openxmlformats.org/officeDocument/2006/relationships/slideLayout" Target="../slideLayouts/slideLayout255.xml"/><Relationship Id="rId12" Type="http://schemas.openxmlformats.org/officeDocument/2006/relationships/slideLayout" Target="../slideLayouts/slideLayout260.xml"/><Relationship Id="rId17" Type="http://schemas.openxmlformats.org/officeDocument/2006/relationships/slideLayout" Target="../slideLayouts/slideLayout265.xml"/><Relationship Id="rId25" Type="http://schemas.openxmlformats.org/officeDocument/2006/relationships/theme" Target="../theme/theme12.xml"/><Relationship Id="rId2" Type="http://schemas.openxmlformats.org/officeDocument/2006/relationships/slideLayout" Target="../slideLayouts/slideLayout250.xml"/><Relationship Id="rId16" Type="http://schemas.openxmlformats.org/officeDocument/2006/relationships/slideLayout" Target="../slideLayouts/slideLayout264.xml"/><Relationship Id="rId20" Type="http://schemas.openxmlformats.org/officeDocument/2006/relationships/slideLayout" Target="../slideLayouts/slideLayout268.xml"/><Relationship Id="rId1" Type="http://schemas.openxmlformats.org/officeDocument/2006/relationships/slideLayout" Target="../slideLayouts/slideLayout249.xml"/><Relationship Id="rId6" Type="http://schemas.openxmlformats.org/officeDocument/2006/relationships/slideLayout" Target="../slideLayouts/slideLayout254.xml"/><Relationship Id="rId11" Type="http://schemas.openxmlformats.org/officeDocument/2006/relationships/slideLayout" Target="../slideLayouts/slideLayout259.xml"/><Relationship Id="rId24" Type="http://schemas.openxmlformats.org/officeDocument/2006/relationships/slideLayout" Target="../slideLayouts/slideLayout272.xml"/><Relationship Id="rId5" Type="http://schemas.openxmlformats.org/officeDocument/2006/relationships/slideLayout" Target="../slideLayouts/slideLayout253.xml"/><Relationship Id="rId15" Type="http://schemas.openxmlformats.org/officeDocument/2006/relationships/slideLayout" Target="../slideLayouts/slideLayout263.xml"/><Relationship Id="rId23" Type="http://schemas.openxmlformats.org/officeDocument/2006/relationships/slideLayout" Target="../slideLayouts/slideLayout271.xml"/><Relationship Id="rId10" Type="http://schemas.openxmlformats.org/officeDocument/2006/relationships/slideLayout" Target="../slideLayouts/slideLayout258.xml"/><Relationship Id="rId19" Type="http://schemas.openxmlformats.org/officeDocument/2006/relationships/slideLayout" Target="../slideLayouts/slideLayout267.xml"/><Relationship Id="rId4" Type="http://schemas.openxmlformats.org/officeDocument/2006/relationships/slideLayout" Target="../slideLayouts/slideLayout252.xml"/><Relationship Id="rId9" Type="http://schemas.openxmlformats.org/officeDocument/2006/relationships/slideLayout" Target="../slideLayouts/slideLayout257.xml"/><Relationship Id="rId14" Type="http://schemas.openxmlformats.org/officeDocument/2006/relationships/slideLayout" Target="../slideLayouts/slideLayout262.xml"/><Relationship Id="rId22" Type="http://schemas.openxmlformats.org/officeDocument/2006/relationships/slideLayout" Target="../slideLayouts/slideLayout27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80.xml"/><Relationship Id="rId13" Type="http://schemas.openxmlformats.org/officeDocument/2006/relationships/slideLayout" Target="../slideLayouts/slideLayout285.xml"/><Relationship Id="rId18" Type="http://schemas.openxmlformats.org/officeDocument/2006/relationships/slideLayout" Target="../slideLayouts/slideLayout290.xml"/><Relationship Id="rId26" Type="http://schemas.openxmlformats.org/officeDocument/2006/relationships/slideLayout" Target="../slideLayouts/slideLayout298.xml"/><Relationship Id="rId3" Type="http://schemas.openxmlformats.org/officeDocument/2006/relationships/slideLayout" Target="../slideLayouts/slideLayout275.xml"/><Relationship Id="rId21" Type="http://schemas.openxmlformats.org/officeDocument/2006/relationships/slideLayout" Target="../slideLayouts/slideLayout293.xml"/><Relationship Id="rId7" Type="http://schemas.openxmlformats.org/officeDocument/2006/relationships/slideLayout" Target="../slideLayouts/slideLayout279.xml"/><Relationship Id="rId12" Type="http://schemas.openxmlformats.org/officeDocument/2006/relationships/slideLayout" Target="../slideLayouts/slideLayout284.xml"/><Relationship Id="rId17" Type="http://schemas.openxmlformats.org/officeDocument/2006/relationships/slideLayout" Target="../slideLayouts/slideLayout289.xml"/><Relationship Id="rId25" Type="http://schemas.openxmlformats.org/officeDocument/2006/relationships/slideLayout" Target="../slideLayouts/slideLayout297.xml"/><Relationship Id="rId2" Type="http://schemas.openxmlformats.org/officeDocument/2006/relationships/slideLayout" Target="../slideLayouts/slideLayout274.xml"/><Relationship Id="rId16" Type="http://schemas.openxmlformats.org/officeDocument/2006/relationships/slideLayout" Target="../slideLayouts/slideLayout288.xml"/><Relationship Id="rId20" Type="http://schemas.openxmlformats.org/officeDocument/2006/relationships/slideLayout" Target="../slideLayouts/slideLayout292.xml"/><Relationship Id="rId29" Type="http://schemas.openxmlformats.org/officeDocument/2006/relationships/slideLayout" Target="../slideLayouts/slideLayout301.xml"/><Relationship Id="rId1" Type="http://schemas.openxmlformats.org/officeDocument/2006/relationships/slideLayout" Target="../slideLayouts/slideLayout273.xml"/><Relationship Id="rId6" Type="http://schemas.openxmlformats.org/officeDocument/2006/relationships/slideLayout" Target="../slideLayouts/slideLayout278.xml"/><Relationship Id="rId11" Type="http://schemas.openxmlformats.org/officeDocument/2006/relationships/slideLayout" Target="../slideLayouts/slideLayout283.xml"/><Relationship Id="rId24" Type="http://schemas.openxmlformats.org/officeDocument/2006/relationships/slideLayout" Target="../slideLayouts/slideLayout296.xml"/><Relationship Id="rId5" Type="http://schemas.openxmlformats.org/officeDocument/2006/relationships/slideLayout" Target="../slideLayouts/slideLayout277.xml"/><Relationship Id="rId15" Type="http://schemas.openxmlformats.org/officeDocument/2006/relationships/slideLayout" Target="../slideLayouts/slideLayout287.xml"/><Relationship Id="rId23" Type="http://schemas.openxmlformats.org/officeDocument/2006/relationships/slideLayout" Target="../slideLayouts/slideLayout295.xml"/><Relationship Id="rId28" Type="http://schemas.openxmlformats.org/officeDocument/2006/relationships/slideLayout" Target="../slideLayouts/slideLayout300.xml"/><Relationship Id="rId10" Type="http://schemas.openxmlformats.org/officeDocument/2006/relationships/slideLayout" Target="../slideLayouts/slideLayout282.xml"/><Relationship Id="rId19" Type="http://schemas.openxmlformats.org/officeDocument/2006/relationships/slideLayout" Target="../slideLayouts/slideLayout291.xml"/><Relationship Id="rId31" Type="http://schemas.openxmlformats.org/officeDocument/2006/relationships/image" Target="../media/image8.emf"/><Relationship Id="rId4" Type="http://schemas.openxmlformats.org/officeDocument/2006/relationships/slideLayout" Target="../slideLayouts/slideLayout276.xml"/><Relationship Id="rId9" Type="http://schemas.openxmlformats.org/officeDocument/2006/relationships/slideLayout" Target="../slideLayouts/slideLayout281.xml"/><Relationship Id="rId14" Type="http://schemas.openxmlformats.org/officeDocument/2006/relationships/slideLayout" Target="../slideLayouts/slideLayout286.xml"/><Relationship Id="rId22" Type="http://schemas.openxmlformats.org/officeDocument/2006/relationships/slideLayout" Target="../slideLayouts/slideLayout294.xml"/><Relationship Id="rId27" Type="http://schemas.openxmlformats.org/officeDocument/2006/relationships/slideLayout" Target="../slideLayouts/slideLayout299.xml"/><Relationship Id="rId30"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09.xml"/><Relationship Id="rId13" Type="http://schemas.openxmlformats.org/officeDocument/2006/relationships/slideLayout" Target="../slideLayouts/slideLayout314.xml"/><Relationship Id="rId3" Type="http://schemas.openxmlformats.org/officeDocument/2006/relationships/slideLayout" Target="../slideLayouts/slideLayout304.xml"/><Relationship Id="rId7" Type="http://schemas.openxmlformats.org/officeDocument/2006/relationships/slideLayout" Target="../slideLayouts/slideLayout308.xml"/><Relationship Id="rId12" Type="http://schemas.openxmlformats.org/officeDocument/2006/relationships/slideLayout" Target="../slideLayouts/slideLayout313.xml"/><Relationship Id="rId2" Type="http://schemas.openxmlformats.org/officeDocument/2006/relationships/slideLayout" Target="../slideLayouts/slideLayout303.xml"/><Relationship Id="rId1" Type="http://schemas.openxmlformats.org/officeDocument/2006/relationships/slideLayout" Target="../slideLayouts/slideLayout302.xml"/><Relationship Id="rId6" Type="http://schemas.openxmlformats.org/officeDocument/2006/relationships/slideLayout" Target="../slideLayouts/slideLayout307.xml"/><Relationship Id="rId11" Type="http://schemas.openxmlformats.org/officeDocument/2006/relationships/slideLayout" Target="../slideLayouts/slideLayout312.xml"/><Relationship Id="rId5" Type="http://schemas.openxmlformats.org/officeDocument/2006/relationships/slideLayout" Target="../slideLayouts/slideLayout306.xml"/><Relationship Id="rId10" Type="http://schemas.openxmlformats.org/officeDocument/2006/relationships/slideLayout" Target="../slideLayouts/slideLayout311.xml"/><Relationship Id="rId4" Type="http://schemas.openxmlformats.org/officeDocument/2006/relationships/slideLayout" Target="../slideLayouts/slideLayout305.xml"/><Relationship Id="rId9" Type="http://schemas.openxmlformats.org/officeDocument/2006/relationships/slideLayout" Target="../slideLayouts/slideLayout310.xml"/><Relationship Id="rId1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22.xml"/><Relationship Id="rId13" Type="http://schemas.openxmlformats.org/officeDocument/2006/relationships/slideLayout" Target="../slideLayouts/slideLayout327.xml"/><Relationship Id="rId18" Type="http://schemas.openxmlformats.org/officeDocument/2006/relationships/slideLayout" Target="../slideLayouts/slideLayout332.xml"/><Relationship Id="rId3" Type="http://schemas.openxmlformats.org/officeDocument/2006/relationships/slideLayout" Target="../slideLayouts/slideLayout317.xml"/><Relationship Id="rId21" Type="http://schemas.openxmlformats.org/officeDocument/2006/relationships/slideLayout" Target="../slideLayouts/slideLayout335.xml"/><Relationship Id="rId7" Type="http://schemas.openxmlformats.org/officeDocument/2006/relationships/slideLayout" Target="../slideLayouts/slideLayout321.xml"/><Relationship Id="rId12" Type="http://schemas.openxmlformats.org/officeDocument/2006/relationships/slideLayout" Target="../slideLayouts/slideLayout326.xml"/><Relationship Id="rId17" Type="http://schemas.openxmlformats.org/officeDocument/2006/relationships/slideLayout" Target="../slideLayouts/slideLayout331.xml"/><Relationship Id="rId2" Type="http://schemas.openxmlformats.org/officeDocument/2006/relationships/slideLayout" Target="../slideLayouts/slideLayout316.xml"/><Relationship Id="rId16" Type="http://schemas.openxmlformats.org/officeDocument/2006/relationships/slideLayout" Target="../slideLayouts/slideLayout330.xml"/><Relationship Id="rId20" Type="http://schemas.openxmlformats.org/officeDocument/2006/relationships/slideLayout" Target="../slideLayouts/slideLayout334.xml"/><Relationship Id="rId1" Type="http://schemas.openxmlformats.org/officeDocument/2006/relationships/slideLayout" Target="../slideLayouts/slideLayout315.xml"/><Relationship Id="rId6" Type="http://schemas.openxmlformats.org/officeDocument/2006/relationships/slideLayout" Target="../slideLayouts/slideLayout320.xml"/><Relationship Id="rId11" Type="http://schemas.openxmlformats.org/officeDocument/2006/relationships/slideLayout" Target="../slideLayouts/slideLayout325.xml"/><Relationship Id="rId24" Type="http://schemas.openxmlformats.org/officeDocument/2006/relationships/image" Target="../media/image8.emf"/><Relationship Id="rId5" Type="http://schemas.openxmlformats.org/officeDocument/2006/relationships/slideLayout" Target="../slideLayouts/slideLayout319.xml"/><Relationship Id="rId15" Type="http://schemas.openxmlformats.org/officeDocument/2006/relationships/slideLayout" Target="../slideLayouts/slideLayout329.xml"/><Relationship Id="rId23" Type="http://schemas.openxmlformats.org/officeDocument/2006/relationships/theme" Target="../theme/theme15.xml"/><Relationship Id="rId10" Type="http://schemas.openxmlformats.org/officeDocument/2006/relationships/slideLayout" Target="../slideLayouts/slideLayout324.xml"/><Relationship Id="rId19" Type="http://schemas.openxmlformats.org/officeDocument/2006/relationships/slideLayout" Target="../slideLayouts/slideLayout333.xml"/><Relationship Id="rId4" Type="http://schemas.openxmlformats.org/officeDocument/2006/relationships/slideLayout" Target="../slideLayouts/slideLayout318.xml"/><Relationship Id="rId9" Type="http://schemas.openxmlformats.org/officeDocument/2006/relationships/slideLayout" Target="../slideLayouts/slideLayout323.xml"/><Relationship Id="rId14" Type="http://schemas.openxmlformats.org/officeDocument/2006/relationships/slideLayout" Target="../slideLayouts/slideLayout328.xml"/><Relationship Id="rId22" Type="http://schemas.openxmlformats.org/officeDocument/2006/relationships/slideLayout" Target="../slideLayouts/slideLayout336.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44.xml"/><Relationship Id="rId13" Type="http://schemas.openxmlformats.org/officeDocument/2006/relationships/slideLayout" Target="../slideLayouts/slideLayout349.xml"/><Relationship Id="rId18" Type="http://schemas.openxmlformats.org/officeDocument/2006/relationships/slideLayout" Target="../slideLayouts/slideLayout354.xml"/><Relationship Id="rId3" Type="http://schemas.openxmlformats.org/officeDocument/2006/relationships/slideLayout" Target="../slideLayouts/slideLayout339.xml"/><Relationship Id="rId21" Type="http://schemas.openxmlformats.org/officeDocument/2006/relationships/image" Target="../media/image8.emf"/><Relationship Id="rId7" Type="http://schemas.openxmlformats.org/officeDocument/2006/relationships/slideLayout" Target="../slideLayouts/slideLayout343.xml"/><Relationship Id="rId12" Type="http://schemas.openxmlformats.org/officeDocument/2006/relationships/slideLayout" Target="../slideLayouts/slideLayout348.xml"/><Relationship Id="rId17" Type="http://schemas.openxmlformats.org/officeDocument/2006/relationships/slideLayout" Target="../slideLayouts/slideLayout353.xml"/><Relationship Id="rId2" Type="http://schemas.openxmlformats.org/officeDocument/2006/relationships/slideLayout" Target="../slideLayouts/slideLayout338.xml"/><Relationship Id="rId16" Type="http://schemas.openxmlformats.org/officeDocument/2006/relationships/slideLayout" Target="../slideLayouts/slideLayout352.xml"/><Relationship Id="rId20" Type="http://schemas.openxmlformats.org/officeDocument/2006/relationships/theme" Target="../theme/theme16.xml"/><Relationship Id="rId1" Type="http://schemas.openxmlformats.org/officeDocument/2006/relationships/slideLayout" Target="../slideLayouts/slideLayout337.xml"/><Relationship Id="rId6" Type="http://schemas.openxmlformats.org/officeDocument/2006/relationships/slideLayout" Target="../slideLayouts/slideLayout342.xml"/><Relationship Id="rId11" Type="http://schemas.openxmlformats.org/officeDocument/2006/relationships/slideLayout" Target="../slideLayouts/slideLayout347.xml"/><Relationship Id="rId5" Type="http://schemas.openxmlformats.org/officeDocument/2006/relationships/slideLayout" Target="../slideLayouts/slideLayout341.xml"/><Relationship Id="rId15" Type="http://schemas.openxmlformats.org/officeDocument/2006/relationships/slideLayout" Target="../slideLayouts/slideLayout351.xml"/><Relationship Id="rId10" Type="http://schemas.openxmlformats.org/officeDocument/2006/relationships/slideLayout" Target="../slideLayouts/slideLayout346.xml"/><Relationship Id="rId19" Type="http://schemas.openxmlformats.org/officeDocument/2006/relationships/slideLayout" Target="../slideLayouts/slideLayout355.xml"/><Relationship Id="rId4" Type="http://schemas.openxmlformats.org/officeDocument/2006/relationships/slideLayout" Target="../slideLayouts/slideLayout340.xml"/><Relationship Id="rId9" Type="http://schemas.openxmlformats.org/officeDocument/2006/relationships/slideLayout" Target="../slideLayouts/slideLayout345.xml"/><Relationship Id="rId14" Type="http://schemas.openxmlformats.org/officeDocument/2006/relationships/slideLayout" Target="../slideLayouts/slideLayout350.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63.xml"/><Relationship Id="rId13" Type="http://schemas.openxmlformats.org/officeDocument/2006/relationships/slideLayout" Target="../slideLayouts/slideLayout368.xml"/><Relationship Id="rId18" Type="http://schemas.openxmlformats.org/officeDocument/2006/relationships/slideLayout" Target="../slideLayouts/slideLayout373.xml"/><Relationship Id="rId3" Type="http://schemas.openxmlformats.org/officeDocument/2006/relationships/slideLayout" Target="../slideLayouts/slideLayout358.xml"/><Relationship Id="rId21" Type="http://schemas.openxmlformats.org/officeDocument/2006/relationships/slideLayout" Target="../slideLayouts/slideLayout376.xml"/><Relationship Id="rId7" Type="http://schemas.openxmlformats.org/officeDocument/2006/relationships/slideLayout" Target="../slideLayouts/slideLayout362.xml"/><Relationship Id="rId12" Type="http://schemas.openxmlformats.org/officeDocument/2006/relationships/slideLayout" Target="../slideLayouts/slideLayout367.xml"/><Relationship Id="rId17" Type="http://schemas.openxmlformats.org/officeDocument/2006/relationships/slideLayout" Target="../slideLayouts/slideLayout372.xml"/><Relationship Id="rId2" Type="http://schemas.openxmlformats.org/officeDocument/2006/relationships/slideLayout" Target="../slideLayouts/slideLayout357.xml"/><Relationship Id="rId16" Type="http://schemas.openxmlformats.org/officeDocument/2006/relationships/slideLayout" Target="../slideLayouts/slideLayout371.xml"/><Relationship Id="rId20" Type="http://schemas.openxmlformats.org/officeDocument/2006/relationships/slideLayout" Target="../slideLayouts/slideLayout375.xml"/><Relationship Id="rId1" Type="http://schemas.openxmlformats.org/officeDocument/2006/relationships/slideLayout" Target="../slideLayouts/slideLayout356.xml"/><Relationship Id="rId6" Type="http://schemas.openxmlformats.org/officeDocument/2006/relationships/slideLayout" Target="../slideLayouts/slideLayout361.xml"/><Relationship Id="rId11" Type="http://schemas.openxmlformats.org/officeDocument/2006/relationships/slideLayout" Target="../slideLayouts/slideLayout366.xml"/><Relationship Id="rId24" Type="http://schemas.openxmlformats.org/officeDocument/2006/relationships/image" Target="../media/image8.emf"/><Relationship Id="rId5" Type="http://schemas.openxmlformats.org/officeDocument/2006/relationships/slideLayout" Target="../slideLayouts/slideLayout360.xml"/><Relationship Id="rId15" Type="http://schemas.openxmlformats.org/officeDocument/2006/relationships/slideLayout" Target="../slideLayouts/slideLayout370.xml"/><Relationship Id="rId23" Type="http://schemas.openxmlformats.org/officeDocument/2006/relationships/theme" Target="../theme/theme17.xml"/><Relationship Id="rId10" Type="http://schemas.openxmlformats.org/officeDocument/2006/relationships/slideLayout" Target="../slideLayouts/slideLayout365.xml"/><Relationship Id="rId19" Type="http://schemas.openxmlformats.org/officeDocument/2006/relationships/slideLayout" Target="../slideLayouts/slideLayout374.xml"/><Relationship Id="rId4" Type="http://schemas.openxmlformats.org/officeDocument/2006/relationships/slideLayout" Target="../slideLayouts/slideLayout359.xml"/><Relationship Id="rId9" Type="http://schemas.openxmlformats.org/officeDocument/2006/relationships/slideLayout" Target="../slideLayouts/slideLayout364.xml"/><Relationship Id="rId14" Type="http://schemas.openxmlformats.org/officeDocument/2006/relationships/slideLayout" Target="../slideLayouts/slideLayout369.xml"/><Relationship Id="rId22" Type="http://schemas.openxmlformats.org/officeDocument/2006/relationships/slideLayout" Target="../slideLayouts/slideLayout37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85.xml"/><Relationship Id="rId13" Type="http://schemas.openxmlformats.org/officeDocument/2006/relationships/slideLayout" Target="../slideLayouts/slideLayout390.xml"/><Relationship Id="rId18" Type="http://schemas.openxmlformats.org/officeDocument/2006/relationships/slideLayout" Target="../slideLayouts/slideLayout395.xml"/><Relationship Id="rId3" Type="http://schemas.openxmlformats.org/officeDocument/2006/relationships/slideLayout" Target="../slideLayouts/slideLayout380.xml"/><Relationship Id="rId21" Type="http://schemas.openxmlformats.org/officeDocument/2006/relationships/image" Target="../media/image8.emf"/><Relationship Id="rId7" Type="http://schemas.openxmlformats.org/officeDocument/2006/relationships/slideLayout" Target="../slideLayouts/slideLayout384.xml"/><Relationship Id="rId12" Type="http://schemas.openxmlformats.org/officeDocument/2006/relationships/slideLayout" Target="../slideLayouts/slideLayout389.xml"/><Relationship Id="rId17" Type="http://schemas.openxmlformats.org/officeDocument/2006/relationships/slideLayout" Target="../slideLayouts/slideLayout394.xml"/><Relationship Id="rId2" Type="http://schemas.openxmlformats.org/officeDocument/2006/relationships/slideLayout" Target="../slideLayouts/slideLayout379.xml"/><Relationship Id="rId16" Type="http://schemas.openxmlformats.org/officeDocument/2006/relationships/slideLayout" Target="../slideLayouts/slideLayout393.xml"/><Relationship Id="rId20" Type="http://schemas.openxmlformats.org/officeDocument/2006/relationships/theme" Target="../theme/theme18.xml"/><Relationship Id="rId1" Type="http://schemas.openxmlformats.org/officeDocument/2006/relationships/slideLayout" Target="../slideLayouts/slideLayout378.xml"/><Relationship Id="rId6" Type="http://schemas.openxmlformats.org/officeDocument/2006/relationships/slideLayout" Target="../slideLayouts/slideLayout383.xml"/><Relationship Id="rId11" Type="http://schemas.openxmlformats.org/officeDocument/2006/relationships/slideLayout" Target="../slideLayouts/slideLayout388.xml"/><Relationship Id="rId5" Type="http://schemas.openxmlformats.org/officeDocument/2006/relationships/slideLayout" Target="../slideLayouts/slideLayout382.xml"/><Relationship Id="rId15" Type="http://schemas.openxmlformats.org/officeDocument/2006/relationships/slideLayout" Target="../slideLayouts/slideLayout392.xml"/><Relationship Id="rId10" Type="http://schemas.openxmlformats.org/officeDocument/2006/relationships/slideLayout" Target="../slideLayouts/slideLayout387.xml"/><Relationship Id="rId19" Type="http://schemas.openxmlformats.org/officeDocument/2006/relationships/slideLayout" Target="../slideLayouts/slideLayout396.xml"/><Relationship Id="rId4" Type="http://schemas.openxmlformats.org/officeDocument/2006/relationships/slideLayout" Target="../slideLayouts/slideLayout381.xml"/><Relationship Id="rId9" Type="http://schemas.openxmlformats.org/officeDocument/2006/relationships/slideLayout" Target="../slideLayouts/slideLayout386.xml"/><Relationship Id="rId14" Type="http://schemas.openxmlformats.org/officeDocument/2006/relationships/slideLayout" Target="../slideLayouts/slideLayout391.xml"/></Relationships>
</file>

<file path=ppt/slideMasters/_rels/slideMaster19.xml.rels><?xml version="1.0" encoding="UTF-8" standalone="yes"?>
<Relationships xmlns="http://schemas.openxmlformats.org/package/2006/relationships"><Relationship Id="rId26" Type="http://schemas.openxmlformats.org/officeDocument/2006/relationships/slideLayout" Target="../slideLayouts/slideLayout422.xml"/><Relationship Id="rId21" Type="http://schemas.openxmlformats.org/officeDocument/2006/relationships/slideLayout" Target="../slideLayouts/slideLayout417.xml"/><Relationship Id="rId42" Type="http://schemas.openxmlformats.org/officeDocument/2006/relationships/slideLayout" Target="../slideLayouts/slideLayout438.xml"/><Relationship Id="rId47" Type="http://schemas.openxmlformats.org/officeDocument/2006/relationships/slideLayout" Target="../slideLayouts/slideLayout443.xml"/><Relationship Id="rId63" Type="http://schemas.openxmlformats.org/officeDocument/2006/relationships/slideLayout" Target="../slideLayouts/slideLayout459.xml"/><Relationship Id="rId68" Type="http://schemas.openxmlformats.org/officeDocument/2006/relationships/slideLayout" Target="../slideLayouts/slideLayout464.xml"/><Relationship Id="rId2" Type="http://schemas.openxmlformats.org/officeDocument/2006/relationships/slideLayout" Target="../slideLayouts/slideLayout398.xml"/><Relationship Id="rId16" Type="http://schemas.openxmlformats.org/officeDocument/2006/relationships/slideLayout" Target="../slideLayouts/slideLayout412.xml"/><Relationship Id="rId29" Type="http://schemas.openxmlformats.org/officeDocument/2006/relationships/slideLayout" Target="../slideLayouts/slideLayout425.xml"/><Relationship Id="rId11" Type="http://schemas.openxmlformats.org/officeDocument/2006/relationships/slideLayout" Target="../slideLayouts/slideLayout407.xml"/><Relationship Id="rId24" Type="http://schemas.openxmlformats.org/officeDocument/2006/relationships/slideLayout" Target="../slideLayouts/slideLayout420.xml"/><Relationship Id="rId32" Type="http://schemas.openxmlformats.org/officeDocument/2006/relationships/slideLayout" Target="../slideLayouts/slideLayout428.xml"/><Relationship Id="rId37" Type="http://schemas.openxmlformats.org/officeDocument/2006/relationships/slideLayout" Target="../slideLayouts/slideLayout433.xml"/><Relationship Id="rId40" Type="http://schemas.openxmlformats.org/officeDocument/2006/relationships/slideLayout" Target="../slideLayouts/slideLayout436.xml"/><Relationship Id="rId45" Type="http://schemas.openxmlformats.org/officeDocument/2006/relationships/slideLayout" Target="../slideLayouts/slideLayout441.xml"/><Relationship Id="rId53" Type="http://schemas.openxmlformats.org/officeDocument/2006/relationships/slideLayout" Target="../slideLayouts/slideLayout449.xml"/><Relationship Id="rId58" Type="http://schemas.openxmlformats.org/officeDocument/2006/relationships/slideLayout" Target="../slideLayouts/slideLayout454.xml"/><Relationship Id="rId66" Type="http://schemas.openxmlformats.org/officeDocument/2006/relationships/slideLayout" Target="../slideLayouts/slideLayout462.xml"/><Relationship Id="rId74" Type="http://schemas.openxmlformats.org/officeDocument/2006/relationships/image" Target="../media/image24.emf"/><Relationship Id="rId5" Type="http://schemas.openxmlformats.org/officeDocument/2006/relationships/slideLayout" Target="../slideLayouts/slideLayout401.xml"/><Relationship Id="rId61" Type="http://schemas.openxmlformats.org/officeDocument/2006/relationships/slideLayout" Target="../slideLayouts/slideLayout457.xml"/><Relationship Id="rId19" Type="http://schemas.openxmlformats.org/officeDocument/2006/relationships/slideLayout" Target="../slideLayouts/slideLayout415.xml"/><Relationship Id="rId14" Type="http://schemas.openxmlformats.org/officeDocument/2006/relationships/slideLayout" Target="../slideLayouts/slideLayout410.xml"/><Relationship Id="rId22" Type="http://schemas.openxmlformats.org/officeDocument/2006/relationships/slideLayout" Target="../slideLayouts/slideLayout418.xml"/><Relationship Id="rId27" Type="http://schemas.openxmlformats.org/officeDocument/2006/relationships/slideLayout" Target="../slideLayouts/slideLayout423.xml"/><Relationship Id="rId30" Type="http://schemas.openxmlformats.org/officeDocument/2006/relationships/slideLayout" Target="../slideLayouts/slideLayout426.xml"/><Relationship Id="rId35" Type="http://schemas.openxmlformats.org/officeDocument/2006/relationships/slideLayout" Target="../slideLayouts/slideLayout431.xml"/><Relationship Id="rId43" Type="http://schemas.openxmlformats.org/officeDocument/2006/relationships/slideLayout" Target="../slideLayouts/slideLayout439.xml"/><Relationship Id="rId48" Type="http://schemas.openxmlformats.org/officeDocument/2006/relationships/slideLayout" Target="../slideLayouts/slideLayout444.xml"/><Relationship Id="rId56" Type="http://schemas.openxmlformats.org/officeDocument/2006/relationships/slideLayout" Target="../slideLayouts/slideLayout452.xml"/><Relationship Id="rId64" Type="http://schemas.openxmlformats.org/officeDocument/2006/relationships/slideLayout" Target="../slideLayouts/slideLayout460.xml"/><Relationship Id="rId69" Type="http://schemas.openxmlformats.org/officeDocument/2006/relationships/slideLayout" Target="../slideLayouts/slideLayout465.xml"/><Relationship Id="rId8" Type="http://schemas.openxmlformats.org/officeDocument/2006/relationships/slideLayout" Target="../slideLayouts/slideLayout404.xml"/><Relationship Id="rId51" Type="http://schemas.openxmlformats.org/officeDocument/2006/relationships/slideLayout" Target="../slideLayouts/slideLayout447.xml"/><Relationship Id="rId72" Type="http://schemas.openxmlformats.org/officeDocument/2006/relationships/tags" Target="../tags/tag46.xml"/><Relationship Id="rId3" Type="http://schemas.openxmlformats.org/officeDocument/2006/relationships/slideLayout" Target="../slideLayouts/slideLayout399.xml"/><Relationship Id="rId12" Type="http://schemas.openxmlformats.org/officeDocument/2006/relationships/slideLayout" Target="../slideLayouts/slideLayout408.xml"/><Relationship Id="rId17" Type="http://schemas.openxmlformats.org/officeDocument/2006/relationships/slideLayout" Target="../slideLayouts/slideLayout413.xml"/><Relationship Id="rId25" Type="http://schemas.openxmlformats.org/officeDocument/2006/relationships/slideLayout" Target="../slideLayouts/slideLayout421.xml"/><Relationship Id="rId33" Type="http://schemas.openxmlformats.org/officeDocument/2006/relationships/slideLayout" Target="../slideLayouts/slideLayout429.xml"/><Relationship Id="rId38" Type="http://schemas.openxmlformats.org/officeDocument/2006/relationships/slideLayout" Target="../slideLayouts/slideLayout434.xml"/><Relationship Id="rId46" Type="http://schemas.openxmlformats.org/officeDocument/2006/relationships/slideLayout" Target="../slideLayouts/slideLayout442.xml"/><Relationship Id="rId59" Type="http://schemas.openxmlformats.org/officeDocument/2006/relationships/slideLayout" Target="../slideLayouts/slideLayout455.xml"/><Relationship Id="rId67" Type="http://schemas.openxmlformats.org/officeDocument/2006/relationships/slideLayout" Target="../slideLayouts/slideLayout463.xml"/><Relationship Id="rId20" Type="http://schemas.openxmlformats.org/officeDocument/2006/relationships/slideLayout" Target="../slideLayouts/slideLayout416.xml"/><Relationship Id="rId41" Type="http://schemas.openxmlformats.org/officeDocument/2006/relationships/slideLayout" Target="../slideLayouts/slideLayout437.xml"/><Relationship Id="rId54" Type="http://schemas.openxmlformats.org/officeDocument/2006/relationships/slideLayout" Target="../slideLayouts/slideLayout450.xml"/><Relationship Id="rId62" Type="http://schemas.openxmlformats.org/officeDocument/2006/relationships/slideLayout" Target="../slideLayouts/slideLayout458.xml"/><Relationship Id="rId70" Type="http://schemas.openxmlformats.org/officeDocument/2006/relationships/theme" Target="../theme/theme19.xml"/><Relationship Id="rId1" Type="http://schemas.openxmlformats.org/officeDocument/2006/relationships/slideLayout" Target="../slideLayouts/slideLayout397.xml"/><Relationship Id="rId6" Type="http://schemas.openxmlformats.org/officeDocument/2006/relationships/slideLayout" Target="../slideLayouts/slideLayout402.xml"/><Relationship Id="rId15" Type="http://schemas.openxmlformats.org/officeDocument/2006/relationships/slideLayout" Target="../slideLayouts/slideLayout411.xml"/><Relationship Id="rId23" Type="http://schemas.openxmlformats.org/officeDocument/2006/relationships/slideLayout" Target="../slideLayouts/slideLayout419.xml"/><Relationship Id="rId28" Type="http://schemas.openxmlformats.org/officeDocument/2006/relationships/slideLayout" Target="../slideLayouts/slideLayout424.xml"/><Relationship Id="rId36" Type="http://schemas.openxmlformats.org/officeDocument/2006/relationships/slideLayout" Target="../slideLayouts/slideLayout432.xml"/><Relationship Id="rId49" Type="http://schemas.openxmlformats.org/officeDocument/2006/relationships/slideLayout" Target="../slideLayouts/slideLayout445.xml"/><Relationship Id="rId57" Type="http://schemas.openxmlformats.org/officeDocument/2006/relationships/slideLayout" Target="../slideLayouts/slideLayout453.xml"/><Relationship Id="rId10" Type="http://schemas.openxmlformats.org/officeDocument/2006/relationships/slideLayout" Target="../slideLayouts/slideLayout406.xml"/><Relationship Id="rId31" Type="http://schemas.openxmlformats.org/officeDocument/2006/relationships/slideLayout" Target="../slideLayouts/slideLayout427.xml"/><Relationship Id="rId44" Type="http://schemas.openxmlformats.org/officeDocument/2006/relationships/slideLayout" Target="../slideLayouts/slideLayout440.xml"/><Relationship Id="rId52" Type="http://schemas.openxmlformats.org/officeDocument/2006/relationships/slideLayout" Target="../slideLayouts/slideLayout448.xml"/><Relationship Id="rId60" Type="http://schemas.openxmlformats.org/officeDocument/2006/relationships/slideLayout" Target="../slideLayouts/slideLayout456.xml"/><Relationship Id="rId65" Type="http://schemas.openxmlformats.org/officeDocument/2006/relationships/slideLayout" Target="../slideLayouts/slideLayout461.xml"/><Relationship Id="rId73" Type="http://schemas.openxmlformats.org/officeDocument/2006/relationships/oleObject" Target="../embeddings/oleObject28.bin"/><Relationship Id="rId4" Type="http://schemas.openxmlformats.org/officeDocument/2006/relationships/slideLayout" Target="../slideLayouts/slideLayout400.xml"/><Relationship Id="rId9" Type="http://schemas.openxmlformats.org/officeDocument/2006/relationships/slideLayout" Target="../slideLayouts/slideLayout405.xml"/><Relationship Id="rId13" Type="http://schemas.openxmlformats.org/officeDocument/2006/relationships/slideLayout" Target="../slideLayouts/slideLayout409.xml"/><Relationship Id="rId18" Type="http://schemas.openxmlformats.org/officeDocument/2006/relationships/slideLayout" Target="../slideLayouts/slideLayout414.xml"/><Relationship Id="rId39" Type="http://schemas.openxmlformats.org/officeDocument/2006/relationships/slideLayout" Target="../slideLayouts/slideLayout435.xml"/><Relationship Id="rId34" Type="http://schemas.openxmlformats.org/officeDocument/2006/relationships/slideLayout" Target="../slideLayouts/slideLayout430.xml"/><Relationship Id="rId50" Type="http://schemas.openxmlformats.org/officeDocument/2006/relationships/slideLayout" Target="../slideLayouts/slideLayout446.xml"/><Relationship Id="rId55" Type="http://schemas.openxmlformats.org/officeDocument/2006/relationships/slideLayout" Target="../slideLayouts/slideLayout451.xml"/><Relationship Id="rId7" Type="http://schemas.openxmlformats.org/officeDocument/2006/relationships/slideLayout" Target="../slideLayouts/slideLayout403.xml"/><Relationship Id="rId71" Type="http://schemas.openxmlformats.org/officeDocument/2006/relationships/vmlDrawing" Target="../drawings/vmlDrawing28.v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473.xml"/><Relationship Id="rId3" Type="http://schemas.openxmlformats.org/officeDocument/2006/relationships/slideLayout" Target="../slideLayouts/slideLayout468.xml"/><Relationship Id="rId7" Type="http://schemas.openxmlformats.org/officeDocument/2006/relationships/slideLayout" Target="../slideLayouts/slideLayout472.xml"/><Relationship Id="rId2" Type="http://schemas.openxmlformats.org/officeDocument/2006/relationships/slideLayout" Target="../slideLayouts/slideLayout467.xml"/><Relationship Id="rId1" Type="http://schemas.openxmlformats.org/officeDocument/2006/relationships/slideLayout" Target="../slideLayouts/slideLayout466.xml"/><Relationship Id="rId6" Type="http://schemas.openxmlformats.org/officeDocument/2006/relationships/slideLayout" Target="../slideLayouts/slideLayout471.xml"/><Relationship Id="rId11" Type="http://schemas.openxmlformats.org/officeDocument/2006/relationships/theme" Target="../theme/theme20.xml"/><Relationship Id="rId5" Type="http://schemas.openxmlformats.org/officeDocument/2006/relationships/slideLayout" Target="../slideLayouts/slideLayout470.xml"/><Relationship Id="rId10" Type="http://schemas.openxmlformats.org/officeDocument/2006/relationships/slideLayout" Target="../slideLayouts/slideLayout475.xml"/><Relationship Id="rId4" Type="http://schemas.openxmlformats.org/officeDocument/2006/relationships/slideLayout" Target="../slideLayouts/slideLayout469.xml"/><Relationship Id="rId9" Type="http://schemas.openxmlformats.org/officeDocument/2006/relationships/slideLayout" Target="../slideLayouts/slideLayout474.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483.xml"/><Relationship Id="rId13" Type="http://schemas.openxmlformats.org/officeDocument/2006/relationships/slideLayout" Target="../slideLayouts/slideLayout488.xml"/><Relationship Id="rId18" Type="http://schemas.openxmlformats.org/officeDocument/2006/relationships/slideLayout" Target="../slideLayouts/slideLayout493.xml"/><Relationship Id="rId26" Type="http://schemas.openxmlformats.org/officeDocument/2006/relationships/slideLayout" Target="../slideLayouts/slideLayout501.xml"/><Relationship Id="rId3" Type="http://schemas.openxmlformats.org/officeDocument/2006/relationships/slideLayout" Target="../slideLayouts/slideLayout478.xml"/><Relationship Id="rId21" Type="http://schemas.openxmlformats.org/officeDocument/2006/relationships/slideLayout" Target="../slideLayouts/slideLayout496.xml"/><Relationship Id="rId7" Type="http://schemas.openxmlformats.org/officeDocument/2006/relationships/slideLayout" Target="../slideLayouts/slideLayout482.xml"/><Relationship Id="rId12" Type="http://schemas.openxmlformats.org/officeDocument/2006/relationships/slideLayout" Target="../slideLayouts/slideLayout487.xml"/><Relationship Id="rId17" Type="http://schemas.openxmlformats.org/officeDocument/2006/relationships/slideLayout" Target="../slideLayouts/slideLayout492.xml"/><Relationship Id="rId25" Type="http://schemas.openxmlformats.org/officeDocument/2006/relationships/slideLayout" Target="../slideLayouts/slideLayout500.xml"/><Relationship Id="rId2" Type="http://schemas.openxmlformats.org/officeDocument/2006/relationships/slideLayout" Target="../slideLayouts/slideLayout477.xml"/><Relationship Id="rId16" Type="http://schemas.openxmlformats.org/officeDocument/2006/relationships/slideLayout" Target="../slideLayouts/slideLayout491.xml"/><Relationship Id="rId20" Type="http://schemas.openxmlformats.org/officeDocument/2006/relationships/slideLayout" Target="../slideLayouts/slideLayout495.xml"/><Relationship Id="rId1" Type="http://schemas.openxmlformats.org/officeDocument/2006/relationships/slideLayout" Target="../slideLayouts/slideLayout476.xml"/><Relationship Id="rId6" Type="http://schemas.openxmlformats.org/officeDocument/2006/relationships/slideLayout" Target="../slideLayouts/slideLayout481.xml"/><Relationship Id="rId11" Type="http://schemas.openxmlformats.org/officeDocument/2006/relationships/slideLayout" Target="../slideLayouts/slideLayout486.xml"/><Relationship Id="rId24" Type="http://schemas.openxmlformats.org/officeDocument/2006/relationships/slideLayout" Target="../slideLayouts/slideLayout499.xml"/><Relationship Id="rId5" Type="http://schemas.openxmlformats.org/officeDocument/2006/relationships/slideLayout" Target="../slideLayouts/slideLayout480.xml"/><Relationship Id="rId15" Type="http://schemas.openxmlformats.org/officeDocument/2006/relationships/slideLayout" Target="../slideLayouts/slideLayout490.xml"/><Relationship Id="rId23" Type="http://schemas.openxmlformats.org/officeDocument/2006/relationships/slideLayout" Target="../slideLayouts/slideLayout498.xml"/><Relationship Id="rId10" Type="http://schemas.openxmlformats.org/officeDocument/2006/relationships/slideLayout" Target="../slideLayouts/slideLayout485.xml"/><Relationship Id="rId19" Type="http://schemas.openxmlformats.org/officeDocument/2006/relationships/slideLayout" Target="../slideLayouts/slideLayout494.xml"/><Relationship Id="rId4" Type="http://schemas.openxmlformats.org/officeDocument/2006/relationships/slideLayout" Target="../slideLayouts/slideLayout479.xml"/><Relationship Id="rId9" Type="http://schemas.openxmlformats.org/officeDocument/2006/relationships/slideLayout" Target="../slideLayouts/slideLayout484.xml"/><Relationship Id="rId14" Type="http://schemas.openxmlformats.org/officeDocument/2006/relationships/slideLayout" Target="../slideLayouts/slideLayout489.xml"/><Relationship Id="rId22" Type="http://schemas.openxmlformats.org/officeDocument/2006/relationships/slideLayout" Target="../slideLayouts/slideLayout497.xml"/><Relationship Id="rId27" Type="http://schemas.openxmlformats.org/officeDocument/2006/relationships/theme" Target="../theme/theme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theme" Target="../theme/theme3.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image" Target="../media/image8.emf"/><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10" Type="http://schemas.openxmlformats.org/officeDocument/2006/relationships/slideLayout" Target="../slideLayouts/slideLayout74.xml"/><Relationship Id="rId19" Type="http://schemas.openxmlformats.org/officeDocument/2006/relationships/theme" Target="../theme/theme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85.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image" Target="../media/image12.bin"/><Relationship Id="rId5" Type="http://schemas.openxmlformats.org/officeDocument/2006/relationships/theme" Target="../theme/theme5.xml"/><Relationship Id="rId4" Type="http://schemas.openxmlformats.org/officeDocument/2006/relationships/slideLayout" Target="../slideLayouts/slideLayout8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26" Type="http://schemas.openxmlformats.org/officeDocument/2006/relationships/slideLayout" Target="../slideLayouts/slideLayout112.xml"/><Relationship Id="rId3" Type="http://schemas.openxmlformats.org/officeDocument/2006/relationships/slideLayout" Target="../slideLayouts/slideLayout89.xml"/><Relationship Id="rId21" Type="http://schemas.openxmlformats.org/officeDocument/2006/relationships/slideLayout" Target="../slideLayouts/slideLayout107.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29" Type="http://schemas.openxmlformats.org/officeDocument/2006/relationships/tags" Target="../tags/tag2.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32" Type="http://schemas.openxmlformats.org/officeDocument/2006/relationships/image" Target="../media/image12.bin"/><Relationship Id="rId5" Type="http://schemas.openxmlformats.org/officeDocument/2006/relationships/slideLayout" Target="../slideLayouts/slideLayout91.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vmlDrawing" Target="../drawings/vmlDrawing2.v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31" Type="http://schemas.openxmlformats.org/officeDocument/2006/relationships/image" Target="../media/image13.bin"/><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theme" Target="../theme/theme6.xml"/><Relationship Id="rId30" Type="http://schemas.openxmlformats.org/officeDocument/2006/relationships/oleObject" Target="../embeddings/oleObject2.bin"/></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3" Type="http://schemas.openxmlformats.org/officeDocument/2006/relationships/slideLayout" Target="../slideLayouts/slideLayout115.xml"/><Relationship Id="rId21" Type="http://schemas.openxmlformats.org/officeDocument/2006/relationships/theme" Target="../theme/theme7.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slideLayout" Target="../slideLayouts/slideLayout132.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10" Type="http://schemas.openxmlformats.org/officeDocument/2006/relationships/slideLayout" Target="../slideLayouts/slideLayout122.xml"/><Relationship Id="rId19" Type="http://schemas.openxmlformats.org/officeDocument/2006/relationships/slideLayout" Target="../slideLayouts/slideLayout131.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 Id="rId22" Type="http://schemas.openxmlformats.org/officeDocument/2006/relationships/image" Target="../media/image8.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3" Type="http://schemas.openxmlformats.org/officeDocument/2006/relationships/slideLayout" Target="../slideLayouts/slideLayout135.xml"/><Relationship Id="rId21" Type="http://schemas.openxmlformats.org/officeDocument/2006/relationships/image" Target="../media/image8.emf"/><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theme" Target="../theme/theme8.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10" Type="http://schemas.openxmlformats.org/officeDocument/2006/relationships/slideLayout" Target="../slideLayouts/slideLayout142.xml"/><Relationship Id="rId19" Type="http://schemas.openxmlformats.org/officeDocument/2006/relationships/slideLayout" Target="../slideLayouts/slideLayout151.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slideLayout" Target="../slideLayouts/slideLayout164.xml"/><Relationship Id="rId18" Type="http://schemas.openxmlformats.org/officeDocument/2006/relationships/slideLayout" Target="../slideLayouts/slideLayout169.xml"/><Relationship Id="rId3" Type="http://schemas.openxmlformats.org/officeDocument/2006/relationships/slideLayout" Target="../slideLayouts/slideLayout154.xml"/><Relationship Id="rId21" Type="http://schemas.openxmlformats.org/officeDocument/2006/relationships/image" Target="../media/image8.emf"/><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0" Type="http://schemas.openxmlformats.org/officeDocument/2006/relationships/theme" Target="../theme/theme9.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5" Type="http://schemas.openxmlformats.org/officeDocument/2006/relationships/slideLayout" Target="../slideLayouts/slideLayout156.xml"/><Relationship Id="rId15" Type="http://schemas.openxmlformats.org/officeDocument/2006/relationships/slideLayout" Target="../slideLayouts/slideLayout166.xml"/><Relationship Id="rId10" Type="http://schemas.openxmlformats.org/officeDocument/2006/relationships/slideLayout" Target="../slideLayouts/slideLayout161.xml"/><Relationship Id="rId19" Type="http://schemas.openxmlformats.org/officeDocument/2006/relationships/slideLayout" Target="../slideLayouts/slideLayout170.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19" name="Group 18"/>
            <p:cNvGrpSpPr/>
            <p:nvPr userDrawn="1"/>
          </p:nvGrpSpPr>
          <p:grpSpPr>
            <a:xfrm rot="5400000">
              <a:off x="11584220" y="1040742"/>
              <a:ext cx="2698730" cy="629236"/>
              <a:chOff x="1584344" y="4543426"/>
              <a:chExt cx="2698730" cy="629236"/>
            </a:xfrm>
          </p:grpSpPr>
          <p:sp>
            <p:nvSpPr>
              <p:cNvPr id="25" name="Rectangle 24"/>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Oragen</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27" name="Rectangle 26"/>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R:210 G:210 B:210</a:t>
                </a:r>
              </a:p>
            </p:txBody>
          </p:sp>
          <p:sp>
            <p:nvSpPr>
              <p:cNvPr id="28" name="Rectangle 27"/>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29" name="Rectangle 28"/>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 G:124 B:16</a:t>
                </a:r>
              </a:p>
            </p:txBody>
          </p:sp>
          <p:sp>
            <p:nvSpPr>
              <p:cNvPr id="30" name="Rectangle 29"/>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0" name="TextBox 19"/>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21" name="TextBox 20"/>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Green </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R:168 G:216 B:10</a:t>
              </a:r>
            </a:p>
          </p:txBody>
        </p:sp>
        <p:sp>
          <p:nvSpPr>
            <p:cNvPr id="31" name="Rectangle 30"/>
            <p:cNvSpPr/>
            <p:nvPr userDrawn="1"/>
          </p:nvSpPr>
          <p:spPr bwMode="auto">
            <a:xfrm rot="5400000">
              <a:off x="12328888" y="4270558"/>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2" name="Rectangle 31"/>
            <p:cNvSpPr/>
            <p:nvPr userDrawn="1"/>
          </p:nvSpPr>
          <p:spPr bwMode="auto">
            <a:xfrm rot="5400000">
              <a:off x="12328888" y="3353997"/>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1249032989"/>
      </p:ext>
    </p:extLst>
  </p:cSld>
  <p:clrMap bg1="dk1" tx1="lt1" bg2="dk2" tx2="lt2" accent1="accent1" accent2="accent2" accent3="accent3" accent4="accent4" accent5="accent5" accent6="accent6" hlink="hlink" folHlink="folHlink"/>
  <p:sldLayoutIdLst>
    <p:sldLayoutId id="2147484339" r:id="rId1"/>
    <p:sldLayoutId id="2147484340" r:id="rId2"/>
    <p:sldLayoutId id="2147484311" r:id="rId3"/>
    <p:sldLayoutId id="2147484312" r:id="rId4"/>
    <p:sldLayoutId id="2147484313" r:id="rId5"/>
    <p:sldLayoutId id="2147484314" r:id="rId6"/>
    <p:sldLayoutId id="2147484315" r:id="rId7"/>
    <p:sldLayoutId id="2147484332" r:id="rId8"/>
    <p:sldLayoutId id="2147484333" r:id="rId9"/>
    <p:sldLayoutId id="2147484334" r:id="rId10"/>
    <p:sldLayoutId id="2147484335" r:id="rId11"/>
    <p:sldLayoutId id="2147484336" r:id="rId12"/>
    <p:sldLayoutId id="2147484323" r:id="rId13"/>
    <p:sldLayoutId id="2147484324" r:id="rId14"/>
    <p:sldLayoutId id="2147484325" r:id="rId15"/>
    <p:sldLayoutId id="2147484326" r:id="rId16"/>
    <p:sldLayoutId id="2147484327" r:id="rId17"/>
    <p:sldLayoutId id="2147484328" r:id="rId18"/>
    <p:sldLayoutId id="2147484659" r:id="rId19"/>
    <p:sldLayoutId id="2147484660" r:id="rId20"/>
    <p:sldLayoutId id="21474846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userDrawn="1">
          <p15:clr>
            <a:srgbClr val="C35EA4"/>
          </p15:clr>
        </p15:guide>
        <p15:guide id="17" pos="7546" userDrawn="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5"/>
            <a:ext cx="10726460" cy="135195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009" y="6482890"/>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D817BCF1-EDE9-46B3-A8B3-659212B54243}" type="datetimeFigureOut">
              <a:rPr lang="en-US" smtClean="0"/>
              <a:t>4/15/2019</a:t>
            </a:fld>
            <a:endParaRPr lang="en-US"/>
          </a:p>
        </p:txBody>
      </p:sp>
      <p:sp>
        <p:nvSpPr>
          <p:cNvPr id="5" name="Footer Placeholder 4"/>
          <p:cNvSpPr>
            <a:spLocks noGrp="1"/>
          </p:cNvSpPr>
          <p:nvPr>
            <p:ph type="ftr" sz="quarter" idx="3"/>
          </p:nvPr>
        </p:nvSpPr>
        <p:spPr>
          <a:xfrm>
            <a:off x="4119583" y="6482890"/>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90"/>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CFBCED8A-DE7B-4F20-BCBD-2F1C97F6A900}" type="slidenum">
              <a:rPr lang="en-US" smtClean="0"/>
              <a:t>‹#›</a:t>
            </a:fld>
            <a:endParaRPr lang="en-US"/>
          </a:p>
        </p:txBody>
      </p:sp>
    </p:spTree>
    <p:extLst>
      <p:ext uri="{BB962C8B-B14F-4D97-AF65-F5344CB8AC3E}">
        <p14:creationId xmlns:p14="http://schemas.microsoft.com/office/powerpoint/2010/main" val="4016167231"/>
      </p:ext>
    </p:extLst>
  </p:cSld>
  <p:clrMap bg1="lt1" tx1="dk1" bg2="lt2" tx2="dk2" accent1="accent1" accent2="accent2" accent3="accent3" accent4="accent4" accent5="accent5" accent6="accent6" hlink="hlink" folHlink="folHlink"/>
  <p:sldLayoutIdLst>
    <p:sldLayoutId id="2147484667" r:id="rId1"/>
    <p:sldLayoutId id="2147484668" r:id="rId2"/>
    <p:sldLayoutId id="2147484669" r:id="rId3"/>
    <p:sldLayoutId id="2147484670" r:id="rId4"/>
    <p:sldLayoutId id="2147484671" r:id="rId5"/>
    <p:sldLayoutId id="2147484672" r:id="rId6"/>
    <p:sldLayoutId id="2147484673" r:id="rId7"/>
    <p:sldLayoutId id="2147484674" r:id="rId8"/>
    <p:sldLayoutId id="2147484675" r:id="rId9"/>
    <p:sldLayoutId id="2147484676" r:id="rId10"/>
    <p:sldLayoutId id="2147484677" r:id="rId11"/>
    <p:sldLayoutId id="2147484678" r:id="rId12"/>
    <p:sldLayoutId id="2147484679" r:id="rId13"/>
    <p:sldLayoutId id="2147484680" r:id="rId14"/>
    <p:sldLayoutId id="2147484681" r:id="rId15"/>
    <p:sldLayoutId id="2147484682" r:id="rId16"/>
    <p:sldLayoutId id="2147484683" r:id="rId17"/>
    <p:sldLayoutId id="2147484684" r:id="rId18"/>
    <p:sldLayoutId id="2147484685" r:id="rId19"/>
    <p:sldLayoutId id="2147484686" r:id="rId20"/>
    <p:sldLayoutId id="2147484687" r:id="rId21"/>
    <p:sldLayoutId id="2147484688" r:id="rId22"/>
    <p:sldLayoutId id="2147484689" r:id="rId23"/>
    <p:sldLayoutId id="2147484690" r:id="rId24"/>
    <p:sldLayoutId id="2147484691" r:id="rId25"/>
    <p:sldLayoutId id="2147484692" r:id="rId26"/>
    <p:sldLayoutId id="2147484693" r:id="rId27"/>
    <p:sldLayoutId id="2147484694" r:id="rId28"/>
    <p:sldLayoutId id="2147484695" r:id="rId29"/>
    <p:sldLayoutId id="2147484696" r:id="rId30"/>
    <p:sldLayoutId id="2147484697" r:id="rId31"/>
    <p:sldLayoutId id="2147484698" r:id="rId32"/>
    <p:sldLayoutId id="2147484699" r:id="rId33"/>
    <p:sldLayoutId id="2147484700" r:id="rId34"/>
    <p:sldLayoutId id="2147484701" r:id="rId35"/>
    <p:sldLayoutId id="2147484702" r:id="rId36"/>
    <p:sldLayoutId id="2147484703" r:id="rId37"/>
    <p:sldLayoutId id="2147484704" r:id="rId38"/>
    <p:sldLayoutId id="2147484705" r:id="rId39"/>
    <p:sldLayoutId id="2147484706" r:id="rId40"/>
    <p:sldLayoutId id="2147484707" r:id="rId41"/>
    <p:sldLayoutId id="2147484708" r:id="rId42"/>
    <p:sldLayoutId id="2147484709" r:id="rId43"/>
    <p:sldLayoutId id="2147484710" r:id="rId44"/>
    <p:sldLayoutId id="2147484812" r:id="rId45"/>
    <p:sldLayoutId id="2147484813" r:id="rId46"/>
    <p:sldLayoutId id="2147484901" r:id="rId47"/>
  </p:sldLayoutIdLst>
  <p:txStyles>
    <p:titleStyle>
      <a:lvl1pPr algn="l" defTabSz="932418"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3"/>
          <a:stretch>
            <a:fillRect/>
          </a:stretch>
        </p:blipFill>
        <p:spPr>
          <a:xfrm rot="5400000">
            <a:off x="9489150" y="3050514"/>
            <a:ext cx="6995160" cy="894134"/>
          </a:xfrm>
          <a:prstGeom prst="rect">
            <a:avLst/>
          </a:prstGeom>
        </p:spPr>
      </p:pic>
    </p:spTree>
    <p:extLst>
      <p:ext uri="{BB962C8B-B14F-4D97-AF65-F5344CB8AC3E}">
        <p14:creationId xmlns:p14="http://schemas.microsoft.com/office/powerpoint/2010/main" val="677333744"/>
      </p:ext>
    </p:extLst>
  </p:cSld>
  <p:clrMap bg1="dk1" tx1="lt1" bg2="dk2" tx2="lt2" accent1="accent1" accent2="accent2" accent3="accent3" accent4="accent4" accent5="accent5" accent6="accent6" hlink="hlink" folHlink="folHlink"/>
  <p:sldLayoutIdLst>
    <p:sldLayoutId id="2147484712" r:id="rId1"/>
    <p:sldLayoutId id="2147484713" r:id="rId2"/>
    <p:sldLayoutId id="2147484714" r:id="rId3"/>
    <p:sldLayoutId id="2147484715" r:id="rId4"/>
    <p:sldLayoutId id="2147484716" r:id="rId5"/>
    <p:sldLayoutId id="2147484717" r:id="rId6"/>
    <p:sldLayoutId id="2147484718" r:id="rId7"/>
    <p:sldLayoutId id="2147484719" r:id="rId8"/>
    <p:sldLayoutId id="2147484720" r:id="rId9"/>
    <p:sldLayoutId id="2147484721" r:id="rId10"/>
    <p:sldLayoutId id="2147484722" r:id="rId11"/>
    <p:sldLayoutId id="2147484723" r:id="rId12"/>
    <p:sldLayoutId id="2147484724" r:id="rId13"/>
    <p:sldLayoutId id="2147484725" r:id="rId14"/>
    <p:sldLayoutId id="2147484726" r:id="rId15"/>
    <p:sldLayoutId id="2147484727" r:id="rId16"/>
    <p:sldLayoutId id="2147484728" r:id="rId17"/>
    <p:sldLayoutId id="2147484729" r:id="rId18"/>
    <p:sldLayoutId id="2147484730" r:id="rId19"/>
    <p:sldLayoutId id="2147484731" r:id="rId20"/>
    <p:sldLayoutId id="2147484732" r:id="rId21"/>
    <p:sldLayoutId id="2147484733" r:id="rId22"/>
    <p:sldLayoutId id="2147484734" r:id="rId23"/>
    <p:sldLayoutId id="2147484735" r:id="rId24"/>
    <p:sldLayoutId id="2147484736" r:id="rId25"/>
    <p:sldLayoutId id="2147484737" r:id="rId26"/>
    <p:sldLayoutId id="2147484738" r:id="rId27"/>
    <p:sldLayoutId id="2147484739" r:id="rId28"/>
    <p:sldLayoutId id="2147484740" r:id="rId29"/>
    <p:sldLayoutId id="2147484741" r:id="rId30"/>
    <p:sldLayoutId id="2147484742" r:id="rId31"/>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5" y="-8394"/>
            <a:ext cx="955641" cy="5775363"/>
            <a:chOff x="12618967" y="-8396"/>
            <a:chExt cx="955641" cy="5775363"/>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114"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114"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114"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114"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114"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114"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114"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114"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114"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114"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114"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114"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algn="l" defTabSz="932384"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15629" y="4227340"/>
              <a:ext cx="2709380" cy="329645"/>
            </a:xfrm>
            <a:prstGeom prst="rect">
              <a:avLst/>
            </a:prstGeom>
            <a:noFill/>
          </p:spPr>
          <p:txBody>
            <a:bodyPr wrap="none" lIns="0" tIns="91440" rIns="182880" bIns="91440" rtlCol="0">
              <a:spAutoFit/>
            </a:bodyPr>
            <a:lstStyle/>
            <a:p>
              <a:pPr marL="0" algn="l" defTabSz="932384"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114"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114"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114"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114"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114"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114"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531673374"/>
      </p:ext>
    </p:extLst>
  </p:cSld>
  <p:clrMap bg1="lt1" tx1="dk1" bg2="lt2" tx2="dk2" accent1="accent1" accent2="accent2" accent3="accent3" accent4="accent4" accent5="accent5" accent6="accent6" hlink="hlink" folHlink="folHlink"/>
  <p:sldLayoutIdLst>
    <p:sldLayoutId id="2147484744" r:id="rId1"/>
    <p:sldLayoutId id="2147484745" r:id="rId2"/>
    <p:sldLayoutId id="2147484746" r:id="rId3"/>
    <p:sldLayoutId id="2147484747" r:id="rId4"/>
    <p:sldLayoutId id="2147484748" r:id="rId5"/>
    <p:sldLayoutId id="2147484749" r:id="rId6"/>
    <p:sldLayoutId id="2147484750" r:id="rId7"/>
    <p:sldLayoutId id="2147484751" r:id="rId8"/>
    <p:sldLayoutId id="2147484752" r:id="rId9"/>
    <p:sldLayoutId id="2147484753" r:id="rId10"/>
    <p:sldLayoutId id="2147484754" r:id="rId11"/>
    <p:sldLayoutId id="2147484755" r:id="rId12"/>
    <p:sldLayoutId id="2147484756" r:id="rId13"/>
    <p:sldLayoutId id="2147484757" r:id="rId14"/>
    <p:sldLayoutId id="2147484758" r:id="rId15"/>
    <p:sldLayoutId id="2147484759" r:id="rId16"/>
    <p:sldLayoutId id="2147484760" r:id="rId17"/>
    <p:sldLayoutId id="2147484761" r:id="rId18"/>
    <p:sldLayoutId id="2147484762" r:id="rId19"/>
    <p:sldLayoutId id="2147484763" r:id="rId20"/>
    <p:sldLayoutId id="2147484764" r:id="rId21"/>
    <p:sldLayoutId id="2147484765" r:id="rId22"/>
    <p:sldLayoutId id="2147484766" r:id="rId23"/>
    <p:sldLayoutId id="2147484767" r:id="rId24"/>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1"/>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2746946218"/>
      </p:ext>
    </p:extLst>
  </p:cSld>
  <p:clrMap bg1="dk1" tx1="lt1" bg2="dk2" tx2="lt2" accent1="accent1" accent2="accent2" accent3="accent3" accent4="accent4" accent5="accent5" accent6="accent6" hlink="hlink" folHlink="folHlink"/>
  <p:sldLayoutIdLst>
    <p:sldLayoutId id="2147484769" r:id="rId1"/>
    <p:sldLayoutId id="2147484770" r:id="rId2"/>
    <p:sldLayoutId id="2147484771" r:id="rId3"/>
    <p:sldLayoutId id="2147484772" r:id="rId4"/>
    <p:sldLayoutId id="2147484773" r:id="rId5"/>
    <p:sldLayoutId id="2147484774" r:id="rId6"/>
    <p:sldLayoutId id="2147484775" r:id="rId7"/>
    <p:sldLayoutId id="2147484776" r:id="rId8"/>
    <p:sldLayoutId id="2147484777" r:id="rId9"/>
    <p:sldLayoutId id="2147484778" r:id="rId10"/>
    <p:sldLayoutId id="2147484779" r:id="rId11"/>
    <p:sldLayoutId id="2147484780" r:id="rId12"/>
    <p:sldLayoutId id="2147484781" r:id="rId13"/>
    <p:sldLayoutId id="2147484782" r:id="rId14"/>
    <p:sldLayoutId id="2147484783" r:id="rId15"/>
    <p:sldLayoutId id="2147484784" r:id="rId16"/>
    <p:sldLayoutId id="2147484785" r:id="rId17"/>
    <p:sldLayoutId id="2147484786" r:id="rId18"/>
    <p:sldLayoutId id="2147484787" r:id="rId19"/>
    <p:sldLayoutId id="2147484788" r:id="rId20"/>
    <p:sldLayoutId id="2147484789" r:id="rId21"/>
    <p:sldLayoutId id="2147484790" r:id="rId22"/>
    <p:sldLayoutId id="2147484791" r:id="rId23"/>
    <p:sldLayoutId id="2147484792" r:id="rId24"/>
    <p:sldLayoutId id="2147484793" r:id="rId25"/>
    <p:sldLayoutId id="2147484794" r:id="rId26"/>
    <p:sldLayoutId id="2147484795" r:id="rId27"/>
    <p:sldLayoutId id="2147484796" r:id="rId28"/>
    <p:sldLayoutId id="2147484797" r:id="rId29"/>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1987" y="366865"/>
            <a:ext cx="11192503" cy="880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1755409815"/>
      </p:ext>
    </p:extLst>
  </p:cSld>
  <p:clrMap bg1="dk1" tx1="lt1" bg2="dk2" tx2="lt2" accent1="accent1" accent2="accent2" accent3="accent3" accent4="accent4" accent5="accent5" accent6="accent6" hlink="hlink" folHlink="folHlink"/>
  <p:sldLayoutIdLst>
    <p:sldLayoutId id="2147484799" r:id="rId1"/>
    <p:sldLayoutId id="2147484800" r:id="rId2"/>
    <p:sldLayoutId id="2147484801" r:id="rId3"/>
    <p:sldLayoutId id="2147484802" r:id="rId4"/>
    <p:sldLayoutId id="2147484803" r:id="rId5"/>
    <p:sldLayoutId id="2147484804" r:id="rId6"/>
    <p:sldLayoutId id="2147484805" r:id="rId7"/>
    <p:sldLayoutId id="2147484806" r:id="rId8"/>
    <p:sldLayoutId id="2147484807" r:id="rId9"/>
    <p:sldLayoutId id="2147484808" r:id="rId10"/>
    <p:sldLayoutId id="2147484809" r:id="rId11"/>
    <p:sldLayoutId id="2147484810" r:id="rId12"/>
    <p:sldLayoutId id="2147484811" r:id="rId13"/>
  </p:sldLayoutIdLst>
  <p:txStyles>
    <p:titleStyle>
      <a:lvl1pPr algn="l" defTabSz="466120" rtl="0" eaLnBrk="1" fontAlgn="base" hangingPunct="1">
        <a:lnSpc>
          <a:spcPct val="80000"/>
        </a:lnSpc>
        <a:spcBef>
          <a:spcPct val="0"/>
        </a:spcBef>
        <a:spcAft>
          <a:spcPct val="0"/>
        </a:spcAft>
        <a:defRPr sz="5505" kern="1200">
          <a:solidFill>
            <a:srgbClr val="0070C0"/>
          </a:solidFill>
          <a:latin typeface="Segoe UI Light"/>
          <a:ea typeface="ＭＳ Ｐゴシック" charset="0"/>
          <a:cs typeface="Segoe UI Light"/>
        </a:defRPr>
      </a:lvl1pPr>
      <a:lvl2pPr algn="l" defTabSz="466120" rtl="0" eaLnBrk="1" fontAlgn="base" hangingPunct="1">
        <a:lnSpc>
          <a:spcPct val="80000"/>
        </a:lnSpc>
        <a:spcBef>
          <a:spcPct val="0"/>
        </a:spcBef>
        <a:spcAft>
          <a:spcPct val="0"/>
        </a:spcAft>
        <a:defRPr sz="4488">
          <a:solidFill>
            <a:schemeClr val="accent1"/>
          </a:solidFill>
          <a:latin typeface="Segoe UI Light" charset="0"/>
          <a:ea typeface="ＭＳ Ｐゴシック" charset="0"/>
        </a:defRPr>
      </a:lvl2pPr>
      <a:lvl3pPr algn="l" defTabSz="466120" rtl="0" eaLnBrk="1" fontAlgn="base" hangingPunct="1">
        <a:lnSpc>
          <a:spcPct val="80000"/>
        </a:lnSpc>
        <a:spcBef>
          <a:spcPct val="0"/>
        </a:spcBef>
        <a:spcAft>
          <a:spcPct val="0"/>
        </a:spcAft>
        <a:defRPr sz="4488">
          <a:solidFill>
            <a:schemeClr val="accent1"/>
          </a:solidFill>
          <a:latin typeface="Segoe UI Light" charset="0"/>
          <a:ea typeface="ＭＳ Ｐゴシック" charset="0"/>
        </a:defRPr>
      </a:lvl3pPr>
      <a:lvl4pPr algn="l" defTabSz="466120" rtl="0" eaLnBrk="1" fontAlgn="base" hangingPunct="1">
        <a:lnSpc>
          <a:spcPct val="80000"/>
        </a:lnSpc>
        <a:spcBef>
          <a:spcPct val="0"/>
        </a:spcBef>
        <a:spcAft>
          <a:spcPct val="0"/>
        </a:spcAft>
        <a:defRPr sz="4488">
          <a:solidFill>
            <a:schemeClr val="accent1"/>
          </a:solidFill>
          <a:latin typeface="Segoe UI Light" charset="0"/>
          <a:ea typeface="ＭＳ Ｐゴシック" charset="0"/>
        </a:defRPr>
      </a:lvl4pPr>
      <a:lvl5pPr algn="l" defTabSz="466120" rtl="0" eaLnBrk="1" fontAlgn="base" hangingPunct="1">
        <a:lnSpc>
          <a:spcPct val="80000"/>
        </a:lnSpc>
        <a:spcBef>
          <a:spcPct val="0"/>
        </a:spcBef>
        <a:spcAft>
          <a:spcPct val="0"/>
        </a:spcAft>
        <a:defRPr sz="4488">
          <a:solidFill>
            <a:schemeClr val="accent1"/>
          </a:solidFill>
          <a:latin typeface="Segoe UI Light" charset="0"/>
          <a:ea typeface="ＭＳ Ｐゴシック" charset="0"/>
        </a:defRPr>
      </a:lvl5pPr>
      <a:lvl6pPr marL="466120" algn="l" defTabSz="466120" rtl="0" eaLnBrk="1" fontAlgn="base" hangingPunct="1">
        <a:spcBef>
          <a:spcPct val="0"/>
        </a:spcBef>
        <a:spcAft>
          <a:spcPct val="0"/>
        </a:spcAft>
        <a:defRPr sz="4488">
          <a:solidFill>
            <a:schemeClr val="accent1"/>
          </a:solidFill>
          <a:latin typeface="Segoe UI Light" charset="0"/>
          <a:ea typeface="ＭＳ Ｐゴシック" charset="0"/>
        </a:defRPr>
      </a:lvl6pPr>
      <a:lvl7pPr marL="932239" algn="l" defTabSz="466120" rtl="0" eaLnBrk="1" fontAlgn="base" hangingPunct="1">
        <a:spcBef>
          <a:spcPct val="0"/>
        </a:spcBef>
        <a:spcAft>
          <a:spcPct val="0"/>
        </a:spcAft>
        <a:defRPr sz="4488">
          <a:solidFill>
            <a:schemeClr val="accent1"/>
          </a:solidFill>
          <a:latin typeface="Segoe UI Light" charset="0"/>
          <a:ea typeface="ＭＳ Ｐゴシック" charset="0"/>
        </a:defRPr>
      </a:lvl7pPr>
      <a:lvl8pPr marL="1398358" algn="l" defTabSz="466120" rtl="0" eaLnBrk="1" fontAlgn="base" hangingPunct="1">
        <a:spcBef>
          <a:spcPct val="0"/>
        </a:spcBef>
        <a:spcAft>
          <a:spcPct val="0"/>
        </a:spcAft>
        <a:defRPr sz="4488">
          <a:solidFill>
            <a:schemeClr val="accent1"/>
          </a:solidFill>
          <a:latin typeface="Segoe UI Light" charset="0"/>
          <a:ea typeface="ＭＳ Ｐゴシック" charset="0"/>
        </a:defRPr>
      </a:lvl8pPr>
      <a:lvl9pPr marL="1864477" algn="l" defTabSz="466120" rtl="0" eaLnBrk="1" fontAlgn="base" hangingPunct="1">
        <a:spcBef>
          <a:spcPct val="0"/>
        </a:spcBef>
        <a:spcAft>
          <a:spcPct val="0"/>
        </a:spcAft>
        <a:defRPr sz="4488">
          <a:solidFill>
            <a:schemeClr val="accent1"/>
          </a:solidFill>
          <a:latin typeface="Segoe UI Light" charset="0"/>
          <a:ea typeface="ＭＳ Ｐゴシック" charset="0"/>
        </a:defRPr>
      </a:lvl9pPr>
    </p:titleStyle>
    <p:bodyStyle>
      <a:lvl1pPr marL="349589" indent="-349589" algn="l" defTabSz="932201" rtl="0" eaLnBrk="1" fontAlgn="base" latinLnBrk="0" hangingPunct="1">
        <a:lnSpc>
          <a:spcPct val="90000"/>
        </a:lnSpc>
        <a:spcBef>
          <a:spcPct val="20000"/>
        </a:spcBef>
        <a:spcAft>
          <a:spcPts val="408"/>
        </a:spcAft>
        <a:buSzPct val="90000"/>
        <a:buFont typeface="Arial" charset="0"/>
        <a:buChar char="•"/>
        <a:defRPr lang="en-US" sz="3264"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Body)"/>
          <a:ea typeface="+mn-ea"/>
          <a:cs typeface="+mn-cs"/>
        </a:defRPr>
      </a:lvl1pPr>
      <a:lvl2pPr marL="757444" indent="-291324" algn="l" defTabSz="932201" rtl="0" eaLnBrk="1" fontAlgn="base" latinLnBrk="0" hangingPunct="1">
        <a:lnSpc>
          <a:spcPct val="90000"/>
        </a:lnSpc>
        <a:spcBef>
          <a:spcPct val="20000"/>
        </a:spcBef>
        <a:spcAft>
          <a:spcPts val="408"/>
        </a:spcAft>
        <a:buSzPct val="90000"/>
        <a:buFont typeface="Arial" charset="0"/>
        <a:buChar char="•"/>
        <a:defRPr lang="en-US" sz="3264"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1165298" indent="-233059" algn="l" defTabSz="932201" rtl="0" eaLnBrk="1" fontAlgn="base" latinLnBrk="0" hangingPunct="1">
        <a:lnSpc>
          <a:spcPct val="90000"/>
        </a:lnSpc>
        <a:spcBef>
          <a:spcPct val="20000"/>
        </a:spcBef>
        <a:spcAft>
          <a:spcPts val="306"/>
        </a:spcAft>
        <a:buSzPct val="90000"/>
        <a:buFont typeface="Arial" charset="0"/>
        <a:buChar char="•"/>
        <a:defRPr lang="en-US" sz="3264"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631418" indent="-233059" algn="l" defTabSz="932201" rtl="0" eaLnBrk="1" fontAlgn="base" latinLnBrk="0" hangingPunct="1">
        <a:lnSpc>
          <a:spcPct val="90000"/>
        </a:lnSpc>
        <a:spcBef>
          <a:spcPct val="20000"/>
        </a:spcBef>
        <a:spcAft>
          <a:spcPct val="0"/>
        </a:spcAft>
        <a:buSzPct val="90000"/>
        <a:buFont typeface="Arial" charset="0"/>
        <a:buChar char="•"/>
        <a:defRPr lang="en-US" sz="3264"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2097537" indent="-233059" algn="l" defTabSz="932201" rtl="0" eaLnBrk="1" fontAlgn="base" latinLnBrk="0" hangingPunct="1">
        <a:lnSpc>
          <a:spcPct val="90000"/>
        </a:lnSpc>
        <a:spcBef>
          <a:spcPct val="20000"/>
        </a:spcBef>
        <a:spcAft>
          <a:spcPct val="0"/>
        </a:spcAft>
        <a:buSzPct val="90000"/>
        <a:buFont typeface="Arial" charset="0"/>
        <a:buChar char="•"/>
        <a:defRPr lang="en-US" sz="3264" kern="1200" dirty="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63656" indent="-233059" algn="l" defTabSz="466120" rtl="0" eaLnBrk="1" latinLnBrk="0" hangingPunct="1">
        <a:spcBef>
          <a:spcPct val="20000"/>
        </a:spcBef>
        <a:buFont typeface="Arial"/>
        <a:buChar char="•"/>
        <a:defRPr sz="2040" kern="1200">
          <a:solidFill>
            <a:schemeClr val="tx1"/>
          </a:solidFill>
          <a:latin typeface="+mn-lt"/>
          <a:ea typeface="+mn-ea"/>
          <a:cs typeface="+mn-cs"/>
        </a:defRPr>
      </a:lvl6pPr>
      <a:lvl7pPr marL="3029775" indent="-233059" algn="l" defTabSz="466120" rtl="0" eaLnBrk="1" latinLnBrk="0" hangingPunct="1">
        <a:spcBef>
          <a:spcPct val="20000"/>
        </a:spcBef>
        <a:buFont typeface="Arial"/>
        <a:buChar char="•"/>
        <a:defRPr sz="2040" kern="1200">
          <a:solidFill>
            <a:schemeClr val="tx1"/>
          </a:solidFill>
          <a:latin typeface="+mn-lt"/>
          <a:ea typeface="+mn-ea"/>
          <a:cs typeface="+mn-cs"/>
        </a:defRPr>
      </a:lvl7pPr>
      <a:lvl8pPr marL="3495894" indent="-233059" algn="l" defTabSz="466120" rtl="0" eaLnBrk="1" latinLnBrk="0" hangingPunct="1">
        <a:spcBef>
          <a:spcPct val="20000"/>
        </a:spcBef>
        <a:buFont typeface="Arial"/>
        <a:buChar char="•"/>
        <a:defRPr sz="2040" kern="1200">
          <a:solidFill>
            <a:schemeClr val="tx1"/>
          </a:solidFill>
          <a:latin typeface="+mn-lt"/>
          <a:ea typeface="+mn-ea"/>
          <a:cs typeface="+mn-cs"/>
        </a:defRPr>
      </a:lvl8pPr>
      <a:lvl9pPr marL="3962013" indent="-233059" algn="l" defTabSz="466120" rtl="0" eaLnBrk="1" latinLnBrk="0" hangingPunct="1">
        <a:spcBef>
          <a:spcPct val="20000"/>
        </a:spcBef>
        <a:buFont typeface="Arial"/>
        <a:buChar char="•"/>
        <a:defRPr sz="2040" kern="1200">
          <a:solidFill>
            <a:schemeClr val="tx1"/>
          </a:solidFill>
          <a:latin typeface="+mn-lt"/>
          <a:ea typeface="+mn-ea"/>
          <a:cs typeface="+mn-cs"/>
        </a:defRPr>
      </a:lvl9pPr>
    </p:bodyStyle>
    <p:otherStyle>
      <a:defPPr>
        <a:defRPr lang="en-US"/>
      </a:defPPr>
      <a:lvl1pPr marL="0" algn="l" defTabSz="466120" rtl="0" eaLnBrk="1" latinLnBrk="0" hangingPunct="1">
        <a:defRPr sz="1836" kern="1200">
          <a:solidFill>
            <a:schemeClr val="tx1"/>
          </a:solidFill>
          <a:latin typeface="+mn-lt"/>
          <a:ea typeface="+mn-ea"/>
          <a:cs typeface="+mn-cs"/>
        </a:defRPr>
      </a:lvl1pPr>
      <a:lvl2pPr marL="466120" algn="l" defTabSz="466120" rtl="0" eaLnBrk="1" latinLnBrk="0" hangingPunct="1">
        <a:defRPr sz="1836" kern="1200">
          <a:solidFill>
            <a:schemeClr val="tx1"/>
          </a:solidFill>
          <a:latin typeface="+mn-lt"/>
          <a:ea typeface="+mn-ea"/>
          <a:cs typeface="+mn-cs"/>
        </a:defRPr>
      </a:lvl2pPr>
      <a:lvl3pPr marL="932239" algn="l" defTabSz="466120" rtl="0" eaLnBrk="1" latinLnBrk="0" hangingPunct="1">
        <a:defRPr sz="1836" kern="1200">
          <a:solidFill>
            <a:schemeClr val="tx1"/>
          </a:solidFill>
          <a:latin typeface="+mn-lt"/>
          <a:ea typeface="+mn-ea"/>
          <a:cs typeface="+mn-cs"/>
        </a:defRPr>
      </a:lvl3pPr>
      <a:lvl4pPr marL="1398358" algn="l" defTabSz="466120" rtl="0" eaLnBrk="1" latinLnBrk="0" hangingPunct="1">
        <a:defRPr sz="1836" kern="1200">
          <a:solidFill>
            <a:schemeClr val="tx1"/>
          </a:solidFill>
          <a:latin typeface="+mn-lt"/>
          <a:ea typeface="+mn-ea"/>
          <a:cs typeface="+mn-cs"/>
        </a:defRPr>
      </a:lvl4pPr>
      <a:lvl5pPr marL="1864477" algn="l" defTabSz="466120" rtl="0" eaLnBrk="1" latinLnBrk="0" hangingPunct="1">
        <a:defRPr sz="1836" kern="1200">
          <a:solidFill>
            <a:schemeClr val="tx1"/>
          </a:solidFill>
          <a:latin typeface="+mn-lt"/>
          <a:ea typeface="+mn-ea"/>
          <a:cs typeface="+mn-cs"/>
        </a:defRPr>
      </a:lvl5pPr>
      <a:lvl6pPr marL="2330596" algn="l" defTabSz="466120" rtl="0" eaLnBrk="1" latinLnBrk="0" hangingPunct="1">
        <a:defRPr sz="1836" kern="1200">
          <a:solidFill>
            <a:schemeClr val="tx1"/>
          </a:solidFill>
          <a:latin typeface="+mn-lt"/>
          <a:ea typeface="+mn-ea"/>
          <a:cs typeface="+mn-cs"/>
        </a:defRPr>
      </a:lvl6pPr>
      <a:lvl7pPr marL="2796716" algn="l" defTabSz="466120" rtl="0" eaLnBrk="1" latinLnBrk="0" hangingPunct="1">
        <a:defRPr sz="1836" kern="1200">
          <a:solidFill>
            <a:schemeClr val="tx1"/>
          </a:solidFill>
          <a:latin typeface="+mn-lt"/>
          <a:ea typeface="+mn-ea"/>
          <a:cs typeface="+mn-cs"/>
        </a:defRPr>
      </a:lvl7pPr>
      <a:lvl8pPr marL="3262835" algn="l" defTabSz="466120" rtl="0" eaLnBrk="1" latinLnBrk="0" hangingPunct="1">
        <a:defRPr sz="1836" kern="1200">
          <a:solidFill>
            <a:schemeClr val="tx1"/>
          </a:solidFill>
          <a:latin typeface="+mn-lt"/>
          <a:ea typeface="+mn-ea"/>
          <a:cs typeface="+mn-cs"/>
        </a:defRPr>
      </a:lvl8pPr>
      <a:lvl9pPr marL="3728953" algn="l" defTabSz="466120" rtl="0" eaLnBrk="1" latinLnBrk="0" hangingPunct="1">
        <a:defRPr sz="1836"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1478007100"/>
      </p:ext>
    </p:extLst>
  </p:cSld>
  <p:clrMap bg1="lt1" tx1="dk1" bg2="lt2" tx2="dk2" accent1="accent1" accent2="accent2" accent3="accent3" accent4="accent4" accent5="accent5" accent6="accent6" hlink="hlink" folHlink="folHlink"/>
  <p:sldLayoutIdLst>
    <p:sldLayoutId id="2147484816" r:id="rId1"/>
    <p:sldLayoutId id="2147484817" r:id="rId2"/>
    <p:sldLayoutId id="2147484818" r:id="rId3"/>
    <p:sldLayoutId id="2147484819" r:id="rId4"/>
    <p:sldLayoutId id="2147484820" r:id="rId5"/>
    <p:sldLayoutId id="2147484821" r:id="rId6"/>
    <p:sldLayoutId id="2147484822" r:id="rId7"/>
    <p:sldLayoutId id="2147484823" r:id="rId8"/>
    <p:sldLayoutId id="2147484824" r:id="rId9"/>
    <p:sldLayoutId id="2147484825" r:id="rId10"/>
    <p:sldLayoutId id="2147484826" r:id="rId11"/>
    <p:sldLayoutId id="2147484827" r:id="rId12"/>
    <p:sldLayoutId id="2147484828" r:id="rId13"/>
    <p:sldLayoutId id="2147484829" r:id="rId14"/>
    <p:sldLayoutId id="2147484830" r:id="rId15"/>
    <p:sldLayoutId id="2147484831" r:id="rId16"/>
    <p:sldLayoutId id="2147484832" r:id="rId17"/>
    <p:sldLayoutId id="2147484833" r:id="rId18"/>
    <p:sldLayoutId id="2147484834" r:id="rId19"/>
    <p:sldLayoutId id="2147484835" r:id="rId20"/>
    <p:sldLayoutId id="2147484836" r:id="rId21"/>
    <p:sldLayoutId id="2147484837" r:id="rId22"/>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652988612"/>
      </p:ext>
    </p:extLst>
  </p:cSld>
  <p:clrMap bg1="lt1" tx1="dk1" bg2="lt2" tx2="dk2" accent1="accent1" accent2="accent2" accent3="accent3" accent4="accent4" accent5="accent5" accent6="accent6" hlink="hlink" folHlink="folHlink"/>
  <p:sldLayoutIdLst>
    <p:sldLayoutId id="2147484839" r:id="rId1"/>
    <p:sldLayoutId id="2147484840" r:id="rId2"/>
    <p:sldLayoutId id="2147484841" r:id="rId3"/>
    <p:sldLayoutId id="2147484842" r:id="rId4"/>
    <p:sldLayoutId id="2147484843" r:id="rId5"/>
    <p:sldLayoutId id="2147484844" r:id="rId6"/>
    <p:sldLayoutId id="2147484845" r:id="rId7"/>
    <p:sldLayoutId id="2147484846" r:id="rId8"/>
    <p:sldLayoutId id="2147484847" r:id="rId9"/>
    <p:sldLayoutId id="2147484848" r:id="rId10"/>
    <p:sldLayoutId id="2147484849" r:id="rId11"/>
    <p:sldLayoutId id="2147484850" r:id="rId12"/>
    <p:sldLayoutId id="2147484851" r:id="rId13"/>
    <p:sldLayoutId id="2147484852" r:id="rId14"/>
    <p:sldLayoutId id="2147484853" r:id="rId15"/>
    <p:sldLayoutId id="2147484854" r:id="rId16"/>
    <p:sldLayoutId id="2147484855" r:id="rId17"/>
    <p:sldLayoutId id="2147484856" r:id="rId18"/>
    <p:sldLayoutId id="2147484857"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4"/>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624915194"/>
      </p:ext>
    </p:extLst>
  </p:cSld>
  <p:clrMap bg1="lt1" tx1="dk1" bg2="lt2" tx2="dk2" accent1="accent1" accent2="accent2" accent3="accent3" accent4="accent4" accent5="accent5" accent6="accent6" hlink="hlink" folHlink="folHlink"/>
  <p:sldLayoutIdLst>
    <p:sldLayoutId id="2147484859" r:id="rId1"/>
    <p:sldLayoutId id="2147484860" r:id="rId2"/>
    <p:sldLayoutId id="2147484861" r:id="rId3"/>
    <p:sldLayoutId id="2147484862" r:id="rId4"/>
    <p:sldLayoutId id="2147484863" r:id="rId5"/>
    <p:sldLayoutId id="2147484864" r:id="rId6"/>
    <p:sldLayoutId id="2147484865" r:id="rId7"/>
    <p:sldLayoutId id="2147484866" r:id="rId8"/>
    <p:sldLayoutId id="2147484867" r:id="rId9"/>
    <p:sldLayoutId id="2147484868" r:id="rId10"/>
    <p:sldLayoutId id="2147484869" r:id="rId11"/>
    <p:sldLayoutId id="2147484870" r:id="rId12"/>
    <p:sldLayoutId id="2147484871" r:id="rId13"/>
    <p:sldLayoutId id="2147484872" r:id="rId14"/>
    <p:sldLayoutId id="2147484873" r:id="rId15"/>
    <p:sldLayoutId id="2147484874" r:id="rId16"/>
    <p:sldLayoutId id="2147484875" r:id="rId17"/>
    <p:sldLayoutId id="2147484876" r:id="rId18"/>
    <p:sldLayoutId id="2147484877" r:id="rId19"/>
    <p:sldLayoutId id="2147484878" r:id="rId20"/>
    <p:sldLayoutId id="2147484879" r:id="rId21"/>
    <p:sldLayoutId id="2147484880"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1"/>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075445914"/>
      </p:ext>
    </p:extLst>
  </p:cSld>
  <p:clrMap bg1="dk1" tx1="lt1" bg2="dk2" tx2="lt2" accent1="accent1" accent2="accent2" accent3="accent3" accent4="accent4" accent5="accent5" accent6="accent6" hlink="hlink" folHlink="folHlink"/>
  <p:sldLayoutIdLst>
    <p:sldLayoutId id="2147484882" r:id="rId1"/>
    <p:sldLayoutId id="2147484883" r:id="rId2"/>
    <p:sldLayoutId id="2147484884" r:id="rId3"/>
    <p:sldLayoutId id="2147484885" r:id="rId4"/>
    <p:sldLayoutId id="2147484886" r:id="rId5"/>
    <p:sldLayoutId id="2147484887" r:id="rId6"/>
    <p:sldLayoutId id="2147484888" r:id="rId7"/>
    <p:sldLayoutId id="2147484889" r:id="rId8"/>
    <p:sldLayoutId id="2147484890" r:id="rId9"/>
    <p:sldLayoutId id="2147484891" r:id="rId10"/>
    <p:sldLayoutId id="2147484892" r:id="rId11"/>
    <p:sldLayoutId id="2147484893" r:id="rId12"/>
    <p:sldLayoutId id="2147484894" r:id="rId13"/>
    <p:sldLayoutId id="2147484895" r:id="rId14"/>
    <p:sldLayoutId id="2147484896" r:id="rId15"/>
    <p:sldLayoutId id="2147484897" r:id="rId16"/>
    <p:sldLayoutId id="2147484898" r:id="rId17"/>
    <p:sldLayoutId id="2147484899" r:id="rId18"/>
    <p:sldLayoutId id="2147484900"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7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28684" name="think-cell Slide" r:id="rId73" imgW="270" imgH="270" progId="TCLayout.ActiveDocument.1">
                  <p:embed/>
                </p:oleObj>
              </mc:Choice>
              <mc:Fallback>
                <p:oleObj name="think-cell Slide" r:id="rId73" imgW="270" imgH="270" progId="TCLayout.ActiveDocument.1">
                  <p:embed/>
                  <p:pic>
                    <p:nvPicPr>
                      <p:cNvPr id="6" name="Object 5" hidden="1"/>
                      <p:cNvPicPr/>
                      <p:nvPr/>
                    </p:nvPicPr>
                    <p:blipFill>
                      <a:blip r:embed="rId74"/>
                      <a:stretch>
                        <a:fillRect/>
                      </a:stretch>
                    </p:blipFill>
                    <p:spPr>
                      <a:xfrm>
                        <a:off x="1590" y="1589"/>
                        <a:ext cx="1586" cy="1587"/>
                      </a:xfrm>
                      <a:prstGeom prst="rect">
                        <a:avLst/>
                      </a:prstGeom>
                    </p:spPr>
                  </p:pic>
                </p:oleObj>
              </mc:Fallback>
            </mc:AlternateContent>
          </a:graphicData>
        </a:graphic>
      </p:graphicFrame>
      <p:sp>
        <p:nvSpPr>
          <p:cNvPr id="2" name="Title Placeholder 1"/>
          <p:cNvSpPr>
            <a:spLocks noGrp="1"/>
          </p:cNvSpPr>
          <p:nvPr>
            <p:ph type="title"/>
          </p:nvPr>
        </p:nvSpPr>
        <p:spPr>
          <a:xfrm>
            <a:off x="456546" y="295276"/>
            <a:ext cx="11514794" cy="917575"/>
          </a:xfrm>
          <a:prstGeom prst="rect">
            <a:avLst/>
          </a:prstGeom>
        </p:spPr>
        <p:txBody>
          <a:bodyPr vert="horz" wrap="square" lIns="0"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458789" y="1212851"/>
            <a:ext cx="11512502" cy="2092881"/>
          </a:xfrm>
          <a:prstGeom prst="rect">
            <a:avLst/>
          </a:prstGeom>
        </p:spPr>
        <p:txBody>
          <a:bodyPr vert="horz" wrap="square" lIns="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274639" y="6748273"/>
            <a:ext cx="3937000" cy="137160"/>
          </a:xfrm>
          <a:prstGeom prst="rect">
            <a:avLst/>
          </a:prstGeom>
        </p:spPr>
        <p:txBody>
          <a:bodyPr vert="horz" lIns="0" tIns="0" rIns="91440" bIns="0" rtlCol="0" anchor="ctr"/>
          <a:lstStyle>
            <a:lvl1pPr marL="0" algn="l" defTabSz="932372" rtl="0" eaLnBrk="1" latinLnBrk="0" hangingPunct="1">
              <a:defRPr lang="en-US" sz="900" kern="1200">
                <a:solidFill>
                  <a:schemeClr val="tx2"/>
                </a:solidFill>
                <a:latin typeface="+mn-lt"/>
                <a:ea typeface="+mn-ea"/>
                <a:cs typeface="+mn-cs"/>
              </a:defRPr>
            </a:lvl1pPr>
          </a:lstStyle>
          <a:p>
            <a:r>
              <a:rPr>
                <a:solidFill>
                  <a:srgbClr val="505050"/>
                </a:solidFill>
              </a:rPr>
              <a:t>Microsoft Confidential</a:t>
            </a:r>
            <a:endParaRPr dirty="0">
              <a:solidFill>
                <a:srgbClr val="505050"/>
              </a:solidFill>
            </a:endParaRPr>
          </a:p>
        </p:txBody>
      </p:sp>
      <p:sp>
        <p:nvSpPr>
          <p:cNvPr id="5" name="Slide Number Placeholder 4"/>
          <p:cNvSpPr>
            <a:spLocks noGrp="1"/>
          </p:cNvSpPr>
          <p:nvPr>
            <p:ph type="sldNum" sz="quarter" idx="4"/>
          </p:nvPr>
        </p:nvSpPr>
        <p:spPr>
          <a:xfrm>
            <a:off x="11595102" y="6748273"/>
            <a:ext cx="566737" cy="137160"/>
          </a:xfrm>
          <a:prstGeom prst="rect">
            <a:avLst/>
          </a:prstGeom>
        </p:spPr>
        <p:txBody>
          <a:bodyPr vert="horz" lIns="91440" tIns="0" rIns="0" bIns="0" rtlCol="0" anchor="ctr"/>
          <a:lstStyle>
            <a:lvl1pPr algn="r">
              <a:defRPr lang="en-US" sz="900" b="0" kern="1200" smtClean="0">
                <a:solidFill>
                  <a:schemeClr val="tx2"/>
                </a:solidFill>
                <a:latin typeface="+mn-lt"/>
                <a:ea typeface="+mn-ea"/>
                <a:cs typeface="+mn-cs"/>
              </a:defRPr>
            </a:lvl1pPr>
          </a:lstStyle>
          <a:p>
            <a:pPr defTabSz="932372"/>
            <a:fld id="{27258FFF-F925-446B-8502-81C933981705}" type="slidenum">
              <a:rPr lang="en-US" smtClean="0">
                <a:solidFill>
                  <a:srgbClr val="505050"/>
                </a:solidFill>
              </a:rPr>
              <a:pPr defTabSz="932372"/>
              <a:t>‹#›</a:t>
            </a:fld>
            <a:endParaRPr lang="en-US" dirty="0">
              <a:solidFill>
                <a:srgbClr val="505050"/>
              </a:solidFill>
            </a:endParaRPr>
          </a:p>
        </p:txBody>
      </p:sp>
    </p:spTree>
    <p:extLst>
      <p:ext uri="{BB962C8B-B14F-4D97-AF65-F5344CB8AC3E}">
        <p14:creationId xmlns:p14="http://schemas.microsoft.com/office/powerpoint/2010/main" val="2067534279"/>
      </p:ext>
    </p:extLst>
  </p:cSld>
  <p:clrMap bg1="lt1" tx1="dk1" bg2="lt2" tx2="dk2" accent1="accent1" accent2="accent2" accent3="accent3" accent4="accent4" accent5="accent5" accent6="accent6" hlink="hlink" folHlink="folHlink"/>
  <p:sldLayoutIdLst>
    <p:sldLayoutId id="2147484903" r:id="rId1"/>
    <p:sldLayoutId id="2147484904" r:id="rId2"/>
    <p:sldLayoutId id="2147484905" r:id="rId3"/>
    <p:sldLayoutId id="2147484906" r:id="rId4"/>
    <p:sldLayoutId id="2147484907" r:id="rId5"/>
    <p:sldLayoutId id="2147484908" r:id="rId6"/>
    <p:sldLayoutId id="2147484909" r:id="rId7"/>
    <p:sldLayoutId id="2147484910" r:id="rId8"/>
    <p:sldLayoutId id="2147484911" r:id="rId9"/>
    <p:sldLayoutId id="2147484912" r:id="rId10"/>
    <p:sldLayoutId id="2147484913" r:id="rId11"/>
    <p:sldLayoutId id="2147484914" r:id="rId12"/>
    <p:sldLayoutId id="2147484915" r:id="rId13"/>
    <p:sldLayoutId id="2147484916" r:id="rId14"/>
    <p:sldLayoutId id="2147484917" r:id="rId15"/>
    <p:sldLayoutId id="2147484918" r:id="rId16"/>
    <p:sldLayoutId id="2147484919" r:id="rId17"/>
    <p:sldLayoutId id="2147484920" r:id="rId18"/>
    <p:sldLayoutId id="2147484921" r:id="rId19"/>
    <p:sldLayoutId id="2147484922" r:id="rId20"/>
    <p:sldLayoutId id="2147484923" r:id="rId21"/>
    <p:sldLayoutId id="2147484924" r:id="rId22"/>
    <p:sldLayoutId id="2147484925" r:id="rId23"/>
    <p:sldLayoutId id="2147484926" r:id="rId24"/>
    <p:sldLayoutId id="2147484927" r:id="rId25"/>
    <p:sldLayoutId id="2147484928" r:id="rId26"/>
    <p:sldLayoutId id="2147484929" r:id="rId27"/>
    <p:sldLayoutId id="2147484930" r:id="rId28"/>
    <p:sldLayoutId id="2147484931" r:id="rId29"/>
    <p:sldLayoutId id="2147484932" r:id="rId30"/>
    <p:sldLayoutId id="2147484933" r:id="rId31"/>
    <p:sldLayoutId id="2147484934" r:id="rId32"/>
    <p:sldLayoutId id="2147484935" r:id="rId33"/>
    <p:sldLayoutId id="2147484936" r:id="rId34"/>
    <p:sldLayoutId id="2147484937" r:id="rId35"/>
    <p:sldLayoutId id="2147484938" r:id="rId36"/>
    <p:sldLayoutId id="2147484939" r:id="rId37"/>
    <p:sldLayoutId id="2147484940" r:id="rId38"/>
    <p:sldLayoutId id="2147484941" r:id="rId39"/>
    <p:sldLayoutId id="2147484942" r:id="rId40"/>
    <p:sldLayoutId id="2147484943" r:id="rId41"/>
    <p:sldLayoutId id="2147484944" r:id="rId42"/>
    <p:sldLayoutId id="2147484945" r:id="rId43"/>
    <p:sldLayoutId id="2147484946" r:id="rId44"/>
    <p:sldLayoutId id="2147484947" r:id="rId45"/>
    <p:sldLayoutId id="2147484948" r:id="rId46"/>
    <p:sldLayoutId id="2147484949" r:id="rId47"/>
    <p:sldLayoutId id="2147484950" r:id="rId48"/>
    <p:sldLayoutId id="2147484951" r:id="rId49"/>
    <p:sldLayoutId id="2147484952" r:id="rId50"/>
    <p:sldLayoutId id="2147484953" r:id="rId51"/>
    <p:sldLayoutId id="2147484954" r:id="rId52"/>
    <p:sldLayoutId id="2147484955" r:id="rId53"/>
    <p:sldLayoutId id="2147484956" r:id="rId54"/>
    <p:sldLayoutId id="2147484957" r:id="rId55"/>
    <p:sldLayoutId id="2147484958" r:id="rId56"/>
    <p:sldLayoutId id="2147484959" r:id="rId57"/>
    <p:sldLayoutId id="2147484960" r:id="rId58"/>
    <p:sldLayoutId id="2147484961" r:id="rId59"/>
    <p:sldLayoutId id="2147484962" r:id="rId60"/>
    <p:sldLayoutId id="2147484963" r:id="rId61"/>
    <p:sldLayoutId id="2147484964" r:id="rId62"/>
    <p:sldLayoutId id="2147484965" r:id="rId63"/>
    <p:sldLayoutId id="2147484966" r:id="rId64"/>
    <p:sldLayoutId id="2147484967" r:id="rId65"/>
    <p:sldLayoutId id="2147484968" r:id="rId66"/>
    <p:sldLayoutId id="2147484969" r:id="rId67"/>
    <p:sldLayoutId id="2147484971" r:id="rId68"/>
    <p:sldLayoutId id="2147484972" r:id="rId69"/>
  </p:sldLayoutIdLst>
  <p:transition spd="med">
    <p:fade/>
  </p:transition>
  <p:hf hdr="0" dt="0"/>
  <p:txStyles>
    <p:titleStyle>
      <a:lvl1pPr algn="l" defTabSz="932372" rtl="0" eaLnBrk="1" latinLnBrk="0" hangingPunct="1">
        <a:lnSpc>
          <a:spcPct val="90000"/>
        </a:lnSpc>
        <a:spcBef>
          <a:spcPct val="0"/>
        </a:spcBef>
        <a:buNone/>
        <a:defRPr lang="en-US" sz="5398" b="0" kern="1200" cap="none" spc="-102" baseline="0" dirty="0" smtClean="0">
          <a:ln w="3175">
            <a:noFill/>
          </a:ln>
          <a:solidFill>
            <a:schemeClr val="tx2"/>
          </a:soli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solidFill>
            <a:schemeClr val="tx2"/>
          </a:soli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Tx/>
        <a:buSzPct val="90000"/>
        <a:buFont typeface="Arial" pitchFamily="34" charset="0"/>
        <a:buChar char="•"/>
        <a:tabLst/>
        <a:defRPr sz="2399" kern="1200" spc="0" baseline="0">
          <a:solidFill>
            <a:schemeClr val="tx2"/>
          </a:soli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Tx/>
        <a:buSzPct val="90000"/>
        <a:buFont typeface="Arial" pitchFamily="34" charset="0"/>
        <a:buChar char="•"/>
        <a:tabLst/>
        <a:defRPr sz="1999" kern="1200" spc="0" baseline="0">
          <a:solidFill>
            <a:schemeClr val="tx2"/>
          </a:soli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solidFill>
            <a:schemeClr val="tx2"/>
          </a:soli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solidFill>
            <a:schemeClr val="tx2"/>
          </a:soli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pos="3917">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Oragen</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682552606"/>
      </p:ext>
    </p:extLst>
  </p:cSld>
  <p:clrMap bg1="lt1" tx1="dk1" bg2="lt2" tx2="dk2" accent1="accent1" accent2="accent2" accent3="accent3" accent4="accent4" accent5="accent5" accent6="accent6" hlink="hlink" folHlink="folHlink"/>
  <p:sldLayoutIdLst>
    <p:sldLayoutId id="2147484343" r:id="rId1"/>
    <p:sldLayoutId id="2147484344" r:id="rId2"/>
    <p:sldLayoutId id="2147484345" r:id="rId3"/>
    <p:sldLayoutId id="2147484346" r:id="rId4"/>
    <p:sldLayoutId id="2147484347" r:id="rId5"/>
    <p:sldLayoutId id="2147484348" r:id="rId6"/>
    <p:sldLayoutId id="2147484349" r:id="rId7"/>
    <p:sldLayoutId id="2147484350"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820092"/>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2" y="1155241"/>
            <a:ext cx="11887198" cy="1761195"/>
          </a:xfrm>
          <a:prstGeom prst="rect">
            <a:avLst/>
          </a:prstGeom>
        </p:spPr>
        <p:txBody>
          <a:bodyPr vert="horz" wrap="square" lIns="146304" tIns="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3" name="Group 12"/>
          <p:cNvGrpSpPr/>
          <p:nvPr userDrawn="1"/>
        </p:nvGrpSpPr>
        <p:grpSpPr>
          <a:xfrm>
            <a:off x="12535655" y="4563661"/>
            <a:ext cx="388841" cy="2430864"/>
            <a:chOff x="12475300" y="2695026"/>
            <a:chExt cx="666090" cy="4164697"/>
          </a:xfrm>
        </p:grpSpPr>
        <p:sp>
          <p:nvSpPr>
            <p:cNvPr id="5" name="Oval 4"/>
            <p:cNvSpPr/>
            <p:nvPr userDrawn="1"/>
          </p:nvSpPr>
          <p:spPr bwMode="auto">
            <a:xfrm flipH="1">
              <a:off x="12475300" y="4444330"/>
              <a:ext cx="666090" cy="666089"/>
            </a:xfrm>
            <a:prstGeom prst="ellipse">
              <a:avLst/>
            </a:prstGeom>
            <a:solidFill>
              <a:srgbClr val="0078D7"/>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flipH="1">
              <a:off x="12475300" y="5318982"/>
              <a:ext cx="666090" cy="666089"/>
            </a:xfrm>
            <a:prstGeom prst="ellipse">
              <a:avLst/>
            </a:prstGeom>
            <a:solidFill>
              <a:srgbClr val="EEEEEE"/>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flipH="1">
              <a:off x="12475300" y="6193634"/>
              <a:ext cx="666090" cy="666089"/>
            </a:xfrm>
            <a:prstGeom prst="ellipse">
              <a:avLst/>
            </a:prstGeom>
            <a:solidFill>
              <a:srgbClr val="333333"/>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flipH="1">
              <a:off x="12475300" y="3569678"/>
              <a:ext cx="666090" cy="666089"/>
            </a:xfrm>
            <a:prstGeom prst="ellipse">
              <a:avLst/>
            </a:prstGeom>
            <a:solidFill>
              <a:srgbClr val="D2D2D2"/>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flipH="1">
              <a:off x="12475300" y="2695026"/>
              <a:ext cx="666090" cy="666089"/>
            </a:xfrm>
            <a:prstGeom prst="ellipse">
              <a:avLst/>
            </a:prstGeom>
            <a:solidFill>
              <a:srgbClr val="00BCF2"/>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36216849"/>
      </p:ext>
    </p:extLst>
  </p:cSld>
  <p:clrMap bg1="lt1" tx1="dk1" bg2="lt2" tx2="dk2" accent1="accent1" accent2="accent2" accent3="accent3" accent4="accent4" accent5="accent5" accent6="accent6" hlink="hlink" folHlink="folHlink"/>
  <p:sldLayoutIdLst>
    <p:sldLayoutId id="2147484974" r:id="rId1"/>
    <p:sldLayoutId id="2147484975" r:id="rId2"/>
    <p:sldLayoutId id="2147484976" r:id="rId3"/>
    <p:sldLayoutId id="2147484977" r:id="rId4"/>
    <p:sldLayoutId id="2147484978" r:id="rId5"/>
    <p:sldLayoutId id="2147484979" r:id="rId6"/>
    <p:sldLayoutId id="2147484980" r:id="rId7"/>
    <p:sldLayoutId id="2147484981" r:id="rId8"/>
    <p:sldLayoutId id="2147484982" r:id="rId9"/>
    <p:sldLayoutId id="2147484983" r:id="rId10"/>
  </p:sldLayoutIdLst>
  <p:transition>
    <p:fade/>
  </p:transition>
  <p:txStyles>
    <p:titleStyle>
      <a:lvl1pPr algn="l" defTabSz="932384" rtl="0" eaLnBrk="1" latinLnBrk="0" hangingPunct="1">
        <a:lnSpc>
          <a:spcPct val="90000"/>
        </a:lnSpc>
        <a:spcBef>
          <a:spcPct val="0"/>
        </a:spcBef>
        <a:buNone/>
        <a:defRPr lang="en-US" sz="4896"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168">
          <p15:clr>
            <a:srgbClr val="C35EA4"/>
          </p15:clr>
        </p15:guide>
        <p15:guide id="17" pos="7512">
          <p15:clr>
            <a:srgbClr val="C35EA4"/>
          </p15:clr>
        </p15:guide>
        <p15:guide id="25" orient="horz" pos="168">
          <p15:clr>
            <a:srgbClr val="C35EA4"/>
          </p15:clr>
        </p15:guide>
        <p15:guide id="26" orient="horz" pos="4152">
          <p15:clr>
            <a:srgbClr val="C35EA4"/>
          </p15:clr>
        </p15:guide>
        <p15:guide id="27" pos="3840">
          <p15:clr>
            <a:srgbClr val="C35EA4"/>
          </p15:clr>
        </p15:guide>
        <p15:guide id="28" orient="horz" pos="864">
          <p15:clr>
            <a:srgbClr val="C35EA4"/>
          </p15:clr>
        </p15:guide>
        <p15:guide id="29" orient="horz" pos="1056">
          <p15:clr>
            <a:srgbClr val="C35EA4"/>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1"/>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960755196"/>
      </p:ext>
    </p:extLst>
  </p:cSld>
  <p:clrMap bg1="lt1" tx1="dk1" bg2="lt2" tx2="dk2" accent1="accent1" accent2="accent2" accent3="accent3" accent4="accent4" accent5="accent5" accent6="accent6" hlink="hlink" folHlink="folHlink"/>
  <p:sldLayoutIdLst>
    <p:sldLayoutId id="2147484985" r:id="rId1"/>
    <p:sldLayoutId id="2147484986" r:id="rId2"/>
    <p:sldLayoutId id="2147484987" r:id="rId3"/>
    <p:sldLayoutId id="2147484988" r:id="rId4"/>
    <p:sldLayoutId id="2147484989" r:id="rId5"/>
    <p:sldLayoutId id="2147484990" r:id="rId6"/>
    <p:sldLayoutId id="2147484991" r:id="rId7"/>
    <p:sldLayoutId id="2147484992" r:id="rId8"/>
    <p:sldLayoutId id="2147484993" r:id="rId9"/>
    <p:sldLayoutId id="2147484994" r:id="rId10"/>
    <p:sldLayoutId id="2147484995" r:id="rId11"/>
    <p:sldLayoutId id="2147484996" r:id="rId12"/>
    <p:sldLayoutId id="2147484997" r:id="rId13"/>
    <p:sldLayoutId id="2147484998" r:id="rId14"/>
    <p:sldLayoutId id="2147484999" r:id="rId15"/>
    <p:sldLayoutId id="2147485000" r:id="rId16"/>
    <p:sldLayoutId id="2147485001" r:id="rId17"/>
    <p:sldLayoutId id="2147485002" r:id="rId18"/>
    <p:sldLayoutId id="2147485003" r:id="rId19"/>
    <p:sldLayoutId id="2147485004" r:id="rId20"/>
    <p:sldLayoutId id="2147485005" r:id="rId21"/>
    <p:sldLayoutId id="2147485006" r:id="rId22"/>
    <p:sldLayoutId id="2147485007" r:id="rId23"/>
    <p:sldLayoutId id="2147485008" r:id="rId24"/>
    <p:sldLayoutId id="2147485009" r:id="rId25"/>
    <p:sldLayoutId id="2147485010" r:id="rId26"/>
  </p:sldLayoutIdLst>
  <p:transition>
    <p:fade/>
  </p:transition>
  <p:hf sldNum="0" hdr="0" ftr="0" dt="0"/>
  <p:txStyles>
    <p:titleStyle>
      <a:lvl1pPr algn="l" defTabSz="951121"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04" marR="0" indent="-233104"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09" marR="0" indent="-233104"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175" marR="0" indent="-203966"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573" marR="0" indent="-184541"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113" marR="0" indent="-171591"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5581"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144"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6704"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266"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121" rtl="0" eaLnBrk="1" latinLnBrk="0" hangingPunct="1">
        <a:defRPr sz="1836" kern="1200">
          <a:solidFill>
            <a:schemeClr val="tx1"/>
          </a:solidFill>
          <a:latin typeface="+mn-lt"/>
          <a:ea typeface="+mn-ea"/>
          <a:cs typeface="+mn-cs"/>
        </a:defRPr>
      </a:lvl1pPr>
      <a:lvl2pPr marL="475561" algn="l" defTabSz="951121" rtl="0" eaLnBrk="1" latinLnBrk="0" hangingPunct="1">
        <a:defRPr sz="1836" kern="1200">
          <a:solidFill>
            <a:schemeClr val="tx1"/>
          </a:solidFill>
          <a:latin typeface="+mn-lt"/>
          <a:ea typeface="+mn-ea"/>
          <a:cs typeface="+mn-cs"/>
        </a:defRPr>
      </a:lvl2pPr>
      <a:lvl3pPr marL="951121" algn="l" defTabSz="951121" rtl="0" eaLnBrk="1" latinLnBrk="0" hangingPunct="1">
        <a:defRPr sz="1836" kern="1200">
          <a:solidFill>
            <a:schemeClr val="tx1"/>
          </a:solidFill>
          <a:latin typeface="+mn-lt"/>
          <a:ea typeface="+mn-ea"/>
          <a:cs typeface="+mn-cs"/>
        </a:defRPr>
      </a:lvl3pPr>
      <a:lvl4pPr marL="1426681" algn="l" defTabSz="951121" rtl="0" eaLnBrk="1" latinLnBrk="0" hangingPunct="1">
        <a:defRPr sz="1836" kern="1200">
          <a:solidFill>
            <a:schemeClr val="tx1"/>
          </a:solidFill>
          <a:latin typeface="+mn-lt"/>
          <a:ea typeface="+mn-ea"/>
          <a:cs typeface="+mn-cs"/>
        </a:defRPr>
      </a:lvl4pPr>
      <a:lvl5pPr marL="1902242" algn="l" defTabSz="951121" rtl="0" eaLnBrk="1" latinLnBrk="0" hangingPunct="1">
        <a:defRPr sz="1836" kern="1200">
          <a:solidFill>
            <a:schemeClr val="tx1"/>
          </a:solidFill>
          <a:latin typeface="+mn-lt"/>
          <a:ea typeface="+mn-ea"/>
          <a:cs typeface="+mn-cs"/>
        </a:defRPr>
      </a:lvl5pPr>
      <a:lvl6pPr marL="2377803" algn="l" defTabSz="951121" rtl="0" eaLnBrk="1" latinLnBrk="0" hangingPunct="1">
        <a:defRPr sz="1836" kern="1200">
          <a:solidFill>
            <a:schemeClr val="tx1"/>
          </a:solidFill>
          <a:latin typeface="+mn-lt"/>
          <a:ea typeface="+mn-ea"/>
          <a:cs typeface="+mn-cs"/>
        </a:defRPr>
      </a:lvl6pPr>
      <a:lvl7pPr marL="2853363" algn="l" defTabSz="951121" rtl="0" eaLnBrk="1" latinLnBrk="0" hangingPunct="1">
        <a:defRPr sz="1836" kern="1200">
          <a:solidFill>
            <a:schemeClr val="tx1"/>
          </a:solidFill>
          <a:latin typeface="+mn-lt"/>
          <a:ea typeface="+mn-ea"/>
          <a:cs typeface="+mn-cs"/>
        </a:defRPr>
      </a:lvl7pPr>
      <a:lvl8pPr marL="3328923" algn="l" defTabSz="951121" rtl="0" eaLnBrk="1" latinLnBrk="0" hangingPunct="1">
        <a:defRPr sz="1836" kern="1200">
          <a:solidFill>
            <a:schemeClr val="tx1"/>
          </a:solidFill>
          <a:latin typeface="+mn-lt"/>
          <a:ea typeface="+mn-ea"/>
          <a:cs typeface="+mn-cs"/>
        </a:defRPr>
      </a:lvl8pPr>
      <a:lvl9pPr marL="3804484" algn="l" defTabSz="951121"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p:nvPr userDrawn="1"/>
        </p:nvGrpSpPr>
        <p:grpSpPr>
          <a:xfrm>
            <a:off x="12614193" y="-8396"/>
            <a:ext cx="960410" cy="5775362"/>
            <a:chOff x="12614198" y="-8396"/>
            <a:chExt cx="960410" cy="5775362"/>
          </a:xfrm>
        </p:grpSpPr>
        <p:grpSp>
          <p:nvGrpSpPr>
            <p:cNvPr id="37" name="Group 36"/>
            <p:cNvGrpSpPr/>
            <p:nvPr userDrawn="1"/>
          </p:nvGrpSpPr>
          <p:grpSpPr>
            <a:xfrm>
              <a:off x="12614198" y="-8396"/>
              <a:ext cx="960410" cy="5755249"/>
              <a:chOff x="12614198" y="-8396"/>
              <a:chExt cx="960410" cy="5755249"/>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Purple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G:45 B:145</a:t>
                  </a: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Purple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R:50 G:20 B:90</a:t>
                  </a: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1775">
                            <a:schemeClr val="bg1"/>
                          </a:gs>
                          <a:gs pos="14000">
                            <a:schemeClr val="bg1"/>
                          </a:gs>
                        </a:gsLst>
                        <a:lin ang="5400000" scaled="0"/>
                      </a:gradFill>
                      <a:effectLst/>
                      <a:uLnTx/>
                      <a:uFillTx/>
                      <a:latin typeface="+mn-lt"/>
                      <a:ea typeface="Segoe UI" pitchFamily="34" charset="0"/>
                      <a:cs typeface="Segoe UI" pitchFamily="34" charset="0"/>
                    </a:rPr>
                    <a:t>Dark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1775">
                            <a:schemeClr val="bg1"/>
                          </a:gs>
                          <a:gs pos="14000">
                            <a:schemeClr val="bg1"/>
                          </a:gs>
                        </a:gsLst>
                        <a:lin ang="5400000" scaled="0"/>
                      </a:gradFill>
                      <a:effectLst/>
                      <a:uLnTx/>
                      <a:uFillTx/>
                      <a:ea typeface="Segoe UI" pitchFamily="34" charset="0"/>
                      <a:cs typeface="Segoe UI" pitchFamily="34" charset="0"/>
                    </a:rPr>
                    <a:t>R:0 G:32 B:80</a:t>
                  </a: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Magenta</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R:180 G:0 B:158</a:t>
                  </a: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G:120 B:215</a:t>
                  </a:r>
                </a:p>
              </p:txBody>
            </p:sp>
          </p:grpSp>
          <p:sp>
            <p:nvSpPr>
              <p:cNvPr id="34" name="TextBox 33"/>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35" name="TextBox 34"/>
              <p:cNvSpPr txBox="1"/>
              <p:nvPr userDrawn="1"/>
            </p:nvSpPr>
            <p:spPr>
              <a:xfrm rot="5400000">
                <a:off x="11715628" y="4227340"/>
                <a:ext cx="2709380"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18584">
                        <a:srgbClr val="FFFFFF"/>
                      </a:gs>
                      <a:gs pos="52000">
                        <a:srgbClr val="FFFFFF"/>
                      </a:gs>
                    </a:gsLst>
                    <a:lin ang="5400000" scaled="0"/>
                  </a:gradFill>
                  <a:effectLst/>
                  <a:uLnTx/>
                  <a:uFillTx/>
                  <a:latin typeface="+mn-lt"/>
                  <a:ea typeface="Segoe UI" pitchFamily="34" charset="0"/>
                  <a:cs typeface="Segoe UI" pitchFamily="34" charset="0"/>
                </a:rPr>
                <a:t>Mid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18584">
                        <a:srgbClr val="FFFFFF"/>
                      </a:gs>
                      <a:gs pos="52000">
                        <a:srgbClr val="FFFFFF"/>
                      </a:gs>
                    </a:gsLst>
                    <a:lin ang="5400000" scaled="0"/>
                  </a:gradFill>
                  <a:effectLst/>
                  <a:uLnTx/>
                  <a:uFillTx/>
                  <a:ea typeface="Segoe UI" pitchFamily="34" charset="0"/>
                  <a:cs typeface="Segoe UI" pitchFamily="34" charset="0"/>
                </a:rPr>
                <a:t>R:0 G:24 B:143</a:t>
              </a: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66272">
                        <a:srgbClr val="000000"/>
                      </a:gs>
                      <a:gs pos="44000">
                        <a:srgbClr val="000000"/>
                      </a:gs>
                    </a:gsLst>
                    <a:lin ang="5400000" scaled="1"/>
                  </a:gradFill>
                  <a:effectLst/>
                  <a:uLnTx/>
                  <a:uFillTx/>
                  <a:latin typeface="+mn-lt"/>
                  <a:ea typeface="Segoe UI" pitchFamily="34" charset="0"/>
                  <a:cs typeface="Segoe UI" pitchFamily="34" charset="0"/>
                </a:rPr>
                <a:t>Light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66272">
                        <a:srgbClr val="000000"/>
                      </a:gs>
                      <a:gs pos="44000">
                        <a:srgbClr val="000000"/>
                      </a:gs>
                    </a:gsLst>
                    <a:lin ang="5400000" scaled="1"/>
                  </a:gradFill>
                  <a:effectLst/>
                  <a:uLnTx/>
                  <a:uFillTx/>
                  <a:ea typeface="Segoe UI" pitchFamily="34" charset="0"/>
                  <a:cs typeface="Segoe UI" pitchFamily="34" charset="0"/>
                </a:rPr>
                <a:t>R:0 G:188 B:242</a:t>
              </a:r>
            </a:p>
          </p:txBody>
        </p:sp>
      </p:grpSp>
    </p:spTree>
    <p:extLst>
      <p:ext uri="{BB962C8B-B14F-4D97-AF65-F5344CB8AC3E}">
        <p14:creationId xmlns:p14="http://schemas.microsoft.com/office/powerpoint/2010/main" val="3485323729"/>
      </p:ext>
    </p:extLst>
  </p:cSld>
  <p:clrMap bg1="lt1" tx1="dk1" bg2="lt2" tx2="dk2" accent1="accent1" accent2="accent2" accent3="accent3" accent4="accent4" accent5="accent5" accent6="accent6" hlink="hlink" folHlink="folHlink"/>
  <p:sldLayoutIdLst>
    <p:sldLayoutId id="2147484486" r:id="rId1"/>
    <p:sldLayoutId id="2147484487" r:id="rId2"/>
    <p:sldLayoutId id="2147484488" r:id="rId3"/>
    <p:sldLayoutId id="2147484489" r:id="rId4"/>
    <p:sldLayoutId id="2147484490" r:id="rId5"/>
    <p:sldLayoutId id="2147484491" r:id="rId6"/>
    <p:sldLayoutId id="2147484492" r:id="rId7"/>
    <p:sldLayoutId id="2147484493" r:id="rId8"/>
    <p:sldLayoutId id="2147484494" r:id="rId9"/>
    <p:sldLayoutId id="2147484495" r:id="rId10"/>
    <p:sldLayoutId id="2147484496" r:id="rId11"/>
    <p:sldLayoutId id="2147484497" r:id="rId12"/>
    <p:sldLayoutId id="2147484498" r:id="rId13"/>
    <p:sldLayoutId id="2147484499" r:id="rId14"/>
    <p:sldLayoutId id="2147484500" r:id="rId15"/>
    <p:sldLayoutId id="2147484501" r:id="rId16"/>
    <p:sldLayoutId id="2147484502" r:id="rId17"/>
    <p:sldLayoutId id="2147484503" r:id="rId18"/>
    <p:sldLayoutId id="2147484504" r:id="rId19"/>
    <p:sldLayoutId id="2147484505" r:id="rId20"/>
    <p:sldLayoutId id="2147484506" r:id="rId21"/>
    <p:sldLayoutId id="2147484508" r:id="rId22"/>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00000">
                <a:srgbClr val="000000"/>
              </a:gs>
              <a:gs pos="1250">
                <a:srgbClr val="000000"/>
              </a:gs>
            </a:gsLst>
            <a:lin ang="5400000" scaled="0"/>
          </a:gradFill>
          <a:effectLst/>
          <a:latin typeface="Segoe UI Light" panose="020B0502040204020203" pitchFamily="34" charset="0"/>
          <a:ea typeface="+mn-ea"/>
          <a:cs typeface="Segoe UI Light" panose="020B0502040204020203"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99"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917502290"/>
      </p:ext>
    </p:extLst>
  </p:cSld>
  <p:clrMap bg1="lt1" tx1="dk1" bg2="lt2" tx2="dk2" accent1="accent1" accent2="accent2" accent3="accent3" accent4="accent4" accent5="accent5" accent6="accent6" hlink="hlink" folHlink="folHlink"/>
  <p:sldLayoutIdLst>
    <p:sldLayoutId id="2147484525" r:id="rId1"/>
    <p:sldLayoutId id="2147484526" r:id="rId2"/>
    <p:sldLayoutId id="2147484527" r:id="rId3"/>
    <p:sldLayoutId id="2147484528" r:id="rId4"/>
    <p:sldLayoutId id="2147484529" r:id="rId5"/>
    <p:sldLayoutId id="2147484530" r:id="rId6"/>
    <p:sldLayoutId id="2147484531" r:id="rId7"/>
    <p:sldLayoutId id="2147484532" r:id="rId8"/>
    <p:sldLayoutId id="2147484533" r:id="rId9"/>
    <p:sldLayoutId id="2147484534" r:id="rId10"/>
    <p:sldLayoutId id="2147484535" r:id="rId11"/>
    <p:sldLayoutId id="2147484536" r:id="rId12"/>
    <p:sldLayoutId id="2147484537" r:id="rId13"/>
    <p:sldLayoutId id="2147484538" r:id="rId14"/>
    <p:sldLayoutId id="2147484539" r:id="rId15"/>
    <p:sldLayoutId id="2147484540" r:id="rId16"/>
    <p:sldLayoutId id="2147484541" r:id="rId17"/>
    <p:sldLayoutId id="2147484542"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6"/>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973881795"/>
      </p:ext>
    </p:extLst>
  </p:cSld>
  <p:clrMap bg1="dk1" tx1="lt1" bg2="dk2" tx2="lt2" accent1="accent1" accent2="accent2" accent3="accent3" accent4="accent4" accent5="accent5" accent6="accent6" hlink="hlink" folHlink="folHlink"/>
  <p:sldLayoutIdLst>
    <p:sldLayoutId id="2147484546" r:id="rId1"/>
    <p:sldLayoutId id="2147484547" r:id="rId2"/>
    <p:sldLayoutId id="2147484548" r:id="rId3"/>
    <p:sldLayoutId id="2147484549" r:id="rId4"/>
  </p:sldLayoutIdLst>
  <p:transition>
    <p:fade/>
  </p:transition>
  <p:txStyles>
    <p:titleStyle>
      <a:lvl1pPr algn="l" defTabSz="932742" rtl="0" eaLnBrk="1" latinLnBrk="0" hangingPunct="1">
        <a:lnSpc>
          <a:spcPct val="90000"/>
        </a:lnSpc>
        <a:spcBef>
          <a:spcPct val="0"/>
        </a:spcBef>
        <a:buNone/>
        <a:defRPr lang="en-US" sz="5400" b="0"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9"/>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065" name="think-cell Slide" r:id="rId30" imgW="377" imgH="377" progId="TCLayout.ActiveDocument.1">
                  <p:embed/>
                </p:oleObj>
              </mc:Choice>
              <mc:Fallback>
                <p:oleObj name="think-cell Slide" r:id="rId30" imgW="377" imgH="377" progId="TCLayout.ActiveDocument.1">
                  <p:embed/>
                  <p:pic>
                    <p:nvPicPr>
                      <p:cNvPr id="3" name="Object 2" hidden="1"/>
                      <p:cNvPicPr/>
                      <p:nvPr/>
                    </p:nvPicPr>
                    <p:blipFill>
                      <a:blip r:embed="rId31"/>
                      <a:stretch>
                        <a:fillRect/>
                      </a:stretch>
                    </p:blipFill>
                    <p:spPr>
                      <a:xfrm>
                        <a:off x="1588"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323329"/>
            <a:ext cx="11887198" cy="172354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2"/>
          <a:stretch>
            <a:fillRect/>
          </a:stretch>
        </p:blipFill>
        <p:spPr>
          <a:xfrm rot="5400000">
            <a:off x="9393899" y="3050514"/>
            <a:ext cx="6995160" cy="894134"/>
          </a:xfrm>
          <a:prstGeom prst="rect">
            <a:avLst/>
          </a:prstGeom>
        </p:spPr>
      </p:pic>
      <p:sp>
        <p:nvSpPr>
          <p:cNvPr id="5" name="Slide Number Placeholder 4"/>
          <p:cNvSpPr>
            <a:spLocks noGrp="1"/>
          </p:cNvSpPr>
          <p:nvPr>
            <p:ph type="sldNum" sz="quarter" idx="4"/>
          </p:nvPr>
        </p:nvSpPr>
        <p:spPr>
          <a:xfrm>
            <a:off x="9576973" y="6667131"/>
            <a:ext cx="2797175" cy="195463"/>
          </a:xfrm>
          <a:prstGeom prst="rect">
            <a:avLst/>
          </a:prstGeom>
        </p:spPr>
        <p:txBody>
          <a:bodyPr vert="horz" lIns="91440" tIns="45720" rIns="91440" bIns="45720" rtlCol="0" anchor="ctr"/>
          <a:lstStyle>
            <a:lvl1pPr algn="r">
              <a:defRPr sz="1199">
                <a:solidFill>
                  <a:schemeClr val="tx1"/>
                </a:solidFill>
              </a:defRPr>
            </a:lvl1pPr>
          </a:lstStyle>
          <a:p>
            <a:fld id="{181750B2-C378-4896-80E6-341FDC8E0FED}" type="slidenum">
              <a:rPr lang="en-IN"/>
              <a:pPr/>
              <a:t>‹#›</a:t>
            </a:fld>
            <a:endParaRPr lang="en-IN"/>
          </a:p>
        </p:txBody>
      </p:sp>
    </p:spTree>
    <p:extLst>
      <p:ext uri="{BB962C8B-B14F-4D97-AF65-F5344CB8AC3E}">
        <p14:creationId xmlns:p14="http://schemas.microsoft.com/office/powerpoint/2010/main" val="811760305"/>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 id="2147484585" r:id="rId12"/>
    <p:sldLayoutId id="2147484586" r:id="rId13"/>
    <p:sldLayoutId id="2147484587" r:id="rId14"/>
    <p:sldLayoutId id="2147484588" r:id="rId15"/>
    <p:sldLayoutId id="2147484589" r:id="rId16"/>
    <p:sldLayoutId id="2147484590" r:id="rId17"/>
    <p:sldLayoutId id="2147484591" r:id="rId18"/>
    <p:sldLayoutId id="2147484592" r:id="rId19"/>
    <p:sldLayoutId id="2147484593" r:id="rId20"/>
    <p:sldLayoutId id="2147484594" r:id="rId21"/>
    <p:sldLayoutId id="2147484595" r:id="rId22"/>
    <p:sldLayoutId id="2147484596" r:id="rId23"/>
    <p:sldLayoutId id="2147484597" r:id="rId24"/>
    <p:sldLayoutId id="2147484664" r:id="rId25"/>
    <p:sldLayoutId id="2147484665" r:id="rId26"/>
  </p:sldLayoutIdLst>
  <p:transition>
    <p:fade/>
  </p:transition>
  <p:hf hdr="0" ftr="0" dt="0"/>
  <p:txStyles>
    <p:titleStyle>
      <a:lvl1pPr algn="l" defTabSz="932563" rtl="0" eaLnBrk="1" latinLnBrk="0" hangingPunct="1">
        <a:lnSpc>
          <a:spcPct val="90000"/>
        </a:lnSpc>
        <a:spcBef>
          <a:spcPct val="0"/>
        </a:spcBef>
        <a:buNone/>
        <a:defRPr lang="en-US" sz="3599" b="0"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accent2"/>
          </a:soli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599"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599"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599"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288">
          <p15:clr>
            <a:srgbClr val="C35EA4"/>
          </p15:clr>
        </p15:guide>
        <p15:guide id="17" pos="7546">
          <p15:clr>
            <a:srgbClr val="C35EA4"/>
          </p15:clr>
        </p15:guide>
        <p15:guide id="25" orient="horz" pos="179">
          <p15:clr>
            <a:srgbClr val="C35EA4"/>
          </p15:clr>
        </p15:guide>
        <p15:guide id="26" orient="horz" pos="4104">
          <p15:clr>
            <a:srgbClr val="C35EA4"/>
          </p15:clr>
        </p15:guide>
        <p15:guide id="27" orient="horz" pos="772">
          <p15:clr>
            <a:srgbClr val="C35EA4"/>
          </p15:clr>
        </p15:guide>
        <p15:guide id="28" orient="horz" pos="828">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371795" y="3072299"/>
            <a:ext cx="6995160" cy="849926"/>
          </a:xfrm>
          <a:prstGeom prst="rect">
            <a:avLst/>
          </a:prstGeom>
        </p:spPr>
      </p:pic>
      <p:grpSp>
        <p:nvGrpSpPr>
          <p:cNvPr id="6" name="Group 5">
            <a:extLst>
              <a:ext uri="{FF2B5EF4-FFF2-40B4-BE49-F238E27FC236}">
                <a16:creationId xmlns:a16="http://schemas.microsoft.com/office/drawing/2014/main" id="{386C2159-0B0B-4959-8624-667899ECB856}"/>
              </a:ext>
            </a:extLst>
          </p:cNvPr>
          <p:cNvGrpSpPr/>
          <p:nvPr userDrawn="1"/>
        </p:nvGrpSpPr>
        <p:grpSpPr>
          <a:xfrm>
            <a:off x="12618967" y="0"/>
            <a:ext cx="952401" cy="5766967"/>
            <a:chOff x="12618967" y="0"/>
            <a:chExt cx="952401" cy="5766967"/>
          </a:xfrm>
        </p:grpSpPr>
        <p:grpSp>
          <p:nvGrpSpPr>
            <p:cNvPr id="7" name="Group 6">
              <a:extLst>
                <a:ext uri="{FF2B5EF4-FFF2-40B4-BE49-F238E27FC236}">
                  <a16:creationId xmlns:a16="http://schemas.microsoft.com/office/drawing/2014/main" id="{5DD3C84D-F597-408E-ADAE-380A25704C83}"/>
                </a:ext>
              </a:extLst>
            </p:cNvPr>
            <p:cNvGrpSpPr/>
            <p:nvPr userDrawn="1"/>
          </p:nvGrpSpPr>
          <p:grpSpPr>
            <a:xfrm rot="5400000">
              <a:off x="11584220" y="1040742"/>
              <a:ext cx="2698730" cy="629236"/>
              <a:chOff x="1584344" y="4543426"/>
              <a:chExt cx="2698730" cy="629236"/>
            </a:xfrm>
          </p:grpSpPr>
          <p:sp>
            <p:nvSpPr>
              <p:cNvPr id="13" name="Rectangle 12">
                <a:extLst>
                  <a:ext uri="{FF2B5EF4-FFF2-40B4-BE49-F238E27FC236}">
                    <a16:creationId xmlns:a16="http://schemas.microsoft.com/office/drawing/2014/main" id="{94E2049A-7F0E-4E35-B7A2-9B24916133C4}"/>
                  </a:ext>
                </a:extLst>
              </p:cNvPr>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Oragen</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80A4390C-6AA3-4BF4-AA52-6668CA88E6D4}"/>
                  </a:ext>
                </a:extLst>
              </p:cNvPr>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15" name="Rectangle 14">
                <a:extLst>
                  <a:ext uri="{FF2B5EF4-FFF2-40B4-BE49-F238E27FC236}">
                    <a16:creationId xmlns:a16="http://schemas.microsoft.com/office/drawing/2014/main" id="{93C88B81-B748-47DF-996C-6B5B99E07C73}"/>
                  </a:ext>
                </a:extLst>
              </p:cNvPr>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R:210 G:210 B:210</a:t>
                </a:r>
              </a:p>
            </p:txBody>
          </p:sp>
          <p:sp>
            <p:nvSpPr>
              <p:cNvPr id="16" name="Rectangle 15">
                <a:extLst>
                  <a:ext uri="{FF2B5EF4-FFF2-40B4-BE49-F238E27FC236}">
                    <a16:creationId xmlns:a16="http://schemas.microsoft.com/office/drawing/2014/main" id="{A9EECA6D-C6A2-4546-96CD-CA98A01BE10B}"/>
                  </a:ext>
                </a:extLst>
              </p:cNvPr>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17" name="Rectangle 16">
                <a:extLst>
                  <a:ext uri="{FF2B5EF4-FFF2-40B4-BE49-F238E27FC236}">
                    <a16:creationId xmlns:a16="http://schemas.microsoft.com/office/drawing/2014/main" id="{90689A14-AF9D-4360-8FFC-318B94A94373}"/>
                  </a:ext>
                </a:extLst>
              </p:cNvPr>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 G:124 B:16</a:t>
                </a:r>
              </a:p>
            </p:txBody>
          </p:sp>
          <p:sp>
            <p:nvSpPr>
              <p:cNvPr id="18" name="Rectangle 17">
                <a:extLst>
                  <a:ext uri="{FF2B5EF4-FFF2-40B4-BE49-F238E27FC236}">
                    <a16:creationId xmlns:a16="http://schemas.microsoft.com/office/drawing/2014/main" id="{C6CB2A43-6B9A-4475-AE57-A7C77F73CA97}"/>
                  </a:ext>
                </a:extLst>
              </p:cNvPr>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8" name="TextBox 7">
              <a:extLst>
                <a:ext uri="{FF2B5EF4-FFF2-40B4-BE49-F238E27FC236}">
                  <a16:creationId xmlns:a16="http://schemas.microsoft.com/office/drawing/2014/main" id="{03E2639B-DCEB-43BC-80BE-5259518ABCC5}"/>
                </a:ext>
              </a:extLst>
            </p:cNvPr>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9" name="TextBox 8">
              <a:extLst>
                <a:ext uri="{FF2B5EF4-FFF2-40B4-BE49-F238E27FC236}">
                  <a16:creationId xmlns:a16="http://schemas.microsoft.com/office/drawing/2014/main" id="{8D24EA01-9157-4579-82D4-D37DE57DD064}"/>
                </a:ext>
              </a:extLst>
            </p:cNvPr>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10" name="Rectangle 9">
              <a:extLst>
                <a:ext uri="{FF2B5EF4-FFF2-40B4-BE49-F238E27FC236}">
                  <a16:creationId xmlns:a16="http://schemas.microsoft.com/office/drawing/2014/main" id="{EF2E00ED-5381-4DB1-8E64-F8B3FE073BAB}"/>
                </a:ext>
              </a:extLst>
            </p:cNvPr>
            <p:cNvSpPr/>
            <p:nvPr userDrawn="1"/>
          </p:nvSpPr>
          <p:spPr bwMode="auto">
            <a:xfrm rot="5400000">
              <a:off x="12328888" y="5187119"/>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Green </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R:168 G:216 B:10</a:t>
              </a:r>
            </a:p>
          </p:txBody>
        </p:sp>
        <p:sp>
          <p:nvSpPr>
            <p:cNvPr id="11" name="Rectangle 10">
              <a:extLst>
                <a:ext uri="{FF2B5EF4-FFF2-40B4-BE49-F238E27FC236}">
                  <a16:creationId xmlns:a16="http://schemas.microsoft.com/office/drawing/2014/main" id="{B134AAFA-A80F-4A82-A04A-3B2729419E0B}"/>
                </a:ext>
              </a:extLst>
            </p:cNvPr>
            <p:cNvSpPr/>
            <p:nvPr userDrawn="1"/>
          </p:nvSpPr>
          <p:spPr bwMode="auto">
            <a:xfrm rot="5400000">
              <a:off x="12328888" y="4270558"/>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43A93DB5-E699-425E-A69B-D24BD2E1FBBD}"/>
                </a:ext>
              </a:extLst>
            </p:cNvPr>
            <p:cNvSpPr/>
            <p:nvPr userDrawn="1"/>
          </p:nvSpPr>
          <p:spPr bwMode="auto">
            <a:xfrm rot="5400000">
              <a:off x="12328888" y="3353997"/>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1912050459"/>
      </p:ext>
    </p:extLst>
  </p:cSld>
  <p:clrMap bg1="dk1" tx1="lt1" bg2="dk2" tx2="lt2" accent1="accent1" accent2="accent2" accent3="accent3" accent4="accent4" accent5="accent5" accent6="accent6" hlink="hlink" folHlink="folHlink"/>
  <p:sldLayoutIdLst>
    <p:sldLayoutId id="2147484599" r:id="rId1"/>
    <p:sldLayoutId id="2147484600" r:id="rId2"/>
    <p:sldLayoutId id="2147484601" r:id="rId3"/>
    <p:sldLayoutId id="2147484602" r:id="rId4"/>
    <p:sldLayoutId id="2147484603" r:id="rId5"/>
    <p:sldLayoutId id="2147484604" r:id="rId6"/>
    <p:sldLayoutId id="2147484605" r:id="rId7"/>
    <p:sldLayoutId id="2147484606" r:id="rId8"/>
    <p:sldLayoutId id="2147484607" r:id="rId9"/>
    <p:sldLayoutId id="2147484608" r:id="rId10"/>
    <p:sldLayoutId id="2147484609" r:id="rId11"/>
    <p:sldLayoutId id="2147484610" r:id="rId12"/>
    <p:sldLayoutId id="2147484611" r:id="rId13"/>
    <p:sldLayoutId id="2147484612" r:id="rId14"/>
    <p:sldLayoutId id="2147484613" r:id="rId15"/>
    <p:sldLayoutId id="2147484614" r:id="rId16"/>
    <p:sldLayoutId id="2147484615" r:id="rId17"/>
    <p:sldLayoutId id="2147484616" r:id="rId18"/>
    <p:sldLayoutId id="2147484617" r:id="rId19"/>
    <p:sldLayoutId id="2147484618"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7" pos="288" userDrawn="1">
          <p15:clr>
            <a:srgbClr val="C35EA4"/>
          </p15:clr>
        </p15:guide>
        <p15:guide id="28" pos="7546" userDrawn="1">
          <p15:clr>
            <a:srgbClr val="C35EA4"/>
          </p15:clr>
        </p15:guide>
        <p15:guide id="29" orient="horz" pos="302" userDrawn="1">
          <p15:clr>
            <a:srgbClr val="C35EA4"/>
          </p15:clr>
        </p15:guide>
        <p15:guide id="30" orient="horz" pos="4104" userDrawn="1">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1"/>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025621291"/>
      </p:ext>
    </p:extLst>
  </p:cSld>
  <p:clrMap bg1="lt1" tx1="dk1" bg2="lt2" tx2="dk2" accent1="accent1" accent2="accent2" accent3="accent3" accent4="accent4" accent5="accent5" accent6="accent6" hlink="hlink" folHlink="folHlink"/>
  <p:sldLayoutIdLst>
    <p:sldLayoutId id="2147484620" r:id="rId1"/>
    <p:sldLayoutId id="2147484621" r:id="rId2"/>
    <p:sldLayoutId id="2147484622" r:id="rId3"/>
    <p:sldLayoutId id="2147484623" r:id="rId4"/>
    <p:sldLayoutId id="2147484624" r:id="rId5"/>
    <p:sldLayoutId id="2147484625" r:id="rId6"/>
    <p:sldLayoutId id="2147484626" r:id="rId7"/>
    <p:sldLayoutId id="2147484627" r:id="rId8"/>
    <p:sldLayoutId id="2147484628" r:id="rId9"/>
    <p:sldLayoutId id="2147484629" r:id="rId10"/>
    <p:sldLayoutId id="2147484630" r:id="rId11"/>
    <p:sldLayoutId id="2147484631" r:id="rId12"/>
    <p:sldLayoutId id="2147484632" r:id="rId13"/>
    <p:sldLayoutId id="2147484633" r:id="rId14"/>
    <p:sldLayoutId id="2147484634" r:id="rId15"/>
    <p:sldLayoutId id="2147484635" r:id="rId16"/>
    <p:sldLayoutId id="2147484636" r:id="rId17"/>
    <p:sldLayoutId id="2147484637" r:id="rId18"/>
    <p:sldLayoutId id="2147484638"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1"/>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948268056"/>
      </p:ext>
    </p:extLst>
  </p:cSld>
  <p:clrMap bg1="lt1" tx1="dk1" bg2="lt2" tx2="dk2" accent1="accent1" accent2="accent2" accent3="accent3" accent4="accent4" accent5="accent5" accent6="accent6" hlink="hlink" folHlink="folHlink"/>
  <p:sldLayoutIdLst>
    <p:sldLayoutId id="2147484640" r:id="rId1"/>
    <p:sldLayoutId id="2147484641" r:id="rId2"/>
    <p:sldLayoutId id="2147484642" r:id="rId3"/>
    <p:sldLayoutId id="2147484643" r:id="rId4"/>
    <p:sldLayoutId id="2147484644" r:id="rId5"/>
    <p:sldLayoutId id="2147484645" r:id="rId6"/>
    <p:sldLayoutId id="2147484646" r:id="rId7"/>
    <p:sldLayoutId id="2147484647" r:id="rId8"/>
    <p:sldLayoutId id="2147484648" r:id="rId9"/>
    <p:sldLayoutId id="2147484649" r:id="rId10"/>
    <p:sldLayoutId id="2147484650" r:id="rId11"/>
    <p:sldLayoutId id="2147484651" r:id="rId12"/>
    <p:sldLayoutId id="2147484652" r:id="rId13"/>
    <p:sldLayoutId id="2147484653" r:id="rId14"/>
    <p:sldLayoutId id="2147484654" r:id="rId15"/>
    <p:sldLayoutId id="2147484655" r:id="rId16"/>
    <p:sldLayoutId id="2147484656" r:id="rId17"/>
    <p:sldLayoutId id="2147484657" r:id="rId18"/>
    <p:sldLayoutId id="2147484658"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11.xml"/><Relationship Id="rId1" Type="http://schemas.openxmlformats.org/officeDocument/2006/relationships/slideLayout" Target="../slideLayouts/slideLayout199.xml"/></Relationships>
</file>

<file path=ppt/slides/_rels/slide12.xml.rels><?xml version="1.0" encoding="UTF-8" standalone="yes"?>
<Relationships xmlns="http://schemas.openxmlformats.org/package/2006/relationships"><Relationship Id="rId3" Type="http://schemas.openxmlformats.org/officeDocument/2006/relationships/image" Target="../media/image76.bin"/><Relationship Id="rId2" Type="http://schemas.openxmlformats.org/officeDocument/2006/relationships/notesSlide" Target="../notesSlides/notesSlide12.xml"/><Relationship Id="rId1" Type="http://schemas.openxmlformats.org/officeDocument/2006/relationships/slideLayout" Target="../slideLayouts/slideLayout94.xml"/></Relationships>
</file>

<file path=ppt/slides/_rels/slide13.xml.rels><?xml version="1.0" encoding="UTF-8" standalone="yes"?>
<Relationships xmlns="http://schemas.openxmlformats.org/package/2006/relationships"><Relationship Id="rId3" Type="http://schemas.openxmlformats.org/officeDocument/2006/relationships/image" Target="../media/image77.bin"/><Relationship Id="rId2" Type="http://schemas.openxmlformats.org/officeDocument/2006/relationships/notesSlide" Target="../notesSlides/notesSlide13.xml"/><Relationship Id="rId1" Type="http://schemas.openxmlformats.org/officeDocument/2006/relationships/slideLayout" Target="../slideLayouts/slideLayout94.xml"/></Relationships>
</file>

<file path=ppt/slides/_rels/slide14.xml.rels><?xml version="1.0" encoding="UTF-8" standalone="yes"?>
<Relationships xmlns="http://schemas.openxmlformats.org/package/2006/relationships"><Relationship Id="rId3" Type="http://schemas.openxmlformats.org/officeDocument/2006/relationships/image" Target="../media/image77.bin"/><Relationship Id="rId2" Type="http://schemas.openxmlformats.org/officeDocument/2006/relationships/notesSlide" Target="../notesSlides/notesSlide14.xml"/><Relationship Id="rId1" Type="http://schemas.openxmlformats.org/officeDocument/2006/relationships/slideLayout" Target="../slideLayouts/slideLayout100.xml"/></Relationships>
</file>

<file path=ppt/slides/_rels/slide15.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15.xml"/><Relationship Id="rId1" Type="http://schemas.openxmlformats.org/officeDocument/2006/relationships/slideLayout" Target="../slideLayouts/slideLayout19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4.xml"/></Relationships>
</file>

<file path=ppt/slides/_rels/slide17.xml.rels><?xml version="1.0" encoding="UTF-8" standalone="yes"?>
<Relationships xmlns="http://schemas.openxmlformats.org/package/2006/relationships"><Relationship Id="rId8" Type="http://schemas.openxmlformats.org/officeDocument/2006/relationships/image" Target="../media/image84.png"/><Relationship Id="rId13" Type="http://schemas.microsoft.com/office/2007/relationships/hdphoto" Target="../media/hdphoto3.wdp"/><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87.png"/><Relationship Id="rId17" Type="http://schemas.openxmlformats.org/officeDocument/2006/relationships/image" Target="../media/image90.svg"/><Relationship Id="rId2" Type="http://schemas.openxmlformats.org/officeDocument/2006/relationships/notesSlide" Target="../notesSlides/notesSlide17.xml"/><Relationship Id="rId16" Type="http://schemas.openxmlformats.org/officeDocument/2006/relationships/image" Target="../media/image89.png"/><Relationship Id="rId1" Type="http://schemas.openxmlformats.org/officeDocument/2006/relationships/slideLayout" Target="../slideLayouts/slideLayout215.xml"/><Relationship Id="rId6" Type="http://schemas.openxmlformats.org/officeDocument/2006/relationships/image" Target="../media/image82.png"/><Relationship Id="rId11" Type="http://schemas.openxmlformats.org/officeDocument/2006/relationships/image" Target="../media/image86.png"/><Relationship Id="rId5" Type="http://schemas.openxmlformats.org/officeDocument/2006/relationships/image" Target="../media/image81.png"/><Relationship Id="rId15" Type="http://schemas.microsoft.com/office/2007/relationships/hdphoto" Target="../media/hdphoto4.wdp"/><Relationship Id="rId10" Type="http://schemas.microsoft.com/office/2007/relationships/hdphoto" Target="../media/hdphoto2.wdp"/><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88.png"/></Relationships>
</file>

<file path=ppt/slides/_rels/slide18.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18.xml"/><Relationship Id="rId1" Type="http://schemas.openxmlformats.org/officeDocument/2006/relationships/slideLayout" Target="../slideLayouts/slideLayout179.xml"/><Relationship Id="rId5" Type="http://schemas.openxmlformats.org/officeDocument/2006/relationships/image" Target="../media/image93.emf"/><Relationship Id="rId4" Type="http://schemas.openxmlformats.org/officeDocument/2006/relationships/image" Target="../media/image92.png"/></Relationships>
</file>

<file path=ppt/slides/_rels/slide19.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80.png"/><Relationship Id="rId7" Type="http://schemas.openxmlformats.org/officeDocument/2006/relationships/image" Target="../media/image94.png"/><Relationship Id="rId2" Type="http://schemas.openxmlformats.org/officeDocument/2006/relationships/notesSlide" Target="../notesSlides/notesSlide19.xml"/><Relationship Id="rId1" Type="http://schemas.openxmlformats.org/officeDocument/2006/relationships/slideLayout" Target="../slideLayouts/slideLayout215.xml"/><Relationship Id="rId6" Type="http://schemas.openxmlformats.org/officeDocument/2006/relationships/image" Target="../media/image84.png"/><Relationship Id="rId11" Type="http://schemas.openxmlformats.org/officeDocument/2006/relationships/image" Target="../media/image82.png"/><Relationship Id="rId5" Type="http://schemas.openxmlformats.org/officeDocument/2006/relationships/image" Target="../media/image83.png"/><Relationship Id="rId10" Type="http://schemas.microsoft.com/office/2007/relationships/hdphoto" Target="../media/hdphoto5.wdp"/><Relationship Id="rId4" Type="http://schemas.openxmlformats.org/officeDocument/2006/relationships/image" Target="../media/image81.png"/><Relationship Id="rId9" Type="http://schemas.openxmlformats.org/officeDocument/2006/relationships/image" Target="../media/image9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63.xml"/><Relationship Id="rId1" Type="http://schemas.openxmlformats.org/officeDocument/2006/relationships/tags" Target="../tags/tag108.xml"/><Relationship Id="rId4" Type="http://schemas.openxmlformats.org/officeDocument/2006/relationships/image" Target="../media/image97.png"/></Relationships>
</file>

<file path=ppt/slides/_rels/slide21.xml.rels><?xml version="1.0" encoding="UTF-8" standalone="yes"?>
<Relationships xmlns="http://schemas.openxmlformats.org/package/2006/relationships"><Relationship Id="rId8" Type="http://schemas.openxmlformats.org/officeDocument/2006/relationships/image" Target="../media/image102.svg"/><Relationship Id="rId13" Type="http://schemas.openxmlformats.org/officeDocument/2006/relationships/image" Target="../media/image82.png"/><Relationship Id="rId3" Type="http://schemas.openxmlformats.org/officeDocument/2006/relationships/image" Target="../media/image94.png"/><Relationship Id="rId7" Type="http://schemas.openxmlformats.org/officeDocument/2006/relationships/image" Target="../media/image101.png"/><Relationship Id="rId12" Type="http://schemas.openxmlformats.org/officeDocument/2006/relationships/image" Target="../media/image105.png"/><Relationship Id="rId2" Type="http://schemas.openxmlformats.org/officeDocument/2006/relationships/notesSlide" Target="../notesSlides/notesSlide21.xml"/><Relationship Id="rId1" Type="http://schemas.openxmlformats.org/officeDocument/2006/relationships/slideLayout" Target="../slideLayouts/slideLayout173.xml"/><Relationship Id="rId6" Type="http://schemas.openxmlformats.org/officeDocument/2006/relationships/image" Target="../media/image100.svg"/><Relationship Id="rId11" Type="http://schemas.openxmlformats.org/officeDocument/2006/relationships/image" Target="../media/image104.svg"/><Relationship Id="rId5" Type="http://schemas.openxmlformats.org/officeDocument/2006/relationships/image" Target="../media/image99.png"/><Relationship Id="rId10" Type="http://schemas.openxmlformats.org/officeDocument/2006/relationships/image" Target="../media/image103.png"/><Relationship Id="rId4" Type="http://schemas.openxmlformats.org/officeDocument/2006/relationships/image" Target="../media/image98.png"/><Relationship Id="rId9" Type="http://schemas.openxmlformats.org/officeDocument/2006/relationships/image" Target="../media/image8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72.xml"/></Relationships>
</file>

<file path=ppt/slides/_rels/slide2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3.xml"/><Relationship Id="rId1" Type="http://schemas.openxmlformats.org/officeDocument/2006/relationships/slideLayout" Target="../slideLayouts/slideLayout37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72.xml"/></Relationships>
</file>

<file path=ppt/slides/_rels/slide25.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107.png"/><Relationship Id="rId7" Type="http://schemas.openxmlformats.org/officeDocument/2006/relationships/image" Target="../media/image82.png"/><Relationship Id="rId2" Type="http://schemas.openxmlformats.org/officeDocument/2006/relationships/notesSlide" Target="../notesSlides/notesSlide25.xml"/><Relationship Id="rId1" Type="http://schemas.openxmlformats.org/officeDocument/2006/relationships/slideLayout" Target="../slideLayouts/slideLayout216.xml"/><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108.svg"/><Relationship Id="rId9" Type="http://schemas.openxmlformats.org/officeDocument/2006/relationships/image" Target="../media/image109.png"/></Relationships>
</file>

<file path=ppt/slides/_rels/slide26.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0.png"/><Relationship Id="rId2" Type="http://schemas.openxmlformats.org/officeDocument/2006/relationships/notesSlide" Target="../notesSlides/notesSlide26.xml"/><Relationship Id="rId1" Type="http://schemas.openxmlformats.org/officeDocument/2006/relationships/slideLayout" Target="../slideLayouts/slideLayout216.xml"/><Relationship Id="rId6" Type="http://schemas.openxmlformats.org/officeDocument/2006/relationships/image" Target="../media/image98.png"/><Relationship Id="rId5" Type="http://schemas.openxmlformats.org/officeDocument/2006/relationships/image" Target="../media/image82.png"/><Relationship Id="rId4" Type="http://schemas.openxmlformats.org/officeDocument/2006/relationships/image" Target="../media/image108.svg"/></Relationships>
</file>

<file path=ppt/slides/_rels/slide2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7.xml"/><Relationship Id="rId1" Type="http://schemas.openxmlformats.org/officeDocument/2006/relationships/slideLayout" Target="../slideLayouts/slideLayout231.xml"/></Relationships>
</file>

<file path=ppt/slides/_rels/slide28.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28.xml"/><Relationship Id="rId1" Type="http://schemas.openxmlformats.org/officeDocument/2006/relationships/slideLayout" Target="../slideLayouts/slideLayout19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7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7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80.xml"/></Relationships>
</file>

<file path=ppt/slides/_rels/slide37.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2.emf"/><Relationship Id="rId3" Type="http://schemas.openxmlformats.org/officeDocument/2006/relationships/image" Target="../media/image114.png"/><Relationship Id="rId7" Type="http://schemas.openxmlformats.org/officeDocument/2006/relationships/image" Target="../media/image117.png"/><Relationship Id="rId12" Type="http://schemas.openxmlformats.org/officeDocument/2006/relationships/image" Target="../media/image121.emf"/><Relationship Id="rId2" Type="http://schemas.openxmlformats.org/officeDocument/2006/relationships/notesSlide" Target="../notesSlides/notesSlide37.xml"/><Relationship Id="rId1" Type="http://schemas.openxmlformats.org/officeDocument/2006/relationships/slideLayout" Target="../slideLayouts/slideLayout20.xml"/><Relationship Id="rId6" Type="http://schemas.microsoft.com/office/2007/relationships/hdphoto" Target="../media/hdphoto6.wdp"/><Relationship Id="rId11" Type="http://schemas.openxmlformats.org/officeDocument/2006/relationships/image" Target="../media/image120.emf"/><Relationship Id="rId5" Type="http://schemas.openxmlformats.org/officeDocument/2006/relationships/image" Target="../media/image116.png"/><Relationship Id="rId15" Type="http://schemas.openxmlformats.org/officeDocument/2006/relationships/image" Target="../media/image124.emf"/><Relationship Id="rId10" Type="http://schemas.openxmlformats.org/officeDocument/2006/relationships/image" Target="../media/image119.emf"/><Relationship Id="rId4" Type="http://schemas.openxmlformats.org/officeDocument/2006/relationships/image" Target="../media/image115.png"/><Relationship Id="rId9" Type="http://schemas.microsoft.com/office/2007/relationships/hdphoto" Target="../media/hdphoto7.wdp"/><Relationship Id="rId14" Type="http://schemas.openxmlformats.org/officeDocument/2006/relationships/image" Target="../media/image123.emf"/></Relationships>
</file>

<file path=ppt/slides/_rels/slide38.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notesSlide" Target="../notesSlides/notesSlide38.xml"/><Relationship Id="rId1" Type="http://schemas.openxmlformats.org/officeDocument/2006/relationships/slideLayout" Target="../slideLayouts/slideLayout19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6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1.xml"/></Relationships>
</file>

<file path=ppt/slides/_rels/slide4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0.xml"/><Relationship Id="rId1" Type="http://schemas.openxmlformats.org/officeDocument/2006/relationships/slideLayout" Target="../slideLayouts/slideLayout468.xml"/><Relationship Id="rId5" Type="http://schemas.openxmlformats.org/officeDocument/2006/relationships/image" Target="../media/image128.png"/><Relationship Id="rId4" Type="http://schemas.openxmlformats.org/officeDocument/2006/relationships/image" Target="../media/image127.png"/></Relationships>
</file>

<file path=ppt/slides/_rels/slide4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1.xml"/><Relationship Id="rId1" Type="http://schemas.openxmlformats.org/officeDocument/2006/relationships/slideLayout" Target="../slideLayouts/slideLayout468.xml"/><Relationship Id="rId5" Type="http://schemas.openxmlformats.org/officeDocument/2006/relationships/image" Target="../media/image128.png"/><Relationship Id="rId4" Type="http://schemas.openxmlformats.org/officeDocument/2006/relationships/image" Target="../media/image127.png"/></Relationships>
</file>

<file path=ppt/slides/_rels/slide42.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notesSlide" Target="../notesSlides/notesSlide42.xml"/><Relationship Id="rId1" Type="http://schemas.openxmlformats.org/officeDocument/2006/relationships/slideLayout" Target="../slideLayouts/slideLayout468.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4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3.xml"/><Relationship Id="rId1" Type="http://schemas.openxmlformats.org/officeDocument/2006/relationships/slideLayout" Target="../slideLayouts/slideLayout214.xml"/><Relationship Id="rId4" Type="http://schemas.openxmlformats.org/officeDocument/2006/relationships/image" Target="../media/image131.png"/></Relationships>
</file>

<file path=ppt/slides/_rels/slide4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119.emf"/><Relationship Id="rId7" Type="http://schemas.openxmlformats.org/officeDocument/2006/relationships/image" Target="../media/image132.png"/><Relationship Id="rId2" Type="http://schemas.openxmlformats.org/officeDocument/2006/relationships/notesSlide" Target="../notesSlides/notesSlide44.xml"/><Relationship Id="rId1" Type="http://schemas.openxmlformats.org/officeDocument/2006/relationships/slideLayout" Target="../slideLayouts/slideLayout459.xml"/><Relationship Id="rId6" Type="http://schemas.openxmlformats.org/officeDocument/2006/relationships/image" Target="../media/image124.emf"/><Relationship Id="rId5" Type="http://schemas.openxmlformats.org/officeDocument/2006/relationships/image" Target="../media/image123.emf"/><Relationship Id="rId4" Type="http://schemas.openxmlformats.org/officeDocument/2006/relationships/image" Target="../media/image122.emf"/></Relationships>
</file>

<file path=ppt/slides/_rels/slide4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5.xml"/><Relationship Id="rId1" Type="http://schemas.openxmlformats.org/officeDocument/2006/relationships/slideLayout" Target="../slideLayouts/slideLayout112.xml"/><Relationship Id="rId4" Type="http://schemas.openxmlformats.org/officeDocument/2006/relationships/image" Target="../media/image134.png"/></Relationships>
</file>

<file path=ppt/slides/_rels/slide4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6.xml"/><Relationship Id="rId1" Type="http://schemas.openxmlformats.org/officeDocument/2006/relationships/slideLayout" Target="../slideLayouts/slideLayout214.xml"/><Relationship Id="rId4" Type="http://schemas.openxmlformats.org/officeDocument/2006/relationships/image" Target="../media/image134.png"/></Relationships>
</file>

<file path=ppt/slides/_rels/slide47.xml.rels><?xml version="1.0" encoding="UTF-8" standalone="yes"?>
<Relationships xmlns="http://schemas.openxmlformats.org/package/2006/relationships"><Relationship Id="rId8" Type="http://schemas.openxmlformats.org/officeDocument/2006/relationships/image" Target="../media/image138.emf"/><Relationship Id="rId13" Type="http://schemas.openxmlformats.org/officeDocument/2006/relationships/hyperlink" Target="https://aka.ms/asr_hyperv" TargetMode="External"/><Relationship Id="rId3" Type="http://schemas.openxmlformats.org/officeDocument/2006/relationships/image" Target="../media/image135.png"/><Relationship Id="rId7" Type="http://schemas.openxmlformats.org/officeDocument/2006/relationships/image" Target="../media/image114.png"/><Relationship Id="rId12" Type="http://schemas.openxmlformats.org/officeDocument/2006/relationships/image" Target="../media/image142.emf"/><Relationship Id="rId2" Type="http://schemas.openxmlformats.org/officeDocument/2006/relationships/notesSlide" Target="../notesSlides/notesSlide47.xml"/><Relationship Id="rId1" Type="http://schemas.openxmlformats.org/officeDocument/2006/relationships/slideLayout" Target="../slideLayouts/slideLayout95.xml"/><Relationship Id="rId6" Type="http://schemas.openxmlformats.org/officeDocument/2006/relationships/image" Target="../media/image115.png"/><Relationship Id="rId11" Type="http://schemas.openxmlformats.org/officeDocument/2006/relationships/image" Target="../media/image141.emf"/><Relationship Id="rId5" Type="http://schemas.openxmlformats.org/officeDocument/2006/relationships/image" Target="../media/image137.emf"/><Relationship Id="rId10" Type="http://schemas.openxmlformats.org/officeDocument/2006/relationships/image" Target="../media/image140.emf"/><Relationship Id="rId4" Type="http://schemas.openxmlformats.org/officeDocument/2006/relationships/image" Target="../media/image136.emf"/><Relationship Id="rId9" Type="http://schemas.openxmlformats.org/officeDocument/2006/relationships/image" Target="../media/image139.emf"/><Relationship Id="rId14" Type="http://schemas.openxmlformats.org/officeDocument/2006/relationships/hyperlink" Target="https://aka.ms/asr_videos" TargetMode="External"/></Relationships>
</file>

<file path=ppt/slides/_rels/slide48.xml.rels><?xml version="1.0" encoding="UTF-8" standalone="yes"?>
<Relationships xmlns="http://schemas.openxmlformats.org/package/2006/relationships"><Relationship Id="rId8" Type="http://schemas.openxmlformats.org/officeDocument/2006/relationships/image" Target="../media/image144.emf"/><Relationship Id="rId13" Type="http://schemas.openxmlformats.org/officeDocument/2006/relationships/image" Target="../media/image114.png"/><Relationship Id="rId3" Type="http://schemas.openxmlformats.org/officeDocument/2006/relationships/image" Target="../media/image137.emf"/><Relationship Id="rId7" Type="http://schemas.openxmlformats.org/officeDocument/2006/relationships/image" Target="../media/image140.emf"/><Relationship Id="rId12" Type="http://schemas.openxmlformats.org/officeDocument/2006/relationships/image" Target="../media/image115.png"/><Relationship Id="rId17" Type="http://schemas.openxmlformats.org/officeDocument/2006/relationships/hyperlink" Target="https://aka.ms/asr_videos" TargetMode="External"/><Relationship Id="rId2" Type="http://schemas.openxmlformats.org/officeDocument/2006/relationships/notesSlide" Target="../notesSlides/notesSlide48.xml"/><Relationship Id="rId16" Type="http://schemas.openxmlformats.org/officeDocument/2006/relationships/hyperlink" Target="http://aka.ms/asr_vmware" TargetMode="External"/><Relationship Id="rId1" Type="http://schemas.openxmlformats.org/officeDocument/2006/relationships/slideLayout" Target="../slideLayouts/slideLayout95.xml"/><Relationship Id="rId6" Type="http://schemas.openxmlformats.org/officeDocument/2006/relationships/image" Target="../media/image139.emf"/><Relationship Id="rId11" Type="http://schemas.openxmlformats.org/officeDocument/2006/relationships/image" Target="../media/image136.emf"/><Relationship Id="rId5" Type="http://schemas.openxmlformats.org/officeDocument/2006/relationships/image" Target="../media/image143.emf"/><Relationship Id="rId15" Type="http://schemas.openxmlformats.org/officeDocument/2006/relationships/image" Target="../media/image142.emf"/><Relationship Id="rId10" Type="http://schemas.openxmlformats.org/officeDocument/2006/relationships/image" Target="../media/image138.emf"/><Relationship Id="rId4" Type="http://schemas.openxmlformats.org/officeDocument/2006/relationships/image" Target="../media/image135.png"/><Relationship Id="rId9" Type="http://schemas.openxmlformats.org/officeDocument/2006/relationships/image" Target="../media/image145.emf"/><Relationship Id="rId14" Type="http://schemas.openxmlformats.org/officeDocument/2006/relationships/image" Target="../media/image141.emf"/></Relationships>
</file>

<file path=ppt/slides/_rels/slide4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49.xml"/><Relationship Id="rId1" Type="http://schemas.openxmlformats.org/officeDocument/2006/relationships/slideLayout" Target="../slideLayouts/slideLayout111.xml"/></Relationships>
</file>

<file path=ppt/slides/_rels/slide5.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5.xml"/><Relationship Id="rId1" Type="http://schemas.openxmlformats.org/officeDocument/2006/relationships/slideLayout" Target="../slideLayouts/slideLayout121.xml"/><Relationship Id="rId6" Type="http://schemas.openxmlformats.org/officeDocument/2006/relationships/image" Target="../media/image72.png"/><Relationship Id="rId5" Type="http://schemas.openxmlformats.org/officeDocument/2006/relationships/image" Target="../media/image71.svg"/><Relationship Id="rId4" Type="http://schemas.openxmlformats.org/officeDocument/2006/relationships/image" Target="../media/image70.png"/></Relationships>
</file>

<file path=ppt/slides/_rels/slide5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50.xml"/><Relationship Id="rId1" Type="http://schemas.openxmlformats.org/officeDocument/2006/relationships/slideLayout" Target="../slideLayouts/slideLayout93.xml"/><Relationship Id="rId4" Type="http://schemas.microsoft.com/office/2007/relationships/hdphoto" Target="../media/hdphoto8.wdp"/></Relationships>
</file>

<file path=ppt/slides/_rels/slide51.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7.png"/><Relationship Id="rId7" Type="http://schemas.openxmlformats.org/officeDocument/2006/relationships/image" Target="../media/image114.png"/><Relationship Id="rId2" Type="http://schemas.openxmlformats.org/officeDocument/2006/relationships/notesSlide" Target="../notesSlides/notesSlide51.xml"/><Relationship Id="rId1" Type="http://schemas.openxmlformats.org/officeDocument/2006/relationships/slideLayout" Target="../slideLayouts/slideLayout93.xml"/><Relationship Id="rId6" Type="http://schemas.openxmlformats.org/officeDocument/2006/relationships/image" Target="../media/image150.png"/><Relationship Id="rId5" Type="http://schemas.openxmlformats.org/officeDocument/2006/relationships/image" Target="../media/image149.png"/><Relationship Id="rId10" Type="http://schemas.openxmlformats.org/officeDocument/2006/relationships/image" Target="../media/image153.png"/><Relationship Id="rId4" Type="http://schemas.openxmlformats.org/officeDocument/2006/relationships/image" Target="../media/image148.jpeg"/><Relationship Id="rId9" Type="http://schemas.openxmlformats.org/officeDocument/2006/relationships/image" Target="../media/image152.png"/></Relationships>
</file>

<file path=ppt/slides/_rels/slide5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52.xml"/><Relationship Id="rId1" Type="http://schemas.openxmlformats.org/officeDocument/2006/relationships/slideLayout" Target="../slideLayouts/slideLayout379.xml"/></Relationships>
</file>

<file path=ppt/slides/_rels/slide5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53.xml"/><Relationship Id="rId1" Type="http://schemas.openxmlformats.org/officeDocument/2006/relationships/slideLayout" Target="../slideLayouts/slideLayout109.xml"/><Relationship Id="rId5" Type="http://schemas.openxmlformats.org/officeDocument/2006/relationships/image" Target="../media/image157.png"/><Relationship Id="rId4" Type="http://schemas.openxmlformats.org/officeDocument/2006/relationships/image" Target="../media/image156.png"/></Relationships>
</file>

<file path=ppt/slides/_rels/slide54.xml.rels><?xml version="1.0" encoding="UTF-8" standalone="yes"?>
<Relationships xmlns="http://schemas.openxmlformats.org/package/2006/relationships"><Relationship Id="rId8" Type="http://schemas.openxmlformats.org/officeDocument/2006/relationships/image" Target="../media/image144.emf"/><Relationship Id="rId13" Type="http://schemas.openxmlformats.org/officeDocument/2006/relationships/image" Target="../media/image114.png"/><Relationship Id="rId3" Type="http://schemas.openxmlformats.org/officeDocument/2006/relationships/image" Target="../media/image137.emf"/><Relationship Id="rId7" Type="http://schemas.openxmlformats.org/officeDocument/2006/relationships/image" Target="../media/image140.emf"/><Relationship Id="rId12" Type="http://schemas.openxmlformats.org/officeDocument/2006/relationships/image" Target="../media/image115.png"/><Relationship Id="rId17" Type="http://schemas.openxmlformats.org/officeDocument/2006/relationships/hyperlink" Target="https://aka.ms/asr_videos" TargetMode="External"/><Relationship Id="rId2" Type="http://schemas.openxmlformats.org/officeDocument/2006/relationships/notesSlide" Target="../notesSlides/notesSlide54.xml"/><Relationship Id="rId16" Type="http://schemas.openxmlformats.org/officeDocument/2006/relationships/hyperlink" Target="http://aka.ms/asr_vmware" TargetMode="External"/><Relationship Id="rId1" Type="http://schemas.openxmlformats.org/officeDocument/2006/relationships/slideLayout" Target="../slideLayouts/slideLayout95.xml"/><Relationship Id="rId6" Type="http://schemas.openxmlformats.org/officeDocument/2006/relationships/image" Target="../media/image139.emf"/><Relationship Id="rId11" Type="http://schemas.openxmlformats.org/officeDocument/2006/relationships/image" Target="../media/image136.emf"/><Relationship Id="rId5" Type="http://schemas.openxmlformats.org/officeDocument/2006/relationships/image" Target="../media/image143.emf"/><Relationship Id="rId15" Type="http://schemas.openxmlformats.org/officeDocument/2006/relationships/image" Target="../media/image142.emf"/><Relationship Id="rId10" Type="http://schemas.openxmlformats.org/officeDocument/2006/relationships/image" Target="../media/image138.emf"/><Relationship Id="rId4" Type="http://schemas.openxmlformats.org/officeDocument/2006/relationships/image" Target="../media/image135.png"/><Relationship Id="rId9" Type="http://schemas.openxmlformats.org/officeDocument/2006/relationships/image" Target="../media/image145.emf"/><Relationship Id="rId14" Type="http://schemas.openxmlformats.org/officeDocument/2006/relationships/image" Target="../media/image141.emf"/></Relationships>
</file>

<file path=ppt/slides/_rels/slide55.xml.rels><?xml version="1.0" encoding="UTF-8" standalone="yes"?>
<Relationships xmlns="http://schemas.openxmlformats.org/package/2006/relationships"><Relationship Id="rId8" Type="http://schemas.openxmlformats.org/officeDocument/2006/relationships/image" Target="../media/image160.jpg"/><Relationship Id="rId3" Type="http://schemas.openxmlformats.org/officeDocument/2006/relationships/hyperlink" Target="https://azure.microsoft.com/en-us/documentation/articles/site-recovery-vmware-to-azure/#network-bandwidth-considerations" TargetMode="External"/><Relationship Id="rId7" Type="http://schemas.openxmlformats.org/officeDocument/2006/relationships/image" Target="../media/image159.png"/><Relationship Id="rId2" Type="http://schemas.openxmlformats.org/officeDocument/2006/relationships/notesSlide" Target="../notesSlides/notesSlide55.xml"/><Relationship Id="rId1" Type="http://schemas.openxmlformats.org/officeDocument/2006/relationships/slideLayout" Target="../slideLayouts/slideLayout91.xml"/><Relationship Id="rId6" Type="http://schemas.openxmlformats.org/officeDocument/2006/relationships/image" Target="../media/image158.png"/><Relationship Id="rId5" Type="http://schemas.openxmlformats.org/officeDocument/2006/relationships/hyperlink" Target="https://azure.microsoft.com/en-us/blog/reduce-rto-by-using-azure-traffic-manager-with-azure-site-recovery/" TargetMode="External"/><Relationship Id="rId10" Type="http://schemas.openxmlformats.org/officeDocument/2006/relationships/image" Target="../media/image162.png"/><Relationship Id="rId4" Type="http://schemas.openxmlformats.org/officeDocument/2006/relationships/hyperlink" Target="https://azure.microsoft.com/en-us/documentation/articles/site-recovery-network-design/" TargetMode="External"/><Relationship Id="rId9" Type="http://schemas.openxmlformats.org/officeDocument/2006/relationships/image" Target="../media/image161.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3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36.xml"/></Relationships>
</file>

<file path=ppt/slides/_rels/slide5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58.xml"/><Relationship Id="rId1" Type="http://schemas.openxmlformats.org/officeDocument/2006/relationships/slideLayout" Target="../slideLayouts/slideLayout199.xml"/><Relationship Id="rId4" Type="http://schemas.openxmlformats.org/officeDocument/2006/relationships/image" Target="../media/image164.sv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3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79.xml"/></Relationships>
</file>

<file path=ppt/slides/_rels/slide60.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175.png"/><Relationship Id="rId18" Type="http://schemas.openxmlformats.org/officeDocument/2006/relationships/image" Target="../media/image180.png"/><Relationship Id="rId3" Type="http://schemas.openxmlformats.org/officeDocument/2006/relationships/image" Target="../media/image165.png"/><Relationship Id="rId7" Type="http://schemas.openxmlformats.org/officeDocument/2006/relationships/image" Target="../media/image169.png"/><Relationship Id="rId12" Type="http://schemas.openxmlformats.org/officeDocument/2006/relationships/image" Target="../media/image174.png"/><Relationship Id="rId17" Type="http://schemas.openxmlformats.org/officeDocument/2006/relationships/image" Target="../media/image179.png"/><Relationship Id="rId2" Type="http://schemas.openxmlformats.org/officeDocument/2006/relationships/notesSlide" Target="../notesSlides/notesSlide60.xml"/><Relationship Id="rId16" Type="http://schemas.openxmlformats.org/officeDocument/2006/relationships/image" Target="../media/image178.png"/><Relationship Id="rId1" Type="http://schemas.openxmlformats.org/officeDocument/2006/relationships/slideLayout" Target="../slideLayouts/slideLayout214.xml"/><Relationship Id="rId6" Type="http://schemas.openxmlformats.org/officeDocument/2006/relationships/image" Target="../media/image168.png"/><Relationship Id="rId11" Type="http://schemas.openxmlformats.org/officeDocument/2006/relationships/image" Target="../media/image173.svg"/><Relationship Id="rId5" Type="http://schemas.openxmlformats.org/officeDocument/2006/relationships/image" Target="../media/image167.png"/><Relationship Id="rId15" Type="http://schemas.openxmlformats.org/officeDocument/2006/relationships/image" Target="../media/image177.png"/><Relationship Id="rId10" Type="http://schemas.openxmlformats.org/officeDocument/2006/relationships/image" Target="../media/image172.png"/><Relationship Id="rId4" Type="http://schemas.openxmlformats.org/officeDocument/2006/relationships/image" Target="../media/image166.png"/><Relationship Id="rId9" Type="http://schemas.openxmlformats.org/officeDocument/2006/relationships/image" Target="../media/image171.png"/><Relationship Id="rId14" Type="http://schemas.openxmlformats.org/officeDocument/2006/relationships/image" Target="../media/image176.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3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3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3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3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3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3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36.xml"/></Relationships>
</file>

<file path=ppt/slides/_rels/slide68.xml.rels><?xml version="1.0" encoding="UTF-8" standalone="yes"?>
<Relationships xmlns="http://schemas.openxmlformats.org/package/2006/relationships"><Relationship Id="rId3" Type="http://schemas.openxmlformats.org/officeDocument/2006/relationships/image" Target="../media/image181.emf"/><Relationship Id="rId7" Type="http://schemas.openxmlformats.org/officeDocument/2006/relationships/image" Target="../media/image164.svg"/><Relationship Id="rId2" Type="http://schemas.openxmlformats.org/officeDocument/2006/relationships/notesSlide" Target="../notesSlides/notesSlide68.xml"/><Relationship Id="rId1" Type="http://schemas.openxmlformats.org/officeDocument/2006/relationships/slideLayout" Target="../slideLayouts/slideLayout320.xml"/><Relationship Id="rId6" Type="http://schemas.openxmlformats.org/officeDocument/2006/relationships/image" Target="../media/image163.png"/><Relationship Id="rId5" Type="http://schemas.openxmlformats.org/officeDocument/2006/relationships/image" Target="../media/image183.emf"/><Relationship Id="rId4" Type="http://schemas.openxmlformats.org/officeDocument/2006/relationships/image" Target="../media/image182.png"/></Relationships>
</file>

<file path=ppt/slides/_rels/slide69.xml.rels><?xml version="1.0" encoding="UTF-8" standalone="yes"?>
<Relationships xmlns="http://schemas.openxmlformats.org/package/2006/relationships"><Relationship Id="rId3" Type="http://schemas.openxmlformats.org/officeDocument/2006/relationships/image" Target="../media/image181.emf"/><Relationship Id="rId7" Type="http://schemas.openxmlformats.org/officeDocument/2006/relationships/image" Target="../media/image164.svg"/><Relationship Id="rId2" Type="http://schemas.openxmlformats.org/officeDocument/2006/relationships/notesSlide" Target="../notesSlides/notesSlide69.xml"/><Relationship Id="rId1" Type="http://schemas.openxmlformats.org/officeDocument/2006/relationships/slideLayout" Target="../slideLayouts/slideLayout320.xml"/><Relationship Id="rId6" Type="http://schemas.openxmlformats.org/officeDocument/2006/relationships/image" Target="../media/image163.png"/><Relationship Id="rId5" Type="http://schemas.openxmlformats.org/officeDocument/2006/relationships/image" Target="../media/image183.emf"/><Relationship Id="rId4" Type="http://schemas.openxmlformats.org/officeDocument/2006/relationships/image" Target="../media/image18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88.xml"/></Relationships>
</file>

<file path=ppt/slides/_rels/slide70.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png"/><Relationship Id="rId3" Type="http://schemas.openxmlformats.org/officeDocument/2006/relationships/image" Target="../media/image184.png"/><Relationship Id="rId7" Type="http://schemas.openxmlformats.org/officeDocument/2006/relationships/image" Target="../media/image188.png"/><Relationship Id="rId12" Type="http://schemas.openxmlformats.org/officeDocument/2006/relationships/image" Target="../media/image193.png"/><Relationship Id="rId2" Type="http://schemas.openxmlformats.org/officeDocument/2006/relationships/notesSlide" Target="../notesSlides/notesSlide70.xml"/><Relationship Id="rId16" Type="http://schemas.openxmlformats.org/officeDocument/2006/relationships/image" Target="../media/image197.png"/><Relationship Id="rId1" Type="http://schemas.openxmlformats.org/officeDocument/2006/relationships/slideLayout" Target="../slideLayouts/slideLayout317.xml"/><Relationship Id="rId6" Type="http://schemas.openxmlformats.org/officeDocument/2006/relationships/image" Target="../media/image187.png"/><Relationship Id="rId11" Type="http://schemas.openxmlformats.org/officeDocument/2006/relationships/image" Target="../media/image192.png"/><Relationship Id="rId5" Type="http://schemas.openxmlformats.org/officeDocument/2006/relationships/image" Target="../media/image186.png"/><Relationship Id="rId15" Type="http://schemas.openxmlformats.org/officeDocument/2006/relationships/image" Target="../media/image196.png"/><Relationship Id="rId10" Type="http://schemas.openxmlformats.org/officeDocument/2006/relationships/image" Target="../media/image191.png"/><Relationship Id="rId4" Type="http://schemas.openxmlformats.org/officeDocument/2006/relationships/image" Target="../media/image185.png"/><Relationship Id="rId9" Type="http://schemas.openxmlformats.org/officeDocument/2006/relationships/image" Target="../media/image190.png"/><Relationship Id="rId14" Type="http://schemas.openxmlformats.org/officeDocument/2006/relationships/image" Target="../media/image195.png"/></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Recovery_time_objective" TargetMode="External"/><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hyperlink" Target="https://en.wikipedia.org/wiki/Recovery_point_objectiv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3050" y="982662"/>
            <a:ext cx="4937760" cy="1835285"/>
          </a:xfrm>
        </p:spPr>
        <p:txBody>
          <a:bodyPr/>
          <a:lstStyle/>
          <a:p>
            <a:r>
              <a:rPr lang="en-US" sz="6000" dirty="0"/>
              <a:t>Hybrid Cloud Backup, Recovery, and Migration (DRaaS)</a:t>
            </a:r>
          </a:p>
        </p:txBody>
      </p:sp>
      <p:sp>
        <p:nvSpPr>
          <p:cNvPr id="5" name="Text Placeholder 4"/>
          <p:cNvSpPr>
            <a:spLocks noGrp="1"/>
          </p:cNvSpPr>
          <p:nvPr>
            <p:ph type="body" sz="quarter" idx="14"/>
          </p:nvPr>
        </p:nvSpPr>
        <p:spPr>
          <a:xfrm>
            <a:off x="273049" y="5646098"/>
            <a:ext cx="5259387" cy="1508763"/>
          </a:xfrm>
        </p:spPr>
        <p:txBody>
          <a:bodyPr/>
          <a:lstStyle/>
          <a:p>
            <a:pPr marL="0" indent="0">
              <a:buNone/>
            </a:pPr>
            <a:r>
              <a:rPr lang="en-US" sz="2800" dirty="0"/>
              <a:t>Kris Swanson</a:t>
            </a:r>
          </a:p>
          <a:p>
            <a:pPr marL="0" indent="0">
              <a:buNone/>
            </a:pPr>
            <a:r>
              <a:rPr lang="en-US" sz="2800" dirty="0"/>
              <a:t>Partner Technology Strategist</a:t>
            </a:r>
          </a:p>
          <a:p>
            <a:pPr marL="0" indent="0">
              <a:buNone/>
            </a:pPr>
            <a:endParaRPr lang="en-US" sz="2800" dirty="0"/>
          </a:p>
        </p:txBody>
      </p:sp>
    </p:spTree>
    <p:extLst>
      <p:ext uri="{BB962C8B-B14F-4D97-AF65-F5344CB8AC3E}">
        <p14:creationId xmlns:p14="http://schemas.microsoft.com/office/powerpoint/2010/main" val="27607559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91B7FC-DCAB-4592-BDA5-3186F8F74628}"/>
              </a:ext>
            </a:extLst>
          </p:cNvPr>
          <p:cNvSpPr>
            <a:spLocks noGrp="1"/>
          </p:cNvSpPr>
          <p:nvPr>
            <p:ph type="title"/>
          </p:nvPr>
        </p:nvSpPr>
        <p:spPr/>
        <p:txBody>
          <a:bodyPr/>
          <a:lstStyle/>
          <a:p>
            <a:r>
              <a:rPr lang="en-US" dirty="0"/>
              <a:t>Achieving RTO and RPO</a:t>
            </a:r>
          </a:p>
        </p:txBody>
      </p:sp>
      <p:grpSp>
        <p:nvGrpSpPr>
          <p:cNvPr id="16" name="Group 15"/>
          <p:cNvGrpSpPr/>
          <p:nvPr/>
        </p:nvGrpSpPr>
        <p:grpSpPr>
          <a:xfrm>
            <a:off x="695867" y="2202398"/>
            <a:ext cx="844221" cy="1015298"/>
            <a:chOff x="9379076" y="807788"/>
            <a:chExt cx="888919" cy="1178761"/>
          </a:xfrm>
          <a:solidFill>
            <a:schemeClr val="tx1">
              <a:lumMod val="75000"/>
            </a:schemeClr>
          </a:solidFill>
        </p:grpSpPr>
        <p:grpSp>
          <p:nvGrpSpPr>
            <p:cNvPr id="4" name="Group 4"/>
            <p:cNvGrpSpPr>
              <a:grpSpLocks noChangeAspect="1"/>
            </p:cNvGrpSpPr>
            <p:nvPr/>
          </p:nvGrpSpPr>
          <p:grpSpPr bwMode="auto">
            <a:xfrm>
              <a:off x="9379076" y="807788"/>
              <a:ext cx="888919" cy="1178761"/>
              <a:chOff x="5451" y="337"/>
              <a:chExt cx="825" cy="1094"/>
            </a:xfrm>
            <a:grpFill/>
          </p:grpSpPr>
          <p:sp>
            <p:nvSpPr>
              <p:cNvPr id="7" name="Freeform 5"/>
              <p:cNvSpPr>
                <a:spLocks/>
              </p:cNvSpPr>
              <p:nvPr/>
            </p:nvSpPr>
            <p:spPr bwMode="auto">
              <a:xfrm>
                <a:off x="5451" y="486"/>
                <a:ext cx="825" cy="945"/>
              </a:xfrm>
              <a:custGeom>
                <a:avLst/>
                <a:gdLst>
                  <a:gd name="T0" fmla="*/ 0 w 437"/>
                  <a:gd name="T1" fmla="*/ 0 h 501"/>
                  <a:gd name="T2" fmla="*/ 0 w 437"/>
                  <a:gd name="T3" fmla="*/ 421 h 501"/>
                  <a:gd name="T4" fmla="*/ 215 w 437"/>
                  <a:gd name="T5" fmla="*/ 501 h 501"/>
                  <a:gd name="T6" fmla="*/ 215 w 437"/>
                  <a:gd name="T7" fmla="*/ 501 h 501"/>
                  <a:gd name="T8" fmla="*/ 218 w 437"/>
                  <a:gd name="T9" fmla="*/ 501 h 501"/>
                  <a:gd name="T10" fmla="*/ 437 w 437"/>
                  <a:gd name="T11" fmla="*/ 421 h 501"/>
                  <a:gd name="T12" fmla="*/ 437 w 437"/>
                  <a:gd name="T13" fmla="*/ 0 h 501"/>
                </a:gdLst>
                <a:ahLst/>
                <a:cxnLst>
                  <a:cxn ang="0">
                    <a:pos x="T0" y="T1"/>
                  </a:cxn>
                  <a:cxn ang="0">
                    <a:pos x="T2" y="T3"/>
                  </a:cxn>
                  <a:cxn ang="0">
                    <a:pos x="T4" y="T5"/>
                  </a:cxn>
                  <a:cxn ang="0">
                    <a:pos x="T6" y="T7"/>
                  </a:cxn>
                  <a:cxn ang="0">
                    <a:pos x="T8" y="T9"/>
                  </a:cxn>
                  <a:cxn ang="0">
                    <a:pos x="T10" y="T11"/>
                  </a:cxn>
                  <a:cxn ang="0">
                    <a:pos x="T12" y="T13"/>
                  </a:cxn>
                </a:cxnLst>
                <a:rect l="0" t="0" r="r" b="b"/>
                <a:pathLst>
                  <a:path w="437" h="501">
                    <a:moveTo>
                      <a:pt x="0" y="0"/>
                    </a:moveTo>
                    <a:cubicBezTo>
                      <a:pt x="0" y="421"/>
                      <a:pt x="0" y="421"/>
                      <a:pt x="0" y="421"/>
                    </a:cubicBezTo>
                    <a:cubicBezTo>
                      <a:pt x="0" y="465"/>
                      <a:pt x="96" y="500"/>
                      <a:pt x="215" y="501"/>
                    </a:cubicBezTo>
                    <a:cubicBezTo>
                      <a:pt x="215" y="501"/>
                      <a:pt x="215" y="501"/>
                      <a:pt x="215" y="501"/>
                    </a:cubicBezTo>
                    <a:cubicBezTo>
                      <a:pt x="218" y="501"/>
                      <a:pt x="218" y="501"/>
                      <a:pt x="218" y="501"/>
                    </a:cubicBezTo>
                    <a:cubicBezTo>
                      <a:pt x="339" y="501"/>
                      <a:pt x="437" y="465"/>
                      <a:pt x="437" y="421"/>
                    </a:cubicBezTo>
                    <a:cubicBezTo>
                      <a:pt x="437" y="0"/>
                      <a:pt x="437" y="0"/>
                      <a:pt x="437" y="0"/>
                    </a:cubicBezTo>
                  </a:path>
                </a:pathLst>
              </a:custGeom>
              <a:grpFill/>
              <a:ln w="23813" cap="flat">
                <a:solidFill>
                  <a:srgbClr val="969696"/>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Oval 6"/>
              <p:cNvSpPr>
                <a:spLocks noChangeArrowheads="1"/>
              </p:cNvSpPr>
              <p:nvPr/>
            </p:nvSpPr>
            <p:spPr bwMode="auto">
              <a:xfrm>
                <a:off x="5451" y="337"/>
                <a:ext cx="825" cy="298"/>
              </a:xfrm>
              <a:prstGeom prst="ellipse">
                <a:avLst/>
              </a:prstGeom>
              <a:grpFill/>
              <a:ln w="23813" cap="flat">
                <a:solidFill>
                  <a:srgbClr val="969696"/>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 name="Freeform 7"/>
              <p:cNvSpPr>
                <a:spLocks/>
              </p:cNvSpPr>
              <p:nvPr/>
            </p:nvSpPr>
            <p:spPr bwMode="auto">
              <a:xfrm>
                <a:off x="5451" y="750"/>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8"/>
              <p:cNvSpPr>
                <a:spLocks/>
              </p:cNvSpPr>
              <p:nvPr/>
            </p:nvSpPr>
            <p:spPr bwMode="auto">
              <a:xfrm>
                <a:off x="5451" y="1282"/>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9"/>
              <p:cNvSpPr>
                <a:spLocks/>
              </p:cNvSpPr>
              <p:nvPr/>
            </p:nvSpPr>
            <p:spPr bwMode="auto">
              <a:xfrm>
                <a:off x="5451" y="484"/>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10"/>
              <p:cNvSpPr>
                <a:spLocks/>
              </p:cNvSpPr>
              <p:nvPr/>
            </p:nvSpPr>
            <p:spPr bwMode="auto">
              <a:xfrm>
                <a:off x="5451" y="1016"/>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Oval 11"/>
              <p:cNvSpPr>
                <a:spLocks noChangeArrowheads="1"/>
              </p:cNvSpPr>
              <p:nvPr/>
            </p:nvSpPr>
            <p:spPr bwMode="auto">
              <a:xfrm>
                <a:off x="5534" y="379"/>
                <a:ext cx="657" cy="198"/>
              </a:xfrm>
              <a:prstGeom prst="ellipse">
                <a:avLst/>
              </a:prstGeom>
              <a:grpFill/>
              <a:ln w="23813" cap="flat">
                <a:solidFill>
                  <a:srgbClr val="969696"/>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12"/>
              <p:cNvSpPr>
                <a:spLocks/>
              </p:cNvSpPr>
              <p:nvPr/>
            </p:nvSpPr>
            <p:spPr bwMode="auto">
              <a:xfrm>
                <a:off x="5534" y="379"/>
                <a:ext cx="657" cy="160"/>
              </a:xfrm>
              <a:custGeom>
                <a:avLst/>
                <a:gdLst>
                  <a:gd name="T0" fmla="*/ 312 w 348"/>
                  <a:gd name="T1" fmla="*/ 85 h 85"/>
                  <a:gd name="T2" fmla="*/ 348 w 348"/>
                  <a:gd name="T3" fmla="*/ 53 h 85"/>
                  <a:gd name="T4" fmla="*/ 174 w 348"/>
                  <a:gd name="T5" fmla="*/ 0 h 85"/>
                  <a:gd name="T6" fmla="*/ 0 w 348"/>
                  <a:gd name="T7" fmla="*/ 53 h 85"/>
                  <a:gd name="T8" fmla="*/ 37 w 348"/>
                  <a:gd name="T9" fmla="*/ 85 h 85"/>
                  <a:gd name="T10" fmla="*/ 174 w 348"/>
                  <a:gd name="T11" fmla="*/ 64 h 85"/>
                  <a:gd name="T12" fmla="*/ 312 w 348"/>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348" h="85">
                    <a:moveTo>
                      <a:pt x="312" y="85"/>
                    </a:moveTo>
                    <a:cubicBezTo>
                      <a:pt x="335" y="76"/>
                      <a:pt x="348" y="65"/>
                      <a:pt x="348" y="53"/>
                    </a:cubicBezTo>
                    <a:cubicBezTo>
                      <a:pt x="348" y="24"/>
                      <a:pt x="270" y="0"/>
                      <a:pt x="174" y="0"/>
                    </a:cubicBezTo>
                    <a:cubicBezTo>
                      <a:pt x="78" y="0"/>
                      <a:pt x="0" y="24"/>
                      <a:pt x="0" y="53"/>
                    </a:cubicBezTo>
                    <a:cubicBezTo>
                      <a:pt x="0" y="65"/>
                      <a:pt x="14" y="76"/>
                      <a:pt x="37" y="85"/>
                    </a:cubicBezTo>
                    <a:cubicBezTo>
                      <a:pt x="69" y="72"/>
                      <a:pt x="118" y="64"/>
                      <a:pt x="174" y="64"/>
                    </a:cubicBezTo>
                    <a:cubicBezTo>
                      <a:pt x="230" y="64"/>
                      <a:pt x="280" y="72"/>
                      <a:pt x="312" y="85"/>
                    </a:cubicBezTo>
                    <a:close/>
                  </a:path>
                </a:pathLst>
              </a:custGeom>
              <a:grpFill/>
              <a:ln w="23813" cap="flat">
                <a:solidFill>
                  <a:srgbClr val="969696"/>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3" name="TextBox 142"/>
            <p:cNvSpPr txBox="1"/>
            <p:nvPr/>
          </p:nvSpPr>
          <p:spPr>
            <a:xfrm>
              <a:off x="9477057" y="1447863"/>
              <a:ext cx="702993" cy="262246"/>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599"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DATA</a:t>
              </a:r>
            </a:p>
          </p:txBody>
        </p:sp>
      </p:grpSp>
      <p:cxnSp>
        <p:nvCxnSpPr>
          <p:cNvPr id="131" name="Straight Connector 130"/>
          <p:cNvCxnSpPr/>
          <p:nvPr/>
        </p:nvCxnSpPr>
        <p:spPr>
          <a:xfrm>
            <a:off x="4168178" y="1961968"/>
            <a:ext cx="0" cy="3943993"/>
          </a:xfrm>
          <a:prstGeom prst="line">
            <a:avLst/>
          </a:prstGeom>
          <a:noFill/>
          <a:ln w="12700">
            <a:solidFill>
              <a:schemeClr val="bg1">
                <a:lumMod val="8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2" name="Straight Connector 131"/>
          <p:cNvCxnSpPr/>
          <p:nvPr/>
        </p:nvCxnSpPr>
        <p:spPr>
          <a:xfrm>
            <a:off x="8282394" y="1961968"/>
            <a:ext cx="0" cy="3943993"/>
          </a:xfrm>
          <a:prstGeom prst="line">
            <a:avLst/>
          </a:prstGeom>
          <a:noFill/>
          <a:ln w="12700">
            <a:solidFill>
              <a:schemeClr val="bg1">
                <a:lumMod val="8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230" name="Group 229"/>
          <p:cNvGrpSpPr/>
          <p:nvPr/>
        </p:nvGrpSpPr>
        <p:grpSpPr>
          <a:xfrm>
            <a:off x="10316956" y="1933906"/>
            <a:ext cx="1278577" cy="1780814"/>
            <a:chOff x="7267137" y="656433"/>
            <a:chExt cx="3219498" cy="1681254"/>
          </a:xfrm>
        </p:grpSpPr>
        <p:sp>
          <p:nvSpPr>
            <p:cNvPr id="232" name="Rectangle: Rounded Corners 231"/>
            <p:cNvSpPr/>
            <p:nvPr/>
          </p:nvSpPr>
          <p:spPr bwMode="auto">
            <a:xfrm>
              <a:off x="7267137" y="713579"/>
              <a:ext cx="3219498" cy="1624108"/>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Rectangle 232"/>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049" b="0" i="0" u="none" strike="noStrike" kern="1200" cap="none" spc="0" normalizeH="0" baseline="0" noProof="0" dirty="0">
                  <a:ln>
                    <a:noFill/>
                  </a:ln>
                  <a:gradFill>
                    <a:gsLst>
                      <a:gs pos="0">
                        <a:srgbClr val="D2D2D2"/>
                      </a:gs>
                      <a:gs pos="100000">
                        <a:srgbClr val="D2D2D2"/>
                      </a:gs>
                    </a:gsLst>
                    <a:lin ang="5400000" scaled="0"/>
                  </a:gradFill>
                  <a:effectLst/>
                  <a:uLnTx/>
                  <a:uFillTx/>
                  <a:latin typeface="Segoe UI"/>
                  <a:ea typeface="Segoe UI" pitchFamily="34" charset="0"/>
                  <a:cs typeface="Segoe UI" pitchFamily="34" charset="0"/>
                </a:rPr>
                <a:t>Secondary site</a:t>
              </a:r>
            </a:p>
          </p:txBody>
        </p:sp>
      </p:grpSp>
      <p:sp>
        <p:nvSpPr>
          <p:cNvPr id="235" name="Title 3"/>
          <p:cNvSpPr txBox="1">
            <a:spLocks/>
          </p:cNvSpPr>
          <p:nvPr/>
        </p:nvSpPr>
        <p:spPr>
          <a:xfrm>
            <a:off x="425772" y="1135398"/>
            <a:ext cx="11889966" cy="536499"/>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w="3175">
                  <a:noFill/>
                </a:ln>
                <a:solidFill>
                  <a:srgbClr val="D2D2D2"/>
                </a:solidFill>
                <a:effectLst/>
                <a:uLnTx/>
                <a:uFillTx/>
                <a:latin typeface="Segoe UI"/>
                <a:ea typeface="+mn-ea"/>
                <a:cs typeface="Segoe UI Semilight" panose="020B0402040204020203" pitchFamily="34" charset="0"/>
              </a:rPr>
              <a:t>You need all three</a:t>
            </a:r>
          </a:p>
        </p:txBody>
      </p:sp>
      <p:grpSp>
        <p:nvGrpSpPr>
          <p:cNvPr id="236" name="Group 235"/>
          <p:cNvGrpSpPr/>
          <p:nvPr/>
        </p:nvGrpSpPr>
        <p:grpSpPr>
          <a:xfrm>
            <a:off x="5445903" y="3298382"/>
            <a:ext cx="312343" cy="300452"/>
            <a:chOff x="8329583" y="1657289"/>
            <a:chExt cx="312387" cy="300495"/>
          </a:xfrm>
        </p:grpSpPr>
        <p:cxnSp>
          <p:nvCxnSpPr>
            <p:cNvPr id="237" name="Straight Connector 236"/>
            <p:cNvCxnSpPr>
              <a:cxnSpLocks/>
            </p:cNvCxnSpPr>
            <p:nvPr/>
          </p:nvCxnSpPr>
          <p:spPr>
            <a:xfrm rot="16200000">
              <a:off x="8329583" y="1657289"/>
              <a:ext cx="297566" cy="297566"/>
            </a:xfrm>
            <a:prstGeom prst="line">
              <a:avLst/>
            </a:prstGeom>
            <a:ln w="19050">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a:off x="8344404" y="1660218"/>
              <a:ext cx="297566" cy="297566"/>
            </a:xfrm>
            <a:prstGeom prst="line">
              <a:avLst/>
            </a:prstGeom>
            <a:ln w="19050">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7" name="Group 266"/>
          <p:cNvGrpSpPr/>
          <p:nvPr/>
        </p:nvGrpSpPr>
        <p:grpSpPr>
          <a:xfrm>
            <a:off x="4662764" y="1854240"/>
            <a:ext cx="3208243" cy="1860481"/>
            <a:chOff x="4420900" y="581220"/>
            <a:chExt cx="6065735" cy="1756465"/>
          </a:xfrm>
        </p:grpSpPr>
        <p:sp>
          <p:nvSpPr>
            <p:cNvPr id="268" name="Rectangle: Rounded Corners 267"/>
            <p:cNvSpPr/>
            <p:nvPr/>
          </p:nvSpPr>
          <p:spPr bwMode="auto">
            <a:xfrm>
              <a:off x="4420900" y="713579"/>
              <a:ext cx="6065735" cy="1624106"/>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Rectangle 268"/>
            <p:cNvSpPr/>
            <p:nvPr/>
          </p:nvSpPr>
          <p:spPr bwMode="auto">
            <a:xfrm>
              <a:off x="6352526" y="581220"/>
              <a:ext cx="2115990" cy="2280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049" b="0" i="0" u="none" strike="noStrike" kern="1200" cap="none" spc="0" normalizeH="0" baseline="0" noProof="0" dirty="0">
                  <a:ln>
                    <a:noFill/>
                  </a:ln>
                  <a:gradFill>
                    <a:gsLst>
                      <a:gs pos="0">
                        <a:srgbClr val="D2D2D2"/>
                      </a:gs>
                      <a:gs pos="100000">
                        <a:srgbClr val="D2D2D2"/>
                      </a:gs>
                    </a:gsLst>
                    <a:lin ang="5400000" scaled="0"/>
                  </a:gradFill>
                  <a:effectLst/>
                  <a:uLnTx/>
                  <a:uFillTx/>
                  <a:latin typeface="Segoe UI"/>
                  <a:ea typeface="Segoe UI" pitchFamily="34" charset="0"/>
                  <a:cs typeface="Segoe UI" pitchFamily="34" charset="0"/>
                </a:rPr>
                <a:t>Primary site</a:t>
              </a:r>
            </a:p>
          </p:txBody>
        </p:sp>
      </p:grpSp>
      <p:grpSp>
        <p:nvGrpSpPr>
          <p:cNvPr id="270" name="Group 15"/>
          <p:cNvGrpSpPr>
            <a:grpSpLocks noChangeAspect="1"/>
          </p:cNvGrpSpPr>
          <p:nvPr/>
        </p:nvGrpSpPr>
        <p:grpSpPr bwMode="auto">
          <a:xfrm>
            <a:off x="10642758" y="2225650"/>
            <a:ext cx="627045" cy="996227"/>
            <a:chOff x="3695" y="1849"/>
            <a:chExt cx="445" cy="707"/>
          </a:xfrm>
          <a:solidFill>
            <a:schemeClr val="accent4"/>
          </a:solidFill>
        </p:grpSpPr>
        <p:sp>
          <p:nvSpPr>
            <p:cNvPr id="271"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solidFill>
              <a:schemeClr val="tx1">
                <a:lumMod val="50000"/>
              </a:schemeClr>
            </a:solid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2"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3"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4"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5"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6"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7"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8"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9"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0"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92" name="Group 15"/>
          <p:cNvGrpSpPr>
            <a:grpSpLocks noChangeAspect="1"/>
          </p:cNvGrpSpPr>
          <p:nvPr/>
        </p:nvGrpSpPr>
        <p:grpSpPr bwMode="auto">
          <a:xfrm>
            <a:off x="6680932" y="2216225"/>
            <a:ext cx="627045" cy="996227"/>
            <a:chOff x="3695" y="1849"/>
            <a:chExt cx="445" cy="707"/>
          </a:xfrm>
          <a:solidFill>
            <a:schemeClr val="accent4"/>
          </a:solidFill>
        </p:grpSpPr>
        <p:sp>
          <p:nvSpPr>
            <p:cNvPr id="293"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solidFill>
              <a:schemeClr val="tx1">
                <a:lumMod val="50000"/>
              </a:schemeClr>
            </a:solid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4"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5"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6"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7"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8"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9"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0"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1"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2"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03" name="Group 15"/>
          <p:cNvGrpSpPr>
            <a:grpSpLocks noChangeAspect="1"/>
          </p:cNvGrpSpPr>
          <p:nvPr/>
        </p:nvGrpSpPr>
        <p:grpSpPr bwMode="auto">
          <a:xfrm>
            <a:off x="5298414" y="2216225"/>
            <a:ext cx="627045" cy="996227"/>
            <a:chOff x="3695" y="1849"/>
            <a:chExt cx="445" cy="707"/>
          </a:xfrm>
          <a:solidFill>
            <a:schemeClr val="accent4"/>
          </a:solidFill>
        </p:grpSpPr>
        <p:sp>
          <p:nvSpPr>
            <p:cNvPr id="304"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solidFill>
              <a:schemeClr val="tx1">
                <a:lumMod val="50000"/>
              </a:schemeClr>
            </a:solid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5"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6"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7"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8"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9"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0"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1"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2"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3"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58" name="Group 4"/>
          <p:cNvGrpSpPr>
            <a:grpSpLocks noChangeAspect="1"/>
          </p:cNvGrpSpPr>
          <p:nvPr/>
        </p:nvGrpSpPr>
        <p:grpSpPr bwMode="auto">
          <a:xfrm>
            <a:off x="5070821" y="2842598"/>
            <a:ext cx="452650" cy="450633"/>
            <a:chOff x="3693" y="1979"/>
            <a:chExt cx="449" cy="447"/>
          </a:xfrm>
        </p:grpSpPr>
        <p:sp>
          <p:nvSpPr>
            <p:cNvPr id="259" name="Oval 5"/>
            <p:cNvSpPr>
              <a:spLocks noChangeArrowheads="1"/>
            </p:cNvSpPr>
            <p:nvPr/>
          </p:nvSpPr>
          <p:spPr bwMode="auto">
            <a:xfrm>
              <a:off x="3693" y="1979"/>
              <a:ext cx="449" cy="447"/>
            </a:xfrm>
            <a:prstGeom prst="ellipse">
              <a:avLst/>
            </a:prstGeom>
            <a:solidFill>
              <a:srgbClr val="E81123"/>
            </a:solidFill>
            <a:ln w="17463"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0" name="Freeform 6"/>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rgbClr val="F2F2F2"/>
            </a:solidFill>
            <a:ln w="17463"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7" name="Rectangle 106"/>
          <p:cNvSpPr/>
          <p:nvPr/>
        </p:nvSpPr>
        <p:spPr bwMode="auto">
          <a:xfrm>
            <a:off x="4571173" y="3854672"/>
            <a:ext cx="2226100" cy="6095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00" b="0" i="0" u="none" strike="noStrike" kern="0" cap="none" spc="5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High availability</a:t>
            </a:r>
          </a:p>
        </p:txBody>
      </p:sp>
      <p:sp>
        <p:nvSpPr>
          <p:cNvPr id="108" name="Text Placeholder 22"/>
          <p:cNvSpPr txBox="1">
            <a:spLocks/>
          </p:cNvSpPr>
          <p:nvPr/>
        </p:nvSpPr>
        <p:spPr>
          <a:xfrm>
            <a:off x="4655882" y="4622612"/>
            <a:ext cx="2401277" cy="777500"/>
          </a:xfrm>
          <a:prstGeom prst="rect">
            <a:avLst/>
          </a:prstGeom>
        </p:spPr>
        <p:txBody>
          <a:bodyPr wrap="square" lIns="91414" tIns="91414" rIns="91414" bIns="91414">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marL="0" marR="0" lvl="0" indent="0" algn="l" defTabSz="931505" rtl="0" eaLnBrk="1" fontAlgn="base" latinLnBrk="0" hangingPunct="1">
              <a:lnSpc>
                <a:spcPct val="90000"/>
              </a:lnSpc>
              <a:spcBef>
                <a:spcPct val="20000"/>
              </a:spcBef>
              <a:spcAft>
                <a:spcPct val="0"/>
              </a:spcAft>
              <a:buClrTx/>
              <a:buSzPct val="90000"/>
              <a:buFontTx/>
              <a:buNone/>
              <a:tabLst/>
              <a:defRPr/>
            </a:pPr>
            <a:r>
              <a:rPr kumimoji="0" lang="en-US" sz="1399" b="0" i="0" u="none" strike="noStrike" kern="1200" cap="none" spc="0" normalizeH="0" baseline="0" noProof="0" dirty="0">
                <a:ln>
                  <a:noFill/>
                </a:ln>
                <a:solidFill>
                  <a:srgbClr val="FFFFFF"/>
                </a:solidFill>
                <a:effectLst/>
                <a:uLnTx/>
                <a:uFillTx/>
                <a:latin typeface="Segoe UI" panose="020B0502040204020203" pitchFamily="34" charset="0"/>
                <a:ea typeface="ＭＳ Ｐゴシック" charset="0"/>
                <a:cs typeface="Segoe UI" panose="020B0502040204020203" pitchFamily="34" charset="0"/>
              </a:rPr>
              <a:t>When your applications have a catastrophic failure, run a second instance</a:t>
            </a:r>
          </a:p>
        </p:txBody>
      </p:sp>
      <p:cxnSp>
        <p:nvCxnSpPr>
          <p:cNvPr id="109" name="Straight Connector 108"/>
          <p:cNvCxnSpPr/>
          <p:nvPr/>
        </p:nvCxnSpPr>
        <p:spPr>
          <a:xfrm>
            <a:off x="4768840" y="4453468"/>
            <a:ext cx="509335"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0" name="Group 109"/>
          <p:cNvGrpSpPr/>
          <p:nvPr/>
        </p:nvGrpSpPr>
        <p:grpSpPr>
          <a:xfrm>
            <a:off x="8668920" y="1915430"/>
            <a:ext cx="1278577" cy="1780815"/>
            <a:chOff x="7267137" y="656433"/>
            <a:chExt cx="3219498" cy="1486888"/>
          </a:xfrm>
        </p:grpSpPr>
        <p:sp>
          <p:nvSpPr>
            <p:cNvPr id="111" name="Rectangle: Rounded Corners 110"/>
            <p:cNvSpPr/>
            <p:nvPr/>
          </p:nvSpPr>
          <p:spPr bwMode="auto">
            <a:xfrm>
              <a:off x="7267137" y="713579"/>
              <a:ext cx="3219498" cy="1429742"/>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111"/>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049" b="0" i="0" u="none" strike="noStrike" kern="1200" cap="none" spc="0" normalizeH="0" baseline="0" noProof="0" dirty="0">
                  <a:ln>
                    <a:noFill/>
                  </a:ln>
                  <a:gradFill>
                    <a:gsLst>
                      <a:gs pos="0">
                        <a:srgbClr val="D2D2D2"/>
                      </a:gs>
                      <a:gs pos="100000">
                        <a:srgbClr val="D2D2D2"/>
                      </a:gs>
                    </a:gsLst>
                    <a:lin ang="5400000" scaled="0"/>
                  </a:gradFill>
                  <a:effectLst/>
                  <a:uLnTx/>
                  <a:uFillTx/>
                  <a:latin typeface="Segoe UI"/>
                  <a:ea typeface="Segoe UI" pitchFamily="34" charset="0"/>
                  <a:cs typeface="Segoe UI" pitchFamily="34" charset="0"/>
                </a:rPr>
                <a:t>Primary site</a:t>
              </a:r>
            </a:p>
          </p:txBody>
        </p:sp>
      </p:grpSp>
      <p:grpSp>
        <p:nvGrpSpPr>
          <p:cNvPr id="113" name="Group 112"/>
          <p:cNvGrpSpPr/>
          <p:nvPr/>
        </p:nvGrpSpPr>
        <p:grpSpPr>
          <a:xfrm>
            <a:off x="9319743" y="3298382"/>
            <a:ext cx="312343" cy="300452"/>
            <a:chOff x="8329583" y="1657289"/>
            <a:chExt cx="312387" cy="300495"/>
          </a:xfrm>
        </p:grpSpPr>
        <p:cxnSp>
          <p:nvCxnSpPr>
            <p:cNvPr id="114" name="Straight Connector 113"/>
            <p:cNvCxnSpPr>
              <a:cxnSpLocks/>
            </p:cNvCxnSpPr>
            <p:nvPr/>
          </p:nvCxnSpPr>
          <p:spPr>
            <a:xfrm rot="16200000">
              <a:off x="8329583" y="1657289"/>
              <a:ext cx="297566" cy="297566"/>
            </a:xfrm>
            <a:prstGeom prst="line">
              <a:avLst/>
            </a:prstGeom>
            <a:ln w="19050">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8344404" y="1660218"/>
              <a:ext cx="297566" cy="297566"/>
            </a:xfrm>
            <a:prstGeom prst="line">
              <a:avLst/>
            </a:prstGeom>
            <a:ln w="19050">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6" name="Group 15"/>
          <p:cNvGrpSpPr>
            <a:grpSpLocks noChangeAspect="1"/>
          </p:cNvGrpSpPr>
          <p:nvPr/>
        </p:nvGrpSpPr>
        <p:grpSpPr bwMode="auto">
          <a:xfrm>
            <a:off x="9172252" y="2216225"/>
            <a:ext cx="627045" cy="996227"/>
            <a:chOff x="3695" y="1849"/>
            <a:chExt cx="445" cy="707"/>
          </a:xfrm>
          <a:solidFill>
            <a:schemeClr val="accent4"/>
          </a:solidFill>
        </p:grpSpPr>
        <p:sp>
          <p:nvSpPr>
            <p:cNvPr id="117"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solidFill>
              <a:schemeClr val="tx1">
                <a:lumMod val="50000"/>
              </a:schemeClr>
            </a:solid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4"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8"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3"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4"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5"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8" name="Group 4"/>
          <p:cNvGrpSpPr>
            <a:grpSpLocks noChangeAspect="1"/>
          </p:cNvGrpSpPr>
          <p:nvPr/>
        </p:nvGrpSpPr>
        <p:grpSpPr bwMode="auto">
          <a:xfrm>
            <a:off x="8944660" y="2842598"/>
            <a:ext cx="452650" cy="450633"/>
            <a:chOff x="3693" y="1979"/>
            <a:chExt cx="449" cy="447"/>
          </a:xfrm>
        </p:grpSpPr>
        <p:sp>
          <p:nvSpPr>
            <p:cNvPr id="139" name="Oval 5"/>
            <p:cNvSpPr>
              <a:spLocks noChangeArrowheads="1"/>
            </p:cNvSpPr>
            <p:nvPr/>
          </p:nvSpPr>
          <p:spPr bwMode="auto">
            <a:xfrm>
              <a:off x="3693" y="1979"/>
              <a:ext cx="449" cy="447"/>
            </a:xfrm>
            <a:prstGeom prst="ellipse">
              <a:avLst/>
            </a:prstGeom>
            <a:solidFill>
              <a:srgbClr val="E81123"/>
            </a:solidFill>
            <a:ln w="17463"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0" name="Freeform 6"/>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rgbClr val="F2F2F2"/>
            </a:solidFill>
            <a:ln w="17463"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4" name="Rectangle 143"/>
          <p:cNvSpPr/>
          <p:nvPr/>
        </p:nvSpPr>
        <p:spPr bwMode="auto">
          <a:xfrm>
            <a:off x="8668919" y="3854672"/>
            <a:ext cx="2226100" cy="6095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00" b="0" i="0" u="none" strike="noStrike" kern="0" cap="none" spc="5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Disaster recovery</a:t>
            </a:r>
          </a:p>
        </p:txBody>
      </p:sp>
      <p:sp>
        <p:nvSpPr>
          <p:cNvPr id="145" name="Text Placeholder 22"/>
          <p:cNvSpPr txBox="1">
            <a:spLocks/>
          </p:cNvSpPr>
          <p:nvPr/>
        </p:nvSpPr>
        <p:spPr>
          <a:xfrm>
            <a:off x="8753627" y="4622612"/>
            <a:ext cx="3071145" cy="777500"/>
          </a:xfrm>
          <a:prstGeom prst="rect">
            <a:avLst/>
          </a:prstGeom>
        </p:spPr>
        <p:txBody>
          <a:bodyPr wrap="square" lIns="91414" tIns="91414" rIns="91414" bIns="91414">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marL="0" marR="0" lvl="0" indent="0" algn="l" defTabSz="931505" rtl="0" eaLnBrk="1" fontAlgn="base" latinLnBrk="0" hangingPunct="1">
              <a:lnSpc>
                <a:spcPct val="90000"/>
              </a:lnSpc>
              <a:spcBef>
                <a:spcPct val="20000"/>
              </a:spcBef>
              <a:spcAft>
                <a:spcPct val="0"/>
              </a:spcAft>
              <a:buClrTx/>
              <a:buSzPct val="90000"/>
              <a:buFontTx/>
              <a:buNone/>
              <a:tabLst/>
              <a:defRPr/>
            </a:pPr>
            <a:r>
              <a:rPr kumimoji="0" lang="en-US" sz="1399" b="0" i="0" u="none" strike="noStrike" kern="1200" cap="none" spc="0" normalizeH="0" baseline="0" noProof="0" dirty="0">
                <a:ln>
                  <a:noFill/>
                </a:ln>
                <a:solidFill>
                  <a:srgbClr val="FFFFFF"/>
                </a:solidFill>
                <a:effectLst/>
                <a:uLnTx/>
                <a:uFillTx/>
                <a:latin typeface="Segoe UI" panose="020B0502040204020203" pitchFamily="34" charset="0"/>
                <a:ea typeface="ＭＳ Ｐゴシック" charset="0"/>
                <a:cs typeface="Segoe UI" panose="020B0502040204020203" pitchFamily="34" charset="0"/>
              </a:rPr>
              <a:t>When your applications have a catastrophic failure, run them in Azure or a secondary datacenter</a:t>
            </a:r>
          </a:p>
        </p:txBody>
      </p:sp>
      <p:cxnSp>
        <p:nvCxnSpPr>
          <p:cNvPr id="146" name="Straight Connector 145"/>
          <p:cNvCxnSpPr/>
          <p:nvPr/>
        </p:nvCxnSpPr>
        <p:spPr>
          <a:xfrm>
            <a:off x="8866586" y="4453468"/>
            <a:ext cx="509335"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8" name="Rectangle 147"/>
          <p:cNvSpPr/>
          <p:nvPr/>
        </p:nvSpPr>
        <p:spPr bwMode="auto">
          <a:xfrm>
            <a:off x="427037" y="3874094"/>
            <a:ext cx="2226100" cy="6095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00" b="0" i="0" u="none" strike="noStrike" kern="0" cap="none" spc="5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Backup</a:t>
            </a:r>
          </a:p>
        </p:txBody>
      </p:sp>
      <p:sp>
        <p:nvSpPr>
          <p:cNvPr id="149" name="Text Placeholder 22"/>
          <p:cNvSpPr txBox="1">
            <a:spLocks/>
          </p:cNvSpPr>
          <p:nvPr/>
        </p:nvSpPr>
        <p:spPr>
          <a:xfrm>
            <a:off x="511745" y="4642034"/>
            <a:ext cx="3071145" cy="579871"/>
          </a:xfrm>
          <a:prstGeom prst="rect">
            <a:avLst/>
          </a:prstGeom>
        </p:spPr>
        <p:txBody>
          <a:bodyPr wrap="square" lIns="91414" tIns="91414" rIns="91414" bIns="91414">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marL="0" marR="0" lvl="0" indent="0" algn="l" defTabSz="931505" rtl="0" eaLnBrk="1" fontAlgn="base" latinLnBrk="0" hangingPunct="1">
              <a:lnSpc>
                <a:spcPct val="90000"/>
              </a:lnSpc>
              <a:spcBef>
                <a:spcPct val="20000"/>
              </a:spcBef>
              <a:spcAft>
                <a:spcPct val="0"/>
              </a:spcAft>
              <a:buClrTx/>
              <a:buSzPct val="90000"/>
              <a:buFontTx/>
              <a:buNone/>
              <a:tabLst/>
              <a:defRPr/>
            </a:pPr>
            <a:r>
              <a:rPr kumimoji="0" lang="en-US" sz="1399" b="0" i="0" u="none" strike="noStrike" kern="1200" cap="none" spc="0" normalizeH="0" baseline="0" noProof="0" dirty="0">
                <a:ln>
                  <a:noFill/>
                </a:ln>
                <a:solidFill>
                  <a:srgbClr val="FFFFFF"/>
                </a:solidFill>
                <a:effectLst/>
                <a:uLnTx/>
                <a:uFillTx/>
                <a:latin typeface="Segoe UI" panose="020B0502040204020203" pitchFamily="34" charset="0"/>
                <a:ea typeface="ＭＳ Ｐゴシック" charset="0"/>
                <a:cs typeface="Segoe UI" panose="020B0502040204020203" pitchFamily="34" charset="0"/>
              </a:rPr>
              <a:t>When your data is corrupted, deleted or lost you can restore it</a:t>
            </a:r>
          </a:p>
        </p:txBody>
      </p:sp>
      <p:cxnSp>
        <p:nvCxnSpPr>
          <p:cNvPr id="151" name="Straight Connector 150"/>
          <p:cNvCxnSpPr/>
          <p:nvPr/>
        </p:nvCxnSpPr>
        <p:spPr>
          <a:xfrm>
            <a:off x="624704" y="4472890"/>
            <a:ext cx="509335"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9" name="Group 4">
            <a:extLst>
              <a:ext uri="{FF2B5EF4-FFF2-40B4-BE49-F238E27FC236}">
                <a16:creationId xmlns:a16="http://schemas.microsoft.com/office/drawing/2014/main" id="{1D50BE9C-25D2-4A28-8AC5-A6908FF30E57}"/>
              </a:ext>
            </a:extLst>
          </p:cNvPr>
          <p:cNvGrpSpPr>
            <a:grpSpLocks noChangeAspect="1"/>
          </p:cNvGrpSpPr>
          <p:nvPr/>
        </p:nvGrpSpPr>
        <p:grpSpPr bwMode="auto">
          <a:xfrm>
            <a:off x="1471605" y="2817739"/>
            <a:ext cx="452650" cy="450633"/>
            <a:chOff x="3693" y="1979"/>
            <a:chExt cx="449" cy="447"/>
          </a:xfrm>
        </p:grpSpPr>
        <p:sp>
          <p:nvSpPr>
            <p:cNvPr id="120" name="Oval 5">
              <a:extLst>
                <a:ext uri="{FF2B5EF4-FFF2-40B4-BE49-F238E27FC236}">
                  <a16:creationId xmlns:a16="http://schemas.microsoft.com/office/drawing/2014/main" id="{088A0AFA-FD7A-4665-BF57-F22621175167}"/>
                </a:ext>
              </a:extLst>
            </p:cNvPr>
            <p:cNvSpPr>
              <a:spLocks noChangeArrowheads="1"/>
            </p:cNvSpPr>
            <p:nvPr/>
          </p:nvSpPr>
          <p:spPr bwMode="auto">
            <a:xfrm>
              <a:off x="3693" y="1979"/>
              <a:ext cx="449" cy="447"/>
            </a:xfrm>
            <a:prstGeom prst="ellipse">
              <a:avLst/>
            </a:prstGeom>
            <a:solidFill>
              <a:srgbClr val="E81123"/>
            </a:solidFill>
            <a:ln w="17463"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1" name="Freeform 6">
              <a:extLst>
                <a:ext uri="{FF2B5EF4-FFF2-40B4-BE49-F238E27FC236}">
                  <a16:creationId xmlns:a16="http://schemas.microsoft.com/office/drawing/2014/main" id="{EBA59E7C-7157-4607-B775-96509CC55E8B}"/>
                </a:ext>
              </a:extLst>
            </p:cNvPr>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rgbClr val="F2F2F2"/>
            </a:solidFill>
            <a:ln w="17463"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368B9502-39BB-4626-A772-CE885A535E79}"/>
              </a:ext>
            </a:extLst>
          </p:cNvPr>
          <p:cNvGrpSpPr/>
          <p:nvPr/>
        </p:nvGrpSpPr>
        <p:grpSpPr>
          <a:xfrm>
            <a:off x="10704346" y="3301311"/>
            <a:ext cx="430836" cy="322184"/>
            <a:chOff x="6801732" y="3273980"/>
            <a:chExt cx="430898" cy="322229"/>
          </a:xfrm>
        </p:grpSpPr>
        <p:cxnSp>
          <p:nvCxnSpPr>
            <p:cNvPr id="122" name="Straight Connector 121">
              <a:extLst>
                <a:ext uri="{FF2B5EF4-FFF2-40B4-BE49-F238E27FC236}">
                  <a16:creationId xmlns:a16="http://schemas.microsoft.com/office/drawing/2014/main" id="{3BD3595B-A0BD-4A7D-87EE-2B4F0DAA0978}"/>
                </a:ext>
              </a:extLst>
            </p:cNvPr>
            <p:cNvCxnSpPr>
              <a:cxnSpLocks/>
            </p:cNvCxnSpPr>
            <p:nvPr/>
          </p:nvCxnSpPr>
          <p:spPr>
            <a:xfrm flipV="1">
              <a:off x="6925153" y="3273980"/>
              <a:ext cx="307477" cy="322229"/>
            </a:xfrm>
            <a:prstGeom prst="line">
              <a:avLst/>
            </a:prstGeom>
            <a:ln w="19050">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3CE33F6-8649-4070-BB38-6A5785E720E1}"/>
                </a:ext>
              </a:extLst>
            </p:cNvPr>
            <p:cNvCxnSpPr/>
            <p:nvPr/>
          </p:nvCxnSpPr>
          <p:spPr>
            <a:xfrm>
              <a:off x="6801732" y="3461180"/>
              <a:ext cx="123419" cy="127932"/>
            </a:xfrm>
            <a:prstGeom prst="line">
              <a:avLst/>
            </a:prstGeom>
            <a:ln w="19050">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1ABFC18C-56DB-43F1-926F-C94C95898F5A}"/>
              </a:ext>
            </a:extLst>
          </p:cNvPr>
          <p:cNvGrpSpPr/>
          <p:nvPr/>
        </p:nvGrpSpPr>
        <p:grpSpPr>
          <a:xfrm>
            <a:off x="2921090" y="3320220"/>
            <a:ext cx="430836" cy="322184"/>
            <a:chOff x="6801732" y="3273980"/>
            <a:chExt cx="430898" cy="322229"/>
          </a:xfrm>
        </p:grpSpPr>
        <p:cxnSp>
          <p:nvCxnSpPr>
            <p:cNvPr id="129" name="Straight Connector 128">
              <a:extLst>
                <a:ext uri="{FF2B5EF4-FFF2-40B4-BE49-F238E27FC236}">
                  <a16:creationId xmlns:a16="http://schemas.microsoft.com/office/drawing/2014/main" id="{5C974BFB-3441-498B-AE5F-826858282B3E}"/>
                </a:ext>
              </a:extLst>
            </p:cNvPr>
            <p:cNvCxnSpPr>
              <a:cxnSpLocks/>
            </p:cNvCxnSpPr>
            <p:nvPr/>
          </p:nvCxnSpPr>
          <p:spPr>
            <a:xfrm flipV="1">
              <a:off x="6925153" y="3273980"/>
              <a:ext cx="307477" cy="322229"/>
            </a:xfrm>
            <a:prstGeom prst="line">
              <a:avLst/>
            </a:prstGeom>
            <a:ln w="19050">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776DC07-0E7C-43E0-BA33-0F37A9F344B9}"/>
                </a:ext>
              </a:extLst>
            </p:cNvPr>
            <p:cNvCxnSpPr/>
            <p:nvPr/>
          </p:nvCxnSpPr>
          <p:spPr>
            <a:xfrm>
              <a:off x="6801732" y="3461180"/>
              <a:ext cx="123419" cy="127932"/>
            </a:xfrm>
            <a:prstGeom prst="line">
              <a:avLst/>
            </a:prstGeom>
            <a:ln w="19050">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2" name="Group 151">
            <a:extLst>
              <a:ext uri="{FF2B5EF4-FFF2-40B4-BE49-F238E27FC236}">
                <a16:creationId xmlns:a16="http://schemas.microsoft.com/office/drawing/2014/main" id="{611BB24C-E9F3-4081-AEE7-8D4719ED76D4}"/>
              </a:ext>
            </a:extLst>
          </p:cNvPr>
          <p:cNvGrpSpPr/>
          <p:nvPr/>
        </p:nvGrpSpPr>
        <p:grpSpPr>
          <a:xfrm>
            <a:off x="6767795" y="3307893"/>
            <a:ext cx="430836" cy="322184"/>
            <a:chOff x="6801732" y="3273980"/>
            <a:chExt cx="430898" cy="322229"/>
          </a:xfrm>
        </p:grpSpPr>
        <p:cxnSp>
          <p:nvCxnSpPr>
            <p:cNvPr id="153" name="Straight Connector 152">
              <a:extLst>
                <a:ext uri="{FF2B5EF4-FFF2-40B4-BE49-F238E27FC236}">
                  <a16:creationId xmlns:a16="http://schemas.microsoft.com/office/drawing/2014/main" id="{FF2123DB-B4FB-4F8B-873D-213659EFCF3D}"/>
                </a:ext>
              </a:extLst>
            </p:cNvPr>
            <p:cNvCxnSpPr>
              <a:cxnSpLocks/>
            </p:cNvCxnSpPr>
            <p:nvPr/>
          </p:nvCxnSpPr>
          <p:spPr>
            <a:xfrm flipV="1">
              <a:off x="6925153" y="3273980"/>
              <a:ext cx="307477" cy="322229"/>
            </a:xfrm>
            <a:prstGeom prst="line">
              <a:avLst/>
            </a:prstGeom>
            <a:ln w="19050">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DCA67D5-4314-4E88-A570-A23DA52ABCE8}"/>
                </a:ext>
              </a:extLst>
            </p:cNvPr>
            <p:cNvCxnSpPr/>
            <p:nvPr/>
          </p:nvCxnSpPr>
          <p:spPr>
            <a:xfrm>
              <a:off x="6801732" y="3461180"/>
              <a:ext cx="123419" cy="127932"/>
            </a:xfrm>
            <a:prstGeom prst="line">
              <a:avLst/>
            </a:prstGeom>
            <a:ln w="19050">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52942AF2-8E4B-4D93-A4D1-1DF01D854D8D}"/>
              </a:ext>
            </a:extLst>
          </p:cNvPr>
          <p:cNvGrpSpPr/>
          <p:nvPr/>
        </p:nvGrpSpPr>
        <p:grpSpPr>
          <a:xfrm>
            <a:off x="976808" y="3329436"/>
            <a:ext cx="312343" cy="300452"/>
            <a:chOff x="8329583" y="1657289"/>
            <a:chExt cx="312387" cy="300495"/>
          </a:xfrm>
        </p:grpSpPr>
        <p:cxnSp>
          <p:nvCxnSpPr>
            <p:cNvPr id="167" name="Straight Connector 166">
              <a:extLst>
                <a:ext uri="{FF2B5EF4-FFF2-40B4-BE49-F238E27FC236}">
                  <a16:creationId xmlns:a16="http://schemas.microsoft.com/office/drawing/2014/main" id="{F175A191-1D8F-4D64-AFB8-B6F2A691B100}"/>
                </a:ext>
              </a:extLst>
            </p:cNvPr>
            <p:cNvCxnSpPr>
              <a:cxnSpLocks/>
            </p:cNvCxnSpPr>
            <p:nvPr/>
          </p:nvCxnSpPr>
          <p:spPr>
            <a:xfrm rot="16200000">
              <a:off x="8329583" y="1657289"/>
              <a:ext cx="297566" cy="297566"/>
            </a:xfrm>
            <a:prstGeom prst="line">
              <a:avLst/>
            </a:prstGeom>
            <a:ln w="19050">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885340D2-1648-41CB-9E5E-7C0A6A6008A5}"/>
                </a:ext>
              </a:extLst>
            </p:cNvPr>
            <p:cNvCxnSpPr/>
            <p:nvPr/>
          </p:nvCxnSpPr>
          <p:spPr>
            <a:xfrm>
              <a:off x="8344404" y="1660218"/>
              <a:ext cx="297566" cy="297566"/>
            </a:xfrm>
            <a:prstGeom prst="line">
              <a:avLst/>
            </a:prstGeom>
            <a:ln w="19050">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5A677971-5AA8-4472-B808-63D7A358EE86}"/>
              </a:ext>
            </a:extLst>
          </p:cNvPr>
          <p:cNvGrpSpPr/>
          <p:nvPr/>
        </p:nvGrpSpPr>
        <p:grpSpPr>
          <a:xfrm>
            <a:off x="2663193" y="2200174"/>
            <a:ext cx="844221" cy="1015298"/>
            <a:chOff x="9379076" y="807788"/>
            <a:chExt cx="888919" cy="1178761"/>
          </a:xfrm>
          <a:solidFill>
            <a:schemeClr val="tx1">
              <a:lumMod val="75000"/>
            </a:schemeClr>
          </a:solidFill>
        </p:grpSpPr>
        <p:grpSp>
          <p:nvGrpSpPr>
            <p:cNvPr id="177" name="Group 4">
              <a:extLst>
                <a:ext uri="{FF2B5EF4-FFF2-40B4-BE49-F238E27FC236}">
                  <a16:creationId xmlns:a16="http://schemas.microsoft.com/office/drawing/2014/main" id="{9648E2CB-1BE1-485E-966A-11D36AE40C49}"/>
                </a:ext>
              </a:extLst>
            </p:cNvPr>
            <p:cNvGrpSpPr>
              <a:grpSpLocks noChangeAspect="1"/>
            </p:cNvGrpSpPr>
            <p:nvPr/>
          </p:nvGrpSpPr>
          <p:grpSpPr bwMode="auto">
            <a:xfrm>
              <a:off x="9379076" y="807788"/>
              <a:ext cx="888919" cy="1178761"/>
              <a:chOff x="5451" y="337"/>
              <a:chExt cx="825" cy="1094"/>
            </a:xfrm>
            <a:grpFill/>
          </p:grpSpPr>
          <p:sp>
            <p:nvSpPr>
              <p:cNvPr id="179" name="Freeform 5">
                <a:extLst>
                  <a:ext uri="{FF2B5EF4-FFF2-40B4-BE49-F238E27FC236}">
                    <a16:creationId xmlns:a16="http://schemas.microsoft.com/office/drawing/2014/main" id="{2D17533F-5D32-42F1-BD67-A2488E63837F}"/>
                  </a:ext>
                </a:extLst>
              </p:cNvPr>
              <p:cNvSpPr>
                <a:spLocks/>
              </p:cNvSpPr>
              <p:nvPr/>
            </p:nvSpPr>
            <p:spPr bwMode="auto">
              <a:xfrm>
                <a:off x="5451" y="486"/>
                <a:ext cx="825" cy="945"/>
              </a:xfrm>
              <a:custGeom>
                <a:avLst/>
                <a:gdLst>
                  <a:gd name="T0" fmla="*/ 0 w 437"/>
                  <a:gd name="T1" fmla="*/ 0 h 501"/>
                  <a:gd name="T2" fmla="*/ 0 w 437"/>
                  <a:gd name="T3" fmla="*/ 421 h 501"/>
                  <a:gd name="T4" fmla="*/ 215 w 437"/>
                  <a:gd name="T5" fmla="*/ 501 h 501"/>
                  <a:gd name="T6" fmla="*/ 215 w 437"/>
                  <a:gd name="T7" fmla="*/ 501 h 501"/>
                  <a:gd name="T8" fmla="*/ 218 w 437"/>
                  <a:gd name="T9" fmla="*/ 501 h 501"/>
                  <a:gd name="T10" fmla="*/ 437 w 437"/>
                  <a:gd name="T11" fmla="*/ 421 h 501"/>
                  <a:gd name="T12" fmla="*/ 437 w 437"/>
                  <a:gd name="T13" fmla="*/ 0 h 501"/>
                </a:gdLst>
                <a:ahLst/>
                <a:cxnLst>
                  <a:cxn ang="0">
                    <a:pos x="T0" y="T1"/>
                  </a:cxn>
                  <a:cxn ang="0">
                    <a:pos x="T2" y="T3"/>
                  </a:cxn>
                  <a:cxn ang="0">
                    <a:pos x="T4" y="T5"/>
                  </a:cxn>
                  <a:cxn ang="0">
                    <a:pos x="T6" y="T7"/>
                  </a:cxn>
                  <a:cxn ang="0">
                    <a:pos x="T8" y="T9"/>
                  </a:cxn>
                  <a:cxn ang="0">
                    <a:pos x="T10" y="T11"/>
                  </a:cxn>
                  <a:cxn ang="0">
                    <a:pos x="T12" y="T13"/>
                  </a:cxn>
                </a:cxnLst>
                <a:rect l="0" t="0" r="r" b="b"/>
                <a:pathLst>
                  <a:path w="437" h="501">
                    <a:moveTo>
                      <a:pt x="0" y="0"/>
                    </a:moveTo>
                    <a:cubicBezTo>
                      <a:pt x="0" y="421"/>
                      <a:pt x="0" y="421"/>
                      <a:pt x="0" y="421"/>
                    </a:cubicBezTo>
                    <a:cubicBezTo>
                      <a:pt x="0" y="465"/>
                      <a:pt x="96" y="500"/>
                      <a:pt x="215" y="501"/>
                    </a:cubicBezTo>
                    <a:cubicBezTo>
                      <a:pt x="215" y="501"/>
                      <a:pt x="215" y="501"/>
                      <a:pt x="215" y="501"/>
                    </a:cubicBezTo>
                    <a:cubicBezTo>
                      <a:pt x="218" y="501"/>
                      <a:pt x="218" y="501"/>
                      <a:pt x="218" y="501"/>
                    </a:cubicBezTo>
                    <a:cubicBezTo>
                      <a:pt x="339" y="501"/>
                      <a:pt x="437" y="465"/>
                      <a:pt x="437" y="421"/>
                    </a:cubicBezTo>
                    <a:cubicBezTo>
                      <a:pt x="437" y="0"/>
                      <a:pt x="437" y="0"/>
                      <a:pt x="437" y="0"/>
                    </a:cubicBezTo>
                  </a:path>
                </a:pathLst>
              </a:custGeom>
              <a:grpFill/>
              <a:ln w="23813" cap="flat">
                <a:solidFill>
                  <a:srgbClr val="969696"/>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0" name="Oval 6">
                <a:extLst>
                  <a:ext uri="{FF2B5EF4-FFF2-40B4-BE49-F238E27FC236}">
                    <a16:creationId xmlns:a16="http://schemas.microsoft.com/office/drawing/2014/main" id="{6B3F1DB9-2082-4C4E-AFA3-5B1ED5EA5676}"/>
                  </a:ext>
                </a:extLst>
              </p:cNvPr>
              <p:cNvSpPr>
                <a:spLocks noChangeArrowheads="1"/>
              </p:cNvSpPr>
              <p:nvPr/>
            </p:nvSpPr>
            <p:spPr bwMode="auto">
              <a:xfrm>
                <a:off x="5451" y="337"/>
                <a:ext cx="825" cy="298"/>
              </a:xfrm>
              <a:prstGeom prst="ellipse">
                <a:avLst/>
              </a:prstGeom>
              <a:grpFill/>
              <a:ln w="23813" cap="flat">
                <a:solidFill>
                  <a:srgbClr val="969696"/>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1" name="Freeform 7">
                <a:extLst>
                  <a:ext uri="{FF2B5EF4-FFF2-40B4-BE49-F238E27FC236}">
                    <a16:creationId xmlns:a16="http://schemas.microsoft.com/office/drawing/2014/main" id="{0148563B-34EA-4C75-B701-7C14B344BA18}"/>
                  </a:ext>
                </a:extLst>
              </p:cNvPr>
              <p:cNvSpPr>
                <a:spLocks/>
              </p:cNvSpPr>
              <p:nvPr/>
            </p:nvSpPr>
            <p:spPr bwMode="auto">
              <a:xfrm>
                <a:off x="5451" y="750"/>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Freeform 8">
                <a:extLst>
                  <a:ext uri="{FF2B5EF4-FFF2-40B4-BE49-F238E27FC236}">
                    <a16:creationId xmlns:a16="http://schemas.microsoft.com/office/drawing/2014/main" id="{8F1BCEFB-0EE9-4DCA-8764-FF73CBD78259}"/>
                  </a:ext>
                </a:extLst>
              </p:cNvPr>
              <p:cNvSpPr>
                <a:spLocks/>
              </p:cNvSpPr>
              <p:nvPr/>
            </p:nvSpPr>
            <p:spPr bwMode="auto">
              <a:xfrm>
                <a:off x="5451" y="1282"/>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9">
                <a:extLst>
                  <a:ext uri="{FF2B5EF4-FFF2-40B4-BE49-F238E27FC236}">
                    <a16:creationId xmlns:a16="http://schemas.microsoft.com/office/drawing/2014/main" id="{6CBA5CEB-E26C-4B29-B9C7-8907B4C6448A}"/>
                  </a:ext>
                </a:extLst>
              </p:cNvPr>
              <p:cNvSpPr>
                <a:spLocks/>
              </p:cNvSpPr>
              <p:nvPr/>
            </p:nvSpPr>
            <p:spPr bwMode="auto">
              <a:xfrm>
                <a:off x="5451" y="484"/>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4" name="Freeform 10">
                <a:extLst>
                  <a:ext uri="{FF2B5EF4-FFF2-40B4-BE49-F238E27FC236}">
                    <a16:creationId xmlns:a16="http://schemas.microsoft.com/office/drawing/2014/main" id="{6430AC93-013D-47FF-8933-25A7ECC77D30}"/>
                  </a:ext>
                </a:extLst>
              </p:cNvPr>
              <p:cNvSpPr>
                <a:spLocks/>
              </p:cNvSpPr>
              <p:nvPr/>
            </p:nvSpPr>
            <p:spPr bwMode="auto">
              <a:xfrm>
                <a:off x="5451" y="1016"/>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5" name="Oval 11">
                <a:extLst>
                  <a:ext uri="{FF2B5EF4-FFF2-40B4-BE49-F238E27FC236}">
                    <a16:creationId xmlns:a16="http://schemas.microsoft.com/office/drawing/2014/main" id="{A30F4E9C-17A6-4DF1-894B-8983031FFFC5}"/>
                  </a:ext>
                </a:extLst>
              </p:cNvPr>
              <p:cNvSpPr>
                <a:spLocks noChangeArrowheads="1"/>
              </p:cNvSpPr>
              <p:nvPr/>
            </p:nvSpPr>
            <p:spPr bwMode="auto">
              <a:xfrm>
                <a:off x="5534" y="379"/>
                <a:ext cx="657" cy="198"/>
              </a:xfrm>
              <a:prstGeom prst="ellipse">
                <a:avLst/>
              </a:prstGeom>
              <a:grpFill/>
              <a:ln w="23813" cap="flat">
                <a:solidFill>
                  <a:srgbClr val="969696"/>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6" name="Freeform 12">
                <a:extLst>
                  <a:ext uri="{FF2B5EF4-FFF2-40B4-BE49-F238E27FC236}">
                    <a16:creationId xmlns:a16="http://schemas.microsoft.com/office/drawing/2014/main" id="{0FE0ADD0-1589-4792-A355-9F8AF0414441}"/>
                  </a:ext>
                </a:extLst>
              </p:cNvPr>
              <p:cNvSpPr>
                <a:spLocks/>
              </p:cNvSpPr>
              <p:nvPr/>
            </p:nvSpPr>
            <p:spPr bwMode="auto">
              <a:xfrm>
                <a:off x="5534" y="379"/>
                <a:ext cx="657" cy="160"/>
              </a:xfrm>
              <a:custGeom>
                <a:avLst/>
                <a:gdLst>
                  <a:gd name="T0" fmla="*/ 312 w 348"/>
                  <a:gd name="T1" fmla="*/ 85 h 85"/>
                  <a:gd name="T2" fmla="*/ 348 w 348"/>
                  <a:gd name="T3" fmla="*/ 53 h 85"/>
                  <a:gd name="T4" fmla="*/ 174 w 348"/>
                  <a:gd name="T5" fmla="*/ 0 h 85"/>
                  <a:gd name="T6" fmla="*/ 0 w 348"/>
                  <a:gd name="T7" fmla="*/ 53 h 85"/>
                  <a:gd name="T8" fmla="*/ 37 w 348"/>
                  <a:gd name="T9" fmla="*/ 85 h 85"/>
                  <a:gd name="T10" fmla="*/ 174 w 348"/>
                  <a:gd name="T11" fmla="*/ 64 h 85"/>
                  <a:gd name="T12" fmla="*/ 312 w 348"/>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348" h="85">
                    <a:moveTo>
                      <a:pt x="312" y="85"/>
                    </a:moveTo>
                    <a:cubicBezTo>
                      <a:pt x="335" y="76"/>
                      <a:pt x="348" y="65"/>
                      <a:pt x="348" y="53"/>
                    </a:cubicBezTo>
                    <a:cubicBezTo>
                      <a:pt x="348" y="24"/>
                      <a:pt x="270" y="0"/>
                      <a:pt x="174" y="0"/>
                    </a:cubicBezTo>
                    <a:cubicBezTo>
                      <a:pt x="78" y="0"/>
                      <a:pt x="0" y="24"/>
                      <a:pt x="0" y="53"/>
                    </a:cubicBezTo>
                    <a:cubicBezTo>
                      <a:pt x="0" y="65"/>
                      <a:pt x="14" y="76"/>
                      <a:pt x="37" y="85"/>
                    </a:cubicBezTo>
                    <a:cubicBezTo>
                      <a:pt x="69" y="72"/>
                      <a:pt x="118" y="64"/>
                      <a:pt x="174" y="64"/>
                    </a:cubicBezTo>
                    <a:cubicBezTo>
                      <a:pt x="230" y="64"/>
                      <a:pt x="280" y="72"/>
                      <a:pt x="312" y="85"/>
                    </a:cubicBezTo>
                    <a:close/>
                  </a:path>
                </a:pathLst>
              </a:custGeom>
              <a:grpFill/>
              <a:ln w="23813" cap="flat">
                <a:solidFill>
                  <a:srgbClr val="969696"/>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78" name="TextBox 177">
              <a:extLst>
                <a:ext uri="{FF2B5EF4-FFF2-40B4-BE49-F238E27FC236}">
                  <a16:creationId xmlns:a16="http://schemas.microsoft.com/office/drawing/2014/main" id="{0FFB5BDE-F30E-49B8-B530-31E9AE65FCBE}"/>
                </a:ext>
              </a:extLst>
            </p:cNvPr>
            <p:cNvSpPr txBox="1"/>
            <p:nvPr/>
          </p:nvSpPr>
          <p:spPr>
            <a:xfrm>
              <a:off x="9477057" y="1447863"/>
              <a:ext cx="702993" cy="262246"/>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599"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DATA</a:t>
              </a:r>
            </a:p>
          </p:txBody>
        </p:sp>
      </p:grpSp>
      <p:grpSp>
        <p:nvGrpSpPr>
          <p:cNvPr id="187" name="Group 186">
            <a:extLst>
              <a:ext uri="{FF2B5EF4-FFF2-40B4-BE49-F238E27FC236}">
                <a16:creationId xmlns:a16="http://schemas.microsoft.com/office/drawing/2014/main" id="{4E0CC2B1-A9B0-4721-99BC-BCAA9C7F8CBA}"/>
              </a:ext>
            </a:extLst>
          </p:cNvPr>
          <p:cNvGrpSpPr/>
          <p:nvPr/>
        </p:nvGrpSpPr>
        <p:grpSpPr>
          <a:xfrm>
            <a:off x="538960" y="1981389"/>
            <a:ext cx="1455625" cy="1766369"/>
            <a:chOff x="7217866" y="656433"/>
            <a:chExt cx="3219498" cy="1667617"/>
          </a:xfrm>
        </p:grpSpPr>
        <p:sp>
          <p:nvSpPr>
            <p:cNvPr id="188" name="Rectangle: Rounded Corners 187">
              <a:extLst>
                <a:ext uri="{FF2B5EF4-FFF2-40B4-BE49-F238E27FC236}">
                  <a16:creationId xmlns:a16="http://schemas.microsoft.com/office/drawing/2014/main" id="{D46BBB57-7B26-45B1-A887-71D9F8AB0489}"/>
                </a:ext>
              </a:extLst>
            </p:cNvPr>
            <p:cNvSpPr/>
            <p:nvPr/>
          </p:nvSpPr>
          <p:spPr bwMode="auto">
            <a:xfrm>
              <a:off x="7217866" y="699942"/>
              <a:ext cx="3219498" cy="1624108"/>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Rectangle 188">
              <a:extLst>
                <a:ext uri="{FF2B5EF4-FFF2-40B4-BE49-F238E27FC236}">
                  <a16:creationId xmlns:a16="http://schemas.microsoft.com/office/drawing/2014/main" id="{85DD7A5D-B24E-4FC8-A2A9-C8339AFBC305}"/>
                </a:ext>
              </a:extLst>
            </p:cNvPr>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049" b="0" i="0" u="none" strike="noStrike" kern="1200" cap="none" spc="0" normalizeH="0" baseline="0" noProof="0" dirty="0">
                  <a:ln>
                    <a:noFill/>
                  </a:ln>
                  <a:gradFill>
                    <a:gsLst>
                      <a:gs pos="0">
                        <a:srgbClr val="D2D2D2"/>
                      </a:gs>
                      <a:gs pos="100000">
                        <a:srgbClr val="D2D2D2"/>
                      </a:gs>
                    </a:gsLst>
                    <a:lin ang="5400000" scaled="0"/>
                  </a:gradFill>
                  <a:effectLst/>
                  <a:uLnTx/>
                  <a:uFillTx/>
                  <a:latin typeface="Segoe UI"/>
                  <a:ea typeface="Segoe UI" pitchFamily="34" charset="0"/>
                  <a:cs typeface="Segoe UI" pitchFamily="34" charset="0"/>
                </a:rPr>
                <a:t>Original</a:t>
              </a:r>
            </a:p>
          </p:txBody>
        </p:sp>
      </p:grpSp>
      <p:grpSp>
        <p:nvGrpSpPr>
          <p:cNvPr id="190" name="Group 189">
            <a:extLst>
              <a:ext uri="{FF2B5EF4-FFF2-40B4-BE49-F238E27FC236}">
                <a16:creationId xmlns:a16="http://schemas.microsoft.com/office/drawing/2014/main" id="{0342E072-0C01-4EE2-AE68-CDAA0361B367}"/>
              </a:ext>
            </a:extLst>
          </p:cNvPr>
          <p:cNvGrpSpPr/>
          <p:nvPr/>
        </p:nvGrpSpPr>
        <p:grpSpPr>
          <a:xfrm>
            <a:off x="2338191" y="1983873"/>
            <a:ext cx="1455625" cy="1766369"/>
            <a:chOff x="7217866" y="656433"/>
            <a:chExt cx="3219498" cy="1667617"/>
          </a:xfrm>
        </p:grpSpPr>
        <p:sp>
          <p:nvSpPr>
            <p:cNvPr id="191" name="Rectangle: Rounded Corners 190">
              <a:extLst>
                <a:ext uri="{FF2B5EF4-FFF2-40B4-BE49-F238E27FC236}">
                  <a16:creationId xmlns:a16="http://schemas.microsoft.com/office/drawing/2014/main" id="{771956ED-22E2-4A8E-971F-CDE97CB1BD99}"/>
                </a:ext>
              </a:extLst>
            </p:cNvPr>
            <p:cNvSpPr/>
            <p:nvPr/>
          </p:nvSpPr>
          <p:spPr bwMode="auto">
            <a:xfrm>
              <a:off x="7217866" y="699942"/>
              <a:ext cx="3219498" cy="1624108"/>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Rectangle 191">
              <a:extLst>
                <a:ext uri="{FF2B5EF4-FFF2-40B4-BE49-F238E27FC236}">
                  <a16:creationId xmlns:a16="http://schemas.microsoft.com/office/drawing/2014/main" id="{F4DDB076-BD57-4CDA-909D-D8E904F90E93}"/>
                </a:ext>
              </a:extLst>
            </p:cNvPr>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049" b="0" i="0" u="none" strike="noStrike" kern="1200" cap="none" spc="0" normalizeH="0" baseline="0" noProof="0" dirty="0">
                  <a:ln>
                    <a:noFill/>
                  </a:ln>
                  <a:gradFill>
                    <a:gsLst>
                      <a:gs pos="0">
                        <a:srgbClr val="D2D2D2"/>
                      </a:gs>
                      <a:gs pos="100000">
                        <a:srgbClr val="D2D2D2"/>
                      </a:gs>
                    </a:gsLst>
                    <a:lin ang="5400000" scaled="0"/>
                  </a:gradFill>
                  <a:effectLst/>
                  <a:uLnTx/>
                  <a:uFillTx/>
                  <a:latin typeface="Segoe UI"/>
                  <a:ea typeface="Segoe UI" pitchFamily="34" charset="0"/>
                  <a:cs typeface="Segoe UI" pitchFamily="34" charset="0"/>
                </a:rPr>
                <a:t>Backup</a:t>
              </a:r>
            </a:p>
          </p:txBody>
        </p:sp>
      </p:grpSp>
    </p:spTree>
    <p:extLst>
      <p:ext uri="{BB962C8B-B14F-4D97-AF65-F5344CB8AC3E}">
        <p14:creationId xmlns:p14="http://schemas.microsoft.com/office/powerpoint/2010/main" val="384808673"/>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29DE7B6-DC7C-4BA1-B406-EDDA0C0A31C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7624" y="-2"/>
            <a:ext cx="7688851" cy="6994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B11057CA-E53C-4049-88CC-427755B26603}"/>
              </a:ext>
            </a:extLst>
          </p:cNvPr>
          <p:cNvSpPr>
            <a:spLocks noGrp="1"/>
          </p:cNvSpPr>
          <p:nvPr>
            <p:ph type="title"/>
          </p:nvPr>
        </p:nvSpPr>
        <p:spPr>
          <a:xfrm>
            <a:off x="5293682" y="1332071"/>
            <a:ext cx="5588232" cy="2716429"/>
          </a:xfrm>
        </p:spPr>
        <p:txBody>
          <a:bodyPr vert="horz" lIns="91440" tIns="45720" rIns="91440" bIns="45720" rtlCol="0" anchor="b">
            <a:normAutofit/>
          </a:bodyPr>
          <a:lstStyle/>
          <a:p>
            <a:pPr defTabSz="914400"/>
            <a:r>
              <a:rPr lang="en-US" sz="5500" kern="1200" dirty="0">
                <a:solidFill>
                  <a:srgbClr val="FFFFFF"/>
                </a:solidFill>
                <a:latin typeface="+mj-lt"/>
                <a:ea typeface="+mj-ea"/>
                <a:cs typeface="+mj-cs"/>
              </a:rPr>
              <a:t>Recovery Services Vault</a:t>
            </a:r>
          </a:p>
        </p:txBody>
      </p:sp>
      <p:pic>
        <p:nvPicPr>
          <p:cNvPr id="2" name="Picture 1">
            <a:extLst>
              <a:ext uri="{FF2B5EF4-FFF2-40B4-BE49-F238E27FC236}">
                <a16:creationId xmlns:a16="http://schemas.microsoft.com/office/drawing/2014/main" id="{224D4DE5-9E1C-465B-8934-745EECE524E5}"/>
              </a:ext>
            </a:extLst>
          </p:cNvPr>
          <p:cNvPicPr>
            <a:picLocks noChangeAspect="1"/>
          </p:cNvPicPr>
          <p:nvPr/>
        </p:nvPicPr>
        <p:blipFill>
          <a:blip r:embed="rId3"/>
          <a:stretch>
            <a:fillRect/>
          </a:stretch>
        </p:blipFill>
        <p:spPr>
          <a:xfrm>
            <a:off x="1417637" y="2448300"/>
            <a:ext cx="1905975" cy="1600200"/>
          </a:xfrm>
          <a:prstGeom prst="rect">
            <a:avLst/>
          </a:prstGeom>
        </p:spPr>
      </p:pic>
    </p:spTree>
    <p:extLst>
      <p:ext uri="{BB962C8B-B14F-4D97-AF65-F5344CB8AC3E}">
        <p14:creationId xmlns:p14="http://schemas.microsoft.com/office/powerpoint/2010/main" val="2413588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E4AF86-C052-42F2-A3F4-3F1508B22CCE}"/>
              </a:ext>
            </a:extLst>
          </p:cNvPr>
          <p:cNvSpPr>
            <a:spLocks noGrp="1"/>
          </p:cNvSpPr>
          <p:nvPr>
            <p:ph type="title"/>
          </p:nvPr>
        </p:nvSpPr>
        <p:spPr/>
        <p:txBody>
          <a:bodyPr/>
          <a:lstStyle/>
          <a:p>
            <a:r>
              <a:rPr lang="en-US" sz="3600">
                <a:gradFill>
                  <a:gsLst>
                    <a:gs pos="2917">
                      <a:schemeClr val="tx1"/>
                    </a:gs>
                    <a:gs pos="30000">
                      <a:schemeClr val="tx1"/>
                    </a:gs>
                  </a:gsLst>
                  <a:lin ang="5400000" scaled="0"/>
                </a:gradFill>
              </a:rPr>
              <a:t>Recovery Services Vaults</a:t>
            </a:r>
            <a:endParaRPr lang="en-US"/>
          </a:p>
        </p:txBody>
      </p:sp>
      <p:pic>
        <p:nvPicPr>
          <p:cNvPr id="6" name="Picture 5">
            <a:extLst>
              <a:ext uri="{FF2B5EF4-FFF2-40B4-BE49-F238E27FC236}">
                <a16:creationId xmlns:a16="http://schemas.microsoft.com/office/drawing/2014/main" id="{2A57B133-6443-4822-8935-A62191AAB3D6}"/>
              </a:ext>
            </a:extLst>
          </p:cNvPr>
          <p:cNvPicPr>
            <a:picLocks noChangeAspect="1"/>
          </p:cNvPicPr>
          <p:nvPr/>
        </p:nvPicPr>
        <p:blipFill>
          <a:blip r:embed="rId3"/>
          <a:stretch>
            <a:fillRect/>
          </a:stretch>
        </p:blipFill>
        <p:spPr>
          <a:xfrm>
            <a:off x="7350031" y="1244935"/>
            <a:ext cx="4723809" cy="5323809"/>
          </a:xfrm>
          <a:prstGeom prst="rect">
            <a:avLst/>
          </a:prstGeom>
        </p:spPr>
      </p:pic>
      <p:sp>
        <p:nvSpPr>
          <p:cNvPr id="5" name="Text Placeholder 4">
            <a:extLst>
              <a:ext uri="{FF2B5EF4-FFF2-40B4-BE49-F238E27FC236}">
                <a16:creationId xmlns:a16="http://schemas.microsoft.com/office/drawing/2014/main" id="{7712781F-898B-4EE2-B28E-1F4ACD798BFF}"/>
              </a:ext>
            </a:extLst>
          </p:cNvPr>
          <p:cNvSpPr>
            <a:spLocks noGrp="1"/>
          </p:cNvSpPr>
          <p:nvPr>
            <p:ph type="body" sz="quarter" idx="10"/>
          </p:nvPr>
        </p:nvSpPr>
        <p:spPr>
          <a:xfrm>
            <a:off x="274639" y="1328261"/>
            <a:ext cx="6848537" cy="3527203"/>
          </a:xfrm>
        </p:spPr>
        <p:txBody>
          <a:bodyPr/>
          <a:lstStyle/>
          <a:p>
            <a:r>
              <a:rPr lang="en-US"/>
              <a:t>A Recovery Services vault is an entity that stores all the backups and recovery points you create over time. The Recovery Services vault also contains the backup policy applied to the protected files and folders.</a:t>
            </a:r>
          </a:p>
          <a:p>
            <a:endParaRPr lang="en-US"/>
          </a:p>
        </p:txBody>
      </p:sp>
    </p:spTree>
    <p:extLst>
      <p:ext uri="{BB962C8B-B14F-4D97-AF65-F5344CB8AC3E}">
        <p14:creationId xmlns:p14="http://schemas.microsoft.com/office/powerpoint/2010/main" val="178592334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9F27C2-337D-4197-A2B9-D3974D882B6F}"/>
              </a:ext>
            </a:extLst>
          </p:cNvPr>
          <p:cNvPicPr>
            <a:picLocks noChangeAspect="1"/>
          </p:cNvPicPr>
          <p:nvPr/>
        </p:nvPicPr>
        <p:blipFill>
          <a:blip r:embed="rId3"/>
          <a:stretch>
            <a:fillRect/>
          </a:stretch>
        </p:blipFill>
        <p:spPr>
          <a:xfrm>
            <a:off x="7490576" y="1464727"/>
            <a:ext cx="4129206" cy="3945686"/>
          </a:xfrm>
          <a:prstGeom prst="rect">
            <a:avLst/>
          </a:prstGeom>
        </p:spPr>
      </p:pic>
      <p:sp>
        <p:nvSpPr>
          <p:cNvPr id="3" name="Title 2">
            <a:extLst>
              <a:ext uri="{FF2B5EF4-FFF2-40B4-BE49-F238E27FC236}">
                <a16:creationId xmlns:a16="http://schemas.microsoft.com/office/drawing/2014/main" id="{275F153A-4793-478B-B965-AD1247A583BD}"/>
              </a:ext>
            </a:extLst>
          </p:cNvPr>
          <p:cNvSpPr>
            <a:spLocks noGrp="1"/>
          </p:cNvSpPr>
          <p:nvPr>
            <p:ph type="title"/>
          </p:nvPr>
        </p:nvSpPr>
        <p:spPr/>
        <p:txBody>
          <a:bodyPr/>
          <a:lstStyle/>
          <a:p>
            <a:r>
              <a:rPr lang="en-US" sz="3600" dirty="0">
                <a:gradFill>
                  <a:gsLst>
                    <a:gs pos="2917">
                      <a:schemeClr val="tx1"/>
                    </a:gs>
                    <a:gs pos="30000">
                      <a:schemeClr val="tx1"/>
                    </a:gs>
                  </a:gsLst>
                  <a:lin ang="5400000" scaled="0"/>
                </a:gradFill>
              </a:rPr>
              <a:t>Recovery Services Vaults</a:t>
            </a:r>
            <a:endParaRPr lang="en-US" dirty="0"/>
          </a:p>
        </p:txBody>
      </p:sp>
      <p:sp>
        <p:nvSpPr>
          <p:cNvPr id="4" name="Text Placeholder 3">
            <a:extLst>
              <a:ext uri="{FF2B5EF4-FFF2-40B4-BE49-F238E27FC236}">
                <a16:creationId xmlns:a16="http://schemas.microsoft.com/office/drawing/2014/main" id="{A090EB5A-9BD3-44B6-A384-74299FCFA86B}"/>
              </a:ext>
            </a:extLst>
          </p:cNvPr>
          <p:cNvSpPr>
            <a:spLocks noGrp="1"/>
          </p:cNvSpPr>
          <p:nvPr>
            <p:ph type="body" sz="quarter" idx="10"/>
          </p:nvPr>
        </p:nvSpPr>
        <p:spPr>
          <a:xfrm>
            <a:off x="274639" y="1328261"/>
            <a:ext cx="6939977" cy="4102662"/>
          </a:xfrm>
        </p:spPr>
        <p:txBody>
          <a:bodyPr/>
          <a:lstStyle/>
          <a:p>
            <a:pPr marL="342900" indent="-342900">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Application consistent backup for Windows Azure VMs and File-system consistent backup for Linux Azure VMs without the need to shutdown VM</a:t>
            </a:r>
          </a:p>
          <a:p>
            <a:pPr marL="342900" indent="-342900">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Bottomless Recovery Services vault to eliminate storage management complexity for backup</a:t>
            </a:r>
          </a:p>
          <a:p>
            <a:pPr marL="342900" indent="-342900">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Efficient and reliable backups to the cloud and in the cloud</a:t>
            </a:r>
          </a:p>
          <a:p>
            <a:pPr marL="342900" indent="-342900">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No backup infrastructure maintenance</a:t>
            </a:r>
          </a:p>
          <a:p>
            <a:pPr marL="342900" indent="-342900">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Geo-Redundant</a:t>
            </a:r>
          </a:p>
          <a:p>
            <a:endParaRPr lang="en-US" dirty="0"/>
          </a:p>
        </p:txBody>
      </p:sp>
    </p:spTree>
    <p:extLst>
      <p:ext uri="{BB962C8B-B14F-4D97-AF65-F5344CB8AC3E}">
        <p14:creationId xmlns:p14="http://schemas.microsoft.com/office/powerpoint/2010/main" val="418100492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9F27C2-337D-4197-A2B9-D3974D882B6F}"/>
              </a:ext>
            </a:extLst>
          </p:cNvPr>
          <p:cNvPicPr>
            <a:picLocks noChangeAspect="1"/>
          </p:cNvPicPr>
          <p:nvPr/>
        </p:nvPicPr>
        <p:blipFill>
          <a:blip r:embed="rId3"/>
          <a:stretch>
            <a:fillRect/>
          </a:stretch>
        </p:blipFill>
        <p:spPr>
          <a:xfrm>
            <a:off x="7490576" y="1464727"/>
            <a:ext cx="4129206" cy="3945686"/>
          </a:xfrm>
          <a:prstGeom prst="rect">
            <a:avLst/>
          </a:prstGeom>
        </p:spPr>
      </p:pic>
      <p:sp>
        <p:nvSpPr>
          <p:cNvPr id="6" name="TextBox 5">
            <a:extLst>
              <a:ext uri="{FF2B5EF4-FFF2-40B4-BE49-F238E27FC236}">
                <a16:creationId xmlns:a16="http://schemas.microsoft.com/office/drawing/2014/main" id="{AD03B16B-739F-401E-B7C3-8E29B9F9F019}"/>
              </a:ext>
            </a:extLst>
          </p:cNvPr>
          <p:cNvSpPr txBox="1"/>
          <p:nvPr/>
        </p:nvSpPr>
        <p:spPr>
          <a:xfrm>
            <a:off x="274639" y="1464727"/>
            <a:ext cx="6521570" cy="237603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gradFill>
                  <a:gsLst>
                    <a:gs pos="2917">
                      <a:srgbClr val="505050"/>
                    </a:gs>
                    <a:gs pos="30000">
                      <a:srgbClr val="505050"/>
                    </a:gs>
                  </a:gsLst>
                  <a:lin ang="5400000" scaled="0"/>
                </a:gradFill>
                <a:effectLst/>
                <a:uLnTx/>
                <a:uFillTx/>
                <a:latin typeface="+mj-lt"/>
                <a:ea typeface="+mn-ea"/>
                <a:cs typeface="+mn-cs"/>
              </a:rPr>
              <a:t>Key Decisions for creating a RSV</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mj-lt"/>
                <a:ea typeface="+mn-ea"/>
                <a:cs typeface="+mn-cs"/>
              </a:rPr>
              <a:t>Number of Vaults</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mj-lt"/>
                <a:ea typeface="+mn-ea"/>
                <a:cs typeface="+mn-cs"/>
              </a:rPr>
              <a:t>Location</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mj-lt"/>
                <a:ea typeface="+mn-ea"/>
                <a:cs typeface="+mn-cs"/>
              </a:rPr>
              <a:t>Storage Replication Type</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mj-lt"/>
              <a:ea typeface="+mn-ea"/>
              <a:cs typeface="+mn-cs"/>
            </a:endParaRPr>
          </a:p>
        </p:txBody>
      </p:sp>
      <p:sp>
        <p:nvSpPr>
          <p:cNvPr id="7" name="Title 2">
            <a:extLst>
              <a:ext uri="{FF2B5EF4-FFF2-40B4-BE49-F238E27FC236}">
                <a16:creationId xmlns:a16="http://schemas.microsoft.com/office/drawing/2014/main" id="{63501295-48F2-4F47-B660-E601965650E5}"/>
              </a:ext>
            </a:extLst>
          </p:cNvPr>
          <p:cNvSpPr txBox="1">
            <a:spLocks/>
          </p:cNvSpPr>
          <p:nvPr/>
        </p:nvSpPr>
        <p:spPr>
          <a:xfrm>
            <a:off x="274639" y="295275"/>
            <a:ext cx="11889564" cy="917575"/>
          </a:xfrm>
          <a:prstGeom prst="rect">
            <a:avLst/>
          </a:prstGeom>
        </p:spPr>
        <p:txBody>
          <a:bodyPr/>
          <a:lstStyle>
            <a:lvl1pPr algn="l" defTabSz="932563" rtl="0" eaLnBrk="1" latinLnBrk="0" hangingPunct="1">
              <a:lnSpc>
                <a:spcPct val="90000"/>
              </a:lnSpc>
              <a:spcBef>
                <a:spcPct val="0"/>
              </a:spcBef>
              <a:buNone/>
              <a:defRPr lang="en-US" sz="3599" b="0"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a:gradFill>
                  <a:gsLst>
                    <a:gs pos="2917">
                      <a:schemeClr val="tx1"/>
                    </a:gs>
                    <a:gs pos="30000">
                      <a:schemeClr val="tx1"/>
                    </a:gs>
                  </a:gsLst>
                  <a:lin ang="5400000" scaled="0"/>
                </a:gradFill>
              </a:rPr>
              <a:t>Recovery Services Vaults</a:t>
            </a:r>
            <a:endParaRPr lang="en-US"/>
          </a:p>
        </p:txBody>
      </p:sp>
    </p:spTree>
    <p:extLst>
      <p:ext uri="{BB962C8B-B14F-4D97-AF65-F5344CB8AC3E}">
        <p14:creationId xmlns:p14="http://schemas.microsoft.com/office/powerpoint/2010/main" val="219613245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29DE7B6-DC7C-4BA1-B406-EDDA0C0A31C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7624" y="-2"/>
            <a:ext cx="7688851" cy="6994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90616C09-673C-4E2F-8B67-98ADD107F064}"/>
              </a:ext>
            </a:extLst>
          </p:cNvPr>
          <p:cNvPicPr>
            <a:picLocks noChangeAspect="1"/>
          </p:cNvPicPr>
          <p:nvPr/>
        </p:nvPicPr>
        <p:blipFill>
          <a:blip r:embed="rId3"/>
          <a:stretch>
            <a:fillRect/>
          </a:stretch>
        </p:blipFill>
        <p:spPr>
          <a:xfrm>
            <a:off x="1511434" y="2770701"/>
            <a:ext cx="1681629" cy="1430217"/>
          </a:xfrm>
          <a:prstGeom prst="rect">
            <a:avLst/>
          </a:prstGeom>
        </p:spPr>
      </p:pic>
      <p:sp>
        <p:nvSpPr>
          <p:cNvPr id="4" name="Title 3">
            <a:extLst>
              <a:ext uri="{FF2B5EF4-FFF2-40B4-BE49-F238E27FC236}">
                <a16:creationId xmlns:a16="http://schemas.microsoft.com/office/drawing/2014/main" id="{B11057CA-E53C-4049-88CC-427755B26603}"/>
              </a:ext>
            </a:extLst>
          </p:cNvPr>
          <p:cNvSpPr>
            <a:spLocks noGrp="1"/>
          </p:cNvSpPr>
          <p:nvPr>
            <p:ph type="title"/>
          </p:nvPr>
        </p:nvSpPr>
        <p:spPr>
          <a:xfrm>
            <a:off x="5293682" y="1332071"/>
            <a:ext cx="5588232" cy="2716429"/>
          </a:xfrm>
        </p:spPr>
        <p:txBody>
          <a:bodyPr vert="horz" lIns="91440" tIns="45720" rIns="91440" bIns="45720" rtlCol="0" anchor="b">
            <a:normAutofit/>
          </a:bodyPr>
          <a:lstStyle/>
          <a:p>
            <a:pPr defTabSz="914400"/>
            <a:r>
              <a:rPr lang="en-US" sz="5500" kern="1200">
                <a:solidFill>
                  <a:srgbClr val="FFFFFF"/>
                </a:solidFill>
                <a:latin typeface="+mj-lt"/>
                <a:ea typeface="+mj-ea"/>
                <a:cs typeface="+mj-cs"/>
              </a:rPr>
              <a:t>Azure Backup</a:t>
            </a:r>
          </a:p>
        </p:txBody>
      </p:sp>
    </p:spTree>
    <p:extLst>
      <p:ext uri="{BB962C8B-B14F-4D97-AF65-F5344CB8AC3E}">
        <p14:creationId xmlns:p14="http://schemas.microsoft.com/office/powerpoint/2010/main" val="1787600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B6C0F-5F5D-4447-92B2-22E75D7039BB}"/>
              </a:ext>
            </a:extLst>
          </p:cNvPr>
          <p:cNvSpPr>
            <a:spLocks noGrp="1"/>
          </p:cNvSpPr>
          <p:nvPr>
            <p:ph type="title"/>
          </p:nvPr>
        </p:nvSpPr>
        <p:spPr/>
        <p:txBody>
          <a:bodyPr/>
          <a:lstStyle/>
          <a:p>
            <a:r>
              <a:rPr lang="en-US" dirty="0"/>
              <a:t>Azure Backup by the numbers…</a:t>
            </a:r>
          </a:p>
        </p:txBody>
      </p:sp>
      <p:grpSp>
        <p:nvGrpSpPr>
          <p:cNvPr id="41" name="Group 40">
            <a:extLst>
              <a:ext uri="{FF2B5EF4-FFF2-40B4-BE49-F238E27FC236}">
                <a16:creationId xmlns:a16="http://schemas.microsoft.com/office/drawing/2014/main" id="{B5284299-D217-4DC6-8AF5-23F15DF8F88F}"/>
              </a:ext>
            </a:extLst>
          </p:cNvPr>
          <p:cNvGrpSpPr/>
          <p:nvPr/>
        </p:nvGrpSpPr>
        <p:grpSpPr>
          <a:xfrm>
            <a:off x="3656321" y="3000628"/>
            <a:ext cx="5104735" cy="2893348"/>
            <a:chOff x="3624293" y="2174010"/>
            <a:chExt cx="5115731" cy="3352800"/>
          </a:xfrm>
        </p:grpSpPr>
        <p:sp>
          <p:nvSpPr>
            <p:cNvPr id="4" name="Rectangle 3">
              <a:extLst>
                <a:ext uri="{FF2B5EF4-FFF2-40B4-BE49-F238E27FC236}">
                  <a16:creationId xmlns:a16="http://schemas.microsoft.com/office/drawing/2014/main" id="{9BFAAB52-E082-4502-B220-13AD8D4B0DDA}"/>
                </a:ext>
              </a:extLst>
            </p:cNvPr>
            <p:cNvSpPr/>
            <p:nvPr/>
          </p:nvSpPr>
          <p:spPr bwMode="auto">
            <a:xfrm>
              <a:off x="3624293" y="2174010"/>
              <a:ext cx="5115731" cy="335280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122AAD53-3F8F-4F2E-8C5C-E9BA055C7CCA}"/>
                </a:ext>
              </a:extLst>
            </p:cNvPr>
            <p:cNvSpPr txBox="1"/>
            <p:nvPr/>
          </p:nvSpPr>
          <p:spPr>
            <a:xfrm>
              <a:off x="4160837" y="2811462"/>
              <a:ext cx="3810000" cy="1403461"/>
            </a:xfrm>
            <a:prstGeom prst="rect">
              <a:avLst/>
            </a:prstGeom>
            <a:noFill/>
          </p:spPr>
          <p:txBody>
            <a:bodyPr wrap="square" lIns="182880" tIns="146304" rIns="182880" bIns="146304" rtlCol="0">
              <a:spAutoFit/>
            </a:bodyPr>
            <a:lstStyle/>
            <a:p>
              <a:pPr algn="ctr">
                <a:lnSpc>
                  <a:spcPct val="90000"/>
                </a:lnSpc>
                <a:spcAft>
                  <a:spcPts val="600"/>
                </a:spcAft>
              </a:pPr>
              <a:r>
                <a:rPr lang="en-US" sz="8000" b="1" dirty="0">
                  <a:solidFill>
                    <a:schemeClr val="bg1"/>
                  </a:solidFill>
                  <a:latin typeface="+mj-lt"/>
                </a:rPr>
                <a:t>100 PB</a:t>
              </a:r>
            </a:p>
          </p:txBody>
        </p:sp>
        <p:sp>
          <p:nvSpPr>
            <p:cNvPr id="19" name="TextBox 18">
              <a:extLst>
                <a:ext uri="{FF2B5EF4-FFF2-40B4-BE49-F238E27FC236}">
                  <a16:creationId xmlns:a16="http://schemas.microsoft.com/office/drawing/2014/main" id="{97E5B77B-BCF1-475E-8FBA-C6E0F097A3A6}"/>
                </a:ext>
              </a:extLst>
            </p:cNvPr>
            <p:cNvSpPr txBox="1"/>
            <p:nvPr/>
          </p:nvSpPr>
          <p:spPr>
            <a:xfrm>
              <a:off x="3970337" y="4185831"/>
              <a:ext cx="4191000"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bg1"/>
                  </a:solidFill>
                </a:rPr>
                <a:t>Azure Backup Storage</a:t>
              </a:r>
            </a:p>
          </p:txBody>
        </p:sp>
      </p:grpSp>
      <p:grpSp>
        <p:nvGrpSpPr>
          <p:cNvPr id="38" name="Group 37">
            <a:extLst>
              <a:ext uri="{FF2B5EF4-FFF2-40B4-BE49-F238E27FC236}">
                <a16:creationId xmlns:a16="http://schemas.microsoft.com/office/drawing/2014/main" id="{873BD38B-7C2D-4157-9A07-AF73D35B28A3}"/>
              </a:ext>
            </a:extLst>
          </p:cNvPr>
          <p:cNvGrpSpPr/>
          <p:nvPr/>
        </p:nvGrpSpPr>
        <p:grpSpPr>
          <a:xfrm>
            <a:off x="8815499" y="3762059"/>
            <a:ext cx="3441697" cy="2122939"/>
            <a:chOff x="8816915" y="1212849"/>
            <a:chExt cx="3441697" cy="1751013"/>
          </a:xfrm>
        </p:grpSpPr>
        <p:sp>
          <p:nvSpPr>
            <p:cNvPr id="6" name="Rectangle 5">
              <a:extLst>
                <a:ext uri="{FF2B5EF4-FFF2-40B4-BE49-F238E27FC236}">
                  <a16:creationId xmlns:a16="http://schemas.microsoft.com/office/drawing/2014/main" id="{E16B0AAD-A067-4F54-807B-2F67241283FE}"/>
                </a:ext>
              </a:extLst>
            </p:cNvPr>
            <p:cNvSpPr/>
            <p:nvPr/>
          </p:nvSpPr>
          <p:spPr bwMode="auto">
            <a:xfrm>
              <a:off x="8816915" y="1212849"/>
              <a:ext cx="3441697" cy="1751013"/>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8F3121A-328E-42C1-BD73-CB6D31BB8ECE}"/>
                </a:ext>
              </a:extLst>
            </p:cNvPr>
            <p:cNvSpPr txBox="1"/>
            <p:nvPr/>
          </p:nvSpPr>
          <p:spPr>
            <a:xfrm>
              <a:off x="8928286" y="1591344"/>
              <a:ext cx="3126566" cy="849463"/>
            </a:xfrm>
            <a:prstGeom prst="rect">
              <a:avLst/>
            </a:prstGeom>
            <a:noFill/>
          </p:spPr>
          <p:txBody>
            <a:bodyPr wrap="square" lIns="182880" tIns="146304" rIns="182880" bIns="146304" rtlCol="0">
              <a:spAutoFit/>
            </a:bodyPr>
            <a:lstStyle/>
            <a:p>
              <a:pPr algn="ctr">
                <a:lnSpc>
                  <a:spcPct val="90000"/>
                </a:lnSpc>
                <a:spcAft>
                  <a:spcPts val="600"/>
                </a:spcAft>
              </a:pPr>
              <a:r>
                <a:rPr lang="en-US" sz="4000" dirty="0">
                  <a:solidFill>
                    <a:schemeClr val="bg1"/>
                  </a:solidFill>
                </a:rPr>
                <a:t>60,000</a:t>
              </a:r>
            </a:p>
          </p:txBody>
        </p:sp>
        <p:sp>
          <p:nvSpPr>
            <p:cNvPr id="21" name="TextBox 20">
              <a:extLst>
                <a:ext uri="{FF2B5EF4-FFF2-40B4-BE49-F238E27FC236}">
                  <a16:creationId xmlns:a16="http://schemas.microsoft.com/office/drawing/2014/main" id="{6306407D-171C-496F-9B7D-6E7E19CA1096}"/>
                </a:ext>
              </a:extLst>
            </p:cNvPr>
            <p:cNvSpPr txBox="1"/>
            <p:nvPr/>
          </p:nvSpPr>
          <p:spPr>
            <a:xfrm>
              <a:off x="9151374" y="2199155"/>
              <a:ext cx="2903478"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solidFill>
                    <a:schemeClr val="bg1"/>
                  </a:solidFill>
                </a:rPr>
                <a:t>Customers</a:t>
              </a:r>
            </a:p>
          </p:txBody>
        </p:sp>
      </p:grpSp>
      <p:grpSp>
        <p:nvGrpSpPr>
          <p:cNvPr id="33" name="Group 32">
            <a:extLst>
              <a:ext uri="{FF2B5EF4-FFF2-40B4-BE49-F238E27FC236}">
                <a16:creationId xmlns:a16="http://schemas.microsoft.com/office/drawing/2014/main" id="{7FD9F501-ED76-44B6-A15C-8A61DB111102}"/>
              </a:ext>
            </a:extLst>
          </p:cNvPr>
          <p:cNvGrpSpPr/>
          <p:nvPr/>
        </p:nvGrpSpPr>
        <p:grpSpPr>
          <a:xfrm>
            <a:off x="8834978" y="1589060"/>
            <a:ext cx="3441697" cy="2094848"/>
            <a:chOff x="8822103" y="3041649"/>
            <a:chExt cx="3441697" cy="1751013"/>
          </a:xfrm>
        </p:grpSpPr>
        <p:sp>
          <p:nvSpPr>
            <p:cNvPr id="13" name="Rectangle 12">
              <a:extLst>
                <a:ext uri="{FF2B5EF4-FFF2-40B4-BE49-F238E27FC236}">
                  <a16:creationId xmlns:a16="http://schemas.microsoft.com/office/drawing/2014/main" id="{8302EB7E-3A00-49CF-B5BE-0D8E32C02446}"/>
                </a:ext>
              </a:extLst>
            </p:cNvPr>
            <p:cNvSpPr/>
            <p:nvPr/>
          </p:nvSpPr>
          <p:spPr bwMode="auto">
            <a:xfrm>
              <a:off x="8822103" y="3041649"/>
              <a:ext cx="3441697" cy="1751013"/>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91EF6D36-866C-429B-86A3-7ED6F5CD44D8}"/>
                </a:ext>
              </a:extLst>
            </p:cNvPr>
            <p:cNvSpPr txBox="1"/>
            <p:nvPr/>
          </p:nvSpPr>
          <p:spPr>
            <a:xfrm>
              <a:off x="8999618" y="3342357"/>
              <a:ext cx="3126566" cy="849463"/>
            </a:xfrm>
            <a:prstGeom prst="rect">
              <a:avLst/>
            </a:prstGeom>
            <a:noFill/>
          </p:spPr>
          <p:txBody>
            <a:bodyPr wrap="square" lIns="182880" tIns="146304" rIns="182880" bIns="146304" rtlCol="0">
              <a:spAutoFit/>
            </a:bodyPr>
            <a:lstStyle/>
            <a:p>
              <a:pPr algn="ctr">
                <a:lnSpc>
                  <a:spcPct val="90000"/>
                </a:lnSpc>
                <a:spcAft>
                  <a:spcPts val="600"/>
                </a:spcAft>
              </a:pPr>
              <a:r>
                <a:rPr lang="en-US" sz="4000" dirty="0">
                  <a:solidFill>
                    <a:schemeClr val="bg1"/>
                  </a:solidFill>
                </a:rPr>
                <a:t>195,000</a:t>
              </a:r>
            </a:p>
          </p:txBody>
        </p:sp>
        <p:sp>
          <p:nvSpPr>
            <p:cNvPr id="23" name="TextBox 22">
              <a:extLst>
                <a:ext uri="{FF2B5EF4-FFF2-40B4-BE49-F238E27FC236}">
                  <a16:creationId xmlns:a16="http://schemas.microsoft.com/office/drawing/2014/main" id="{1F3F7987-FC6F-415E-BA87-4B52FABFA1B0}"/>
                </a:ext>
              </a:extLst>
            </p:cNvPr>
            <p:cNvSpPr txBox="1"/>
            <p:nvPr/>
          </p:nvSpPr>
          <p:spPr>
            <a:xfrm>
              <a:off x="9222706" y="3950168"/>
              <a:ext cx="2903478"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solidFill>
                    <a:schemeClr val="bg1"/>
                  </a:solidFill>
                </a:rPr>
                <a:t>On-premises servers protected</a:t>
              </a:r>
            </a:p>
          </p:txBody>
        </p:sp>
      </p:grpSp>
      <p:grpSp>
        <p:nvGrpSpPr>
          <p:cNvPr id="40" name="Group 39">
            <a:extLst>
              <a:ext uri="{FF2B5EF4-FFF2-40B4-BE49-F238E27FC236}">
                <a16:creationId xmlns:a16="http://schemas.microsoft.com/office/drawing/2014/main" id="{6782F476-BF1D-4288-BFB7-7F10F6D7AB5C}"/>
              </a:ext>
            </a:extLst>
          </p:cNvPr>
          <p:cNvGrpSpPr/>
          <p:nvPr/>
        </p:nvGrpSpPr>
        <p:grpSpPr>
          <a:xfrm>
            <a:off x="3656161" y="1591451"/>
            <a:ext cx="5093737" cy="1349934"/>
            <a:chOff x="122129" y="4942192"/>
            <a:chExt cx="3441697" cy="1751013"/>
          </a:xfrm>
        </p:grpSpPr>
        <p:sp>
          <p:nvSpPr>
            <p:cNvPr id="17" name="Rectangle 16">
              <a:extLst>
                <a:ext uri="{FF2B5EF4-FFF2-40B4-BE49-F238E27FC236}">
                  <a16:creationId xmlns:a16="http://schemas.microsoft.com/office/drawing/2014/main" id="{714CE2C4-64AC-4794-A299-74B3B4E87215}"/>
                </a:ext>
              </a:extLst>
            </p:cNvPr>
            <p:cNvSpPr/>
            <p:nvPr/>
          </p:nvSpPr>
          <p:spPr bwMode="auto">
            <a:xfrm>
              <a:off x="122129" y="4942192"/>
              <a:ext cx="3441697" cy="1751013"/>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5C79DE13-F37B-4DFF-85B9-E7CA77285A4E}"/>
                </a:ext>
              </a:extLst>
            </p:cNvPr>
            <p:cNvSpPr txBox="1"/>
            <p:nvPr/>
          </p:nvSpPr>
          <p:spPr>
            <a:xfrm>
              <a:off x="256154" y="5108065"/>
              <a:ext cx="3126566" cy="849463"/>
            </a:xfrm>
            <a:prstGeom prst="rect">
              <a:avLst/>
            </a:prstGeom>
            <a:noFill/>
          </p:spPr>
          <p:txBody>
            <a:bodyPr wrap="square" lIns="182880" tIns="146304" rIns="182880" bIns="146304" rtlCol="0">
              <a:spAutoFit/>
            </a:bodyPr>
            <a:lstStyle/>
            <a:p>
              <a:pPr algn="ctr">
                <a:lnSpc>
                  <a:spcPct val="90000"/>
                </a:lnSpc>
                <a:spcAft>
                  <a:spcPts val="600"/>
                </a:spcAft>
              </a:pPr>
              <a:r>
                <a:rPr lang="en-US" sz="4000" dirty="0">
                  <a:solidFill>
                    <a:schemeClr val="bg1"/>
                  </a:solidFill>
                </a:rPr>
                <a:t>3 PB</a:t>
              </a:r>
            </a:p>
          </p:txBody>
        </p:sp>
        <p:sp>
          <p:nvSpPr>
            <p:cNvPr id="27" name="TextBox 26">
              <a:extLst>
                <a:ext uri="{FF2B5EF4-FFF2-40B4-BE49-F238E27FC236}">
                  <a16:creationId xmlns:a16="http://schemas.microsoft.com/office/drawing/2014/main" id="{483C238E-3833-496A-A6E7-B611B3D636FF}"/>
                </a:ext>
              </a:extLst>
            </p:cNvPr>
            <p:cNvSpPr txBox="1"/>
            <p:nvPr/>
          </p:nvSpPr>
          <p:spPr>
            <a:xfrm>
              <a:off x="479242" y="5715876"/>
              <a:ext cx="2903478"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solidFill>
                    <a:schemeClr val="bg1"/>
                  </a:solidFill>
                </a:rPr>
                <a:t>Added every week</a:t>
              </a:r>
            </a:p>
          </p:txBody>
        </p:sp>
      </p:grpSp>
      <p:grpSp>
        <p:nvGrpSpPr>
          <p:cNvPr id="32" name="Group 31">
            <a:extLst>
              <a:ext uri="{FF2B5EF4-FFF2-40B4-BE49-F238E27FC236}">
                <a16:creationId xmlns:a16="http://schemas.microsoft.com/office/drawing/2014/main" id="{AC7C0883-90A5-4838-8BF9-710F00688B95}"/>
              </a:ext>
            </a:extLst>
          </p:cNvPr>
          <p:cNvGrpSpPr/>
          <p:nvPr/>
        </p:nvGrpSpPr>
        <p:grpSpPr>
          <a:xfrm>
            <a:off x="160181" y="1591451"/>
            <a:ext cx="3441697" cy="2092457"/>
            <a:chOff x="122237" y="1245259"/>
            <a:chExt cx="3441697" cy="1718603"/>
          </a:xfrm>
        </p:grpSpPr>
        <p:sp>
          <p:nvSpPr>
            <p:cNvPr id="15" name="Rectangle 14">
              <a:extLst>
                <a:ext uri="{FF2B5EF4-FFF2-40B4-BE49-F238E27FC236}">
                  <a16:creationId xmlns:a16="http://schemas.microsoft.com/office/drawing/2014/main" id="{591FF996-4F87-498F-AF4D-D0479A55905F}"/>
                </a:ext>
              </a:extLst>
            </p:cNvPr>
            <p:cNvSpPr/>
            <p:nvPr/>
          </p:nvSpPr>
          <p:spPr bwMode="auto">
            <a:xfrm>
              <a:off x="122237" y="1245259"/>
              <a:ext cx="3441697" cy="1718603"/>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a:extLst>
                <a:ext uri="{FF2B5EF4-FFF2-40B4-BE49-F238E27FC236}">
                  <a16:creationId xmlns:a16="http://schemas.microsoft.com/office/drawing/2014/main" id="{AA423B39-88CE-4D3C-9D92-03DDA3A19D45}"/>
                </a:ext>
              </a:extLst>
            </p:cNvPr>
            <p:cNvSpPr txBox="1"/>
            <p:nvPr/>
          </p:nvSpPr>
          <p:spPr>
            <a:xfrm>
              <a:off x="349727" y="1596015"/>
              <a:ext cx="3126566" cy="849463"/>
            </a:xfrm>
            <a:prstGeom prst="rect">
              <a:avLst/>
            </a:prstGeom>
            <a:noFill/>
          </p:spPr>
          <p:txBody>
            <a:bodyPr wrap="square" lIns="182880" tIns="146304" rIns="182880" bIns="146304" rtlCol="0">
              <a:spAutoFit/>
            </a:bodyPr>
            <a:lstStyle/>
            <a:p>
              <a:pPr algn="ctr">
                <a:lnSpc>
                  <a:spcPct val="90000"/>
                </a:lnSpc>
                <a:spcAft>
                  <a:spcPts val="600"/>
                </a:spcAft>
              </a:pPr>
              <a:r>
                <a:rPr lang="en-US" sz="4000" dirty="0">
                  <a:solidFill>
                    <a:schemeClr val="bg1"/>
                  </a:solidFill>
                </a:rPr>
                <a:t>200,000+</a:t>
              </a:r>
            </a:p>
          </p:txBody>
        </p:sp>
        <p:sp>
          <p:nvSpPr>
            <p:cNvPr id="31" name="TextBox 30">
              <a:extLst>
                <a:ext uri="{FF2B5EF4-FFF2-40B4-BE49-F238E27FC236}">
                  <a16:creationId xmlns:a16="http://schemas.microsoft.com/office/drawing/2014/main" id="{920FB6BF-F534-4A36-9C58-9F879229D60F}"/>
                </a:ext>
              </a:extLst>
            </p:cNvPr>
            <p:cNvSpPr txBox="1"/>
            <p:nvPr/>
          </p:nvSpPr>
          <p:spPr>
            <a:xfrm>
              <a:off x="367698" y="2178587"/>
              <a:ext cx="2903478"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solidFill>
                    <a:schemeClr val="bg1"/>
                  </a:solidFill>
                </a:rPr>
                <a:t>IaaS VMs</a:t>
              </a:r>
            </a:p>
          </p:txBody>
        </p:sp>
      </p:grpSp>
      <p:grpSp>
        <p:nvGrpSpPr>
          <p:cNvPr id="43" name="Group 42">
            <a:extLst>
              <a:ext uri="{FF2B5EF4-FFF2-40B4-BE49-F238E27FC236}">
                <a16:creationId xmlns:a16="http://schemas.microsoft.com/office/drawing/2014/main" id="{5135D59D-A4EB-41E1-91D1-314FF2710694}"/>
              </a:ext>
            </a:extLst>
          </p:cNvPr>
          <p:cNvGrpSpPr/>
          <p:nvPr/>
        </p:nvGrpSpPr>
        <p:grpSpPr>
          <a:xfrm>
            <a:off x="147942" y="3762059"/>
            <a:ext cx="3441697" cy="2131917"/>
            <a:chOff x="122237" y="1212849"/>
            <a:chExt cx="3441697" cy="1751013"/>
          </a:xfrm>
        </p:grpSpPr>
        <p:sp>
          <p:nvSpPr>
            <p:cNvPr id="44" name="Rectangle 43">
              <a:extLst>
                <a:ext uri="{FF2B5EF4-FFF2-40B4-BE49-F238E27FC236}">
                  <a16:creationId xmlns:a16="http://schemas.microsoft.com/office/drawing/2014/main" id="{F44F5540-A9F8-4B60-A599-0C163C59BDB1}"/>
                </a:ext>
              </a:extLst>
            </p:cNvPr>
            <p:cNvSpPr/>
            <p:nvPr/>
          </p:nvSpPr>
          <p:spPr bwMode="auto">
            <a:xfrm>
              <a:off x="122237" y="1212849"/>
              <a:ext cx="3441697" cy="1751013"/>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a:extLst>
                <a:ext uri="{FF2B5EF4-FFF2-40B4-BE49-F238E27FC236}">
                  <a16:creationId xmlns:a16="http://schemas.microsoft.com/office/drawing/2014/main" id="{91B55644-7DDF-4B7B-B367-948C630D97BB}"/>
                </a:ext>
              </a:extLst>
            </p:cNvPr>
            <p:cNvSpPr txBox="1"/>
            <p:nvPr/>
          </p:nvSpPr>
          <p:spPr>
            <a:xfrm>
              <a:off x="349727" y="1596015"/>
              <a:ext cx="3126566" cy="697692"/>
            </a:xfrm>
            <a:prstGeom prst="rect">
              <a:avLst/>
            </a:prstGeom>
            <a:noFill/>
          </p:spPr>
          <p:txBody>
            <a:bodyPr wrap="square" lIns="182880" tIns="146304" rIns="182880" bIns="146304" rtlCol="0">
              <a:spAutoFit/>
            </a:bodyPr>
            <a:lstStyle/>
            <a:p>
              <a:pPr algn="ctr">
                <a:lnSpc>
                  <a:spcPct val="90000"/>
                </a:lnSpc>
                <a:spcAft>
                  <a:spcPts val="600"/>
                </a:spcAft>
              </a:pPr>
              <a:r>
                <a:rPr lang="en-US" sz="4000" dirty="0">
                  <a:solidFill>
                    <a:schemeClr val="bg1"/>
                  </a:solidFill>
                </a:rPr>
                <a:t>85%</a:t>
              </a:r>
            </a:p>
          </p:txBody>
        </p:sp>
        <p:sp>
          <p:nvSpPr>
            <p:cNvPr id="46" name="TextBox 45">
              <a:extLst>
                <a:ext uri="{FF2B5EF4-FFF2-40B4-BE49-F238E27FC236}">
                  <a16:creationId xmlns:a16="http://schemas.microsoft.com/office/drawing/2014/main" id="{6DDE6E16-4172-4B5E-B84B-B7C9844B3060}"/>
                </a:ext>
              </a:extLst>
            </p:cNvPr>
            <p:cNvSpPr txBox="1"/>
            <p:nvPr/>
          </p:nvSpPr>
          <p:spPr>
            <a:xfrm>
              <a:off x="367698" y="2178587"/>
              <a:ext cx="2903478" cy="561187"/>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solidFill>
                    <a:schemeClr val="bg1"/>
                  </a:solidFill>
                </a:rPr>
                <a:t>Azure TOP Customers are Azure Backup customers</a:t>
              </a:r>
            </a:p>
          </p:txBody>
        </p:sp>
      </p:grpSp>
    </p:spTree>
    <p:extLst>
      <p:ext uri="{BB962C8B-B14F-4D97-AF65-F5344CB8AC3E}">
        <p14:creationId xmlns:p14="http://schemas.microsoft.com/office/powerpoint/2010/main" val="14401062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anim calcmode="lin" valueType="num">
                                      <p:cBhvr>
                                        <p:cTn id="8" dur="500" fill="hold"/>
                                        <p:tgtEl>
                                          <p:spTgt spid="41"/>
                                        </p:tgtEl>
                                        <p:attrNameLst>
                                          <p:attrName>ppt_x</p:attrName>
                                        </p:attrNameLst>
                                      </p:cBhvr>
                                      <p:tavLst>
                                        <p:tav tm="0">
                                          <p:val>
                                            <p:strVal val="#ppt_x"/>
                                          </p:val>
                                        </p:tav>
                                        <p:tav tm="100000">
                                          <p:val>
                                            <p:strVal val="#ppt_x"/>
                                          </p:val>
                                        </p:tav>
                                      </p:tavLst>
                                    </p:anim>
                                    <p:anim calcmode="lin" valueType="num">
                                      <p:cBhvr>
                                        <p:cTn id="9" dur="500" fill="hold"/>
                                        <p:tgtEl>
                                          <p:spTgt spid="4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anim calcmode="lin" valueType="num">
                                      <p:cBhvr>
                                        <p:cTn id="13" dur="500" fill="hold"/>
                                        <p:tgtEl>
                                          <p:spTgt spid="40"/>
                                        </p:tgtEl>
                                        <p:attrNameLst>
                                          <p:attrName>ppt_x</p:attrName>
                                        </p:attrNameLst>
                                      </p:cBhvr>
                                      <p:tavLst>
                                        <p:tav tm="0">
                                          <p:val>
                                            <p:strVal val="#ppt_x"/>
                                          </p:val>
                                        </p:tav>
                                        <p:tav tm="100000">
                                          <p:val>
                                            <p:strVal val="#ppt_x"/>
                                          </p:val>
                                        </p:tav>
                                      </p:tavLst>
                                    </p:anim>
                                    <p:anim calcmode="lin" valueType="num">
                                      <p:cBhvr>
                                        <p:cTn id="14" dur="500" fill="hold"/>
                                        <p:tgtEl>
                                          <p:spTgt spid="40"/>
                                        </p:tgtEl>
                                        <p:attrNameLst>
                                          <p:attrName>ppt_y</p:attrName>
                                        </p:attrNameLst>
                                      </p:cBhvr>
                                      <p:tavLst>
                                        <p:tav tm="0">
                                          <p:val>
                                            <p:strVal val="#ppt_y+.1"/>
                                          </p:val>
                                        </p:tav>
                                        <p:tav tm="100000">
                                          <p:val>
                                            <p:strVal val="#ppt_y"/>
                                          </p:val>
                                        </p:tav>
                                      </p:tavLst>
                                    </p:anim>
                                  </p:childTnLst>
                                </p:cTn>
                              </p:par>
                              <p:par>
                                <p:cTn id="15" presetID="2" presetClass="entr" presetSubtype="4" fill="hold" nodeType="withEffect">
                                  <p:stCondLst>
                                    <p:cond delay="50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500" fill="hold"/>
                                        <p:tgtEl>
                                          <p:spTgt spid="32"/>
                                        </p:tgtEl>
                                        <p:attrNameLst>
                                          <p:attrName>ppt_x</p:attrName>
                                        </p:attrNameLst>
                                      </p:cBhvr>
                                      <p:tavLst>
                                        <p:tav tm="0">
                                          <p:val>
                                            <p:strVal val="#ppt_x"/>
                                          </p:val>
                                        </p:tav>
                                        <p:tav tm="100000">
                                          <p:val>
                                            <p:strVal val="#ppt_x"/>
                                          </p:val>
                                        </p:tav>
                                      </p:tavLst>
                                    </p:anim>
                                    <p:anim calcmode="lin" valueType="num">
                                      <p:cBhvr additive="base">
                                        <p:cTn id="18" dur="500" fill="hold"/>
                                        <p:tgtEl>
                                          <p:spTgt spid="3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750"/>
                                  </p:stCondLst>
                                  <p:childTnLst>
                                    <p:set>
                                      <p:cBhvr>
                                        <p:cTn id="20" dur="1" fill="hold">
                                          <p:stCondLst>
                                            <p:cond delay="0"/>
                                          </p:stCondLst>
                                        </p:cTn>
                                        <p:tgtEl>
                                          <p:spTgt spid="43"/>
                                        </p:tgtEl>
                                        <p:attrNameLst>
                                          <p:attrName>style.visibility</p:attrName>
                                        </p:attrNameLst>
                                      </p:cBhvr>
                                      <p:to>
                                        <p:strVal val="visible"/>
                                      </p:to>
                                    </p:set>
                                    <p:anim calcmode="lin" valueType="num">
                                      <p:cBhvr additive="base">
                                        <p:cTn id="21" dur="500" fill="hold"/>
                                        <p:tgtEl>
                                          <p:spTgt spid="43"/>
                                        </p:tgtEl>
                                        <p:attrNameLst>
                                          <p:attrName>ppt_x</p:attrName>
                                        </p:attrNameLst>
                                      </p:cBhvr>
                                      <p:tavLst>
                                        <p:tav tm="0">
                                          <p:val>
                                            <p:strVal val="#ppt_x"/>
                                          </p:val>
                                        </p:tav>
                                        <p:tav tm="100000">
                                          <p:val>
                                            <p:strVal val="#ppt_x"/>
                                          </p:val>
                                        </p:tav>
                                      </p:tavLst>
                                    </p:anim>
                                    <p:anim calcmode="lin" valueType="num">
                                      <p:cBhvr additive="base">
                                        <p:cTn id="22" dur="500" fill="hold"/>
                                        <p:tgtEl>
                                          <p:spTgt spid="43"/>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100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500" fill="hold"/>
                                        <p:tgtEl>
                                          <p:spTgt spid="33"/>
                                        </p:tgtEl>
                                        <p:attrNameLst>
                                          <p:attrName>ppt_x</p:attrName>
                                        </p:attrNameLst>
                                      </p:cBhvr>
                                      <p:tavLst>
                                        <p:tav tm="0">
                                          <p:val>
                                            <p:strVal val="#ppt_x"/>
                                          </p:val>
                                        </p:tav>
                                        <p:tav tm="100000">
                                          <p:val>
                                            <p:strVal val="#ppt_x"/>
                                          </p:val>
                                        </p:tav>
                                      </p:tavLst>
                                    </p:anim>
                                    <p:anim calcmode="lin" valueType="num">
                                      <p:cBhvr additive="base">
                                        <p:cTn id="26" dur="500" fill="hold"/>
                                        <p:tgtEl>
                                          <p:spTgt spid="3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1250"/>
                                  </p:stCondLst>
                                  <p:childTnLst>
                                    <p:set>
                                      <p:cBhvr>
                                        <p:cTn id="28" dur="1" fill="hold">
                                          <p:stCondLst>
                                            <p:cond delay="0"/>
                                          </p:stCondLst>
                                        </p:cTn>
                                        <p:tgtEl>
                                          <p:spTgt spid="38"/>
                                        </p:tgtEl>
                                        <p:attrNameLst>
                                          <p:attrName>style.visibility</p:attrName>
                                        </p:attrNameLst>
                                      </p:cBhvr>
                                      <p:to>
                                        <p:strVal val="visible"/>
                                      </p:to>
                                    </p:set>
                                    <p:anim calcmode="lin" valueType="num">
                                      <p:cBhvr additive="base">
                                        <p:cTn id="29" dur="500" fill="hold"/>
                                        <p:tgtEl>
                                          <p:spTgt spid="38"/>
                                        </p:tgtEl>
                                        <p:attrNameLst>
                                          <p:attrName>ppt_x</p:attrName>
                                        </p:attrNameLst>
                                      </p:cBhvr>
                                      <p:tavLst>
                                        <p:tav tm="0">
                                          <p:val>
                                            <p:strVal val="#ppt_x"/>
                                          </p:val>
                                        </p:tav>
                                        <p:tav tm="100000">
                                          <p:val>
                                            <p:strVal val="#ppt_x"/>
                                          </p:val>
                                        </p:tav>
                                      </p:tavLst>
                                    </p:anim>
                                    <p:anim calcmode="lin" valueType="num">
                                      <p:cBhvr additive="base">
                                        <p:cTn id="30"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Rectangle: Rounded Corners 153">
            <a:extLst>
              <a:ext uri="{FF2B5EF4-FFF2-40B4-BE49-F238E27FC236}">
                <a16:creationId xmlns:a16="http://schemas.microsoft.com/office/drawing/2014/main" id="{C4CED8EB-04E2-464F-BCEB-0874A84C9D19}"/>
              </a:ext>
            </a:extLst>
          </p:cNvPr>
          <p:cNvSpPr/>
          <p:nvPr/>
        </p:nvSpPr>
        <p:spPr bwMode="auto">
          <a:xfrm>
            <a:off x="8764493" y="2931756"/>
            <a:ext cx="1958049" cy="1419257"/>
          </a:xfrm>
          <a:prstGeom prst="roundRect">
            <a:avLst/>
          </a:prstGeom>
          <a:solidFill>
            <a:srgbClr val="0079D6">
              <a:alpha val="20000"/>
            </a:srgbClr>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9106B0E4-AF7C-43F1-B280-1D4245D0E04D}"/>
              </a:ext>
            </a:extLst>
          </p:cNvPr>
          <p:cNvSpPr>
            <a:spLocks noGrp="1"/>
          </p:cNvSpPr>
          <p:nvPr>
            <p:ph type="title"/>
          </p:nvPr>
        </p:nvSpPr>
        <p:spPr>
          <a:xfrm>
            <a:off x="131275" y="297352"/>
            <a:ext cx="12212780" cy="917444"/>
          </a:xfrm>
        </p:spPr>
        <p:txBody>
          <a:bodyPr/>
          <a:lstStyle/>
          <a:p>
            <a:r>
              <a:rPr lang="en-US" sz="4488" dirty="0"/>
              <a:t>Conventional backup approaches</a:t>
            </a:r>
          </a:p>
        </p:txBody>
      </p:sp>
      <p:sp>
        <p:nvSpPr>
          <p:cNvPr id="45" name="Rectangle: Rounded Corners 44">
            <a:extLst>
              <a:ext uri="{FF2B5EF4-FFF2-40B4-BE49-F238E27FC236}">
                <a16:creationId xmlns:a16="http://schemas.microsoft.com/office/drawing/2014/main" id="{333942A1-74CE-4CED-93CB-FE999FB8DAEC}"/>
              </a:ext>
            </a:extLst>
          </p:cNvPr>
          <p:cNvSpPr/>
          <p:nvPr/>
        </p:nvSpPr>
        <p:spPr bwMode="auto">
          <a:xfrm>
            <a:off x="856581" y="1971365"/>
            <a:ext cx="4923011" cy="3256756"/>
          </a:xfrm>
          <a:prstGeom prst="round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836"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9B95D816-9280-448F-A320-9F097501D9A6}"/>
              </a:ext>
            </a:extLst>
          </p:cNvPr>
          <p:cNvSpPr txBox="1"/>
          <p:nvPr/>
        </p:nvSpPr>
        <p:spPr>
          <a:xfrm>
            <a:off x="4396722" y="3966907"/>
            <a:ext cx="1526350" cy="503031"/>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428" dirty="0">
                <a:gradFill>
                  <a:gsLst>
                    <a:gs pos="2917">
                      <a:srgbClr val="353535"/>
                    </a:gs>
                    <a:gs pos="30000">
                      <a:srgbClr val="353535"/>
                    </a:gs>
                  </a:gsLst>
                  <a:lin ang="5400000" scaled="0"/>
                </a:gradFill>
                <a:latin typeface="Segoe UI Semilight"/>
              </a:rPr>
              <a:t>Azure Storage </a:t>
            </a:r>
          </a:p>
        </p:txBody>
      </p:sp>
      <p:pic>
        <p:nvPicPr>
          <p:cNvPr id="51" name="Picture 50">
            <a:extLst>
              <a:ext uri="{FF2B5EF4-FFF2-40B4-BE49-F238E27FC236}">
                <a16:creationId xmlns:a16="http://schemas.microsoft.com/office/drawing/2014/main" id="{DA92BCB7-EA2C-42B5-A163-38BB582F49B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00651" y="3049728"/>
            <a:ext cx="1008802" cy="1062103"/>
          </a:xfrm>
          <a:prstGeom prst="rect">
            <a:avLst/>
          </a:prstGeom>
        </p:spPr>
      </p:pic>
      <p:pic>
        <p:nvPicPr>
          <p:cNvPr id="34" name="Picture 33">
            <a:extLst>
              <a:ext uri="{FF2B5EF4-FFF2-40B4-BE49-F238E27FC236}">
                <a16:creationId xmlns:a16="http://schemas.microsoft.com/office/drawing/2014/main" id="{B5C0C78C-F30B-494C-A0D1-B3AE85CF278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26047" y="3095892"/>
            <a:ext cx="899375" cy="938407"/>
          </a:xfrm>
          <a:prstGeom prst="rect">
            <a:avLst/>
          </a:prstGeom>
        </p:spPr>
      </p:pic>
      <p:pic>
        <p:nvPicPr>
          <p:cNvPr id="35" name="Picture 34">
            <a:extLst>
              <a:ext uri="{FF2B5EF4-FFF2-40B4-BE49-F238E27FC236}">
                <a16:creationId xmlns:a16="http://schemas.microsoft.com/office/drawing/2014/main" id="{9498C7E3-F66A-4E8D-A6E6-61E95D49BA1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488634" y="4203099"/>
            <a:ext cx="936788" cy="977445"/>
          </a:xfrm>
          <a:prstGeom prst="rect">
            <a:avLst/>
          </a:prstGeom>
        </p:spPr>
      </p:pic>
      <p:pic>
        <p:nvPicPr>
          <p:cNvPr id="31" name="Picture 30">
            <a:extLst>
              <a:ext uri="{FF2B5EF4-FFF2-40B4-BE49-F238E27FC236}">
                <a16:creationId xmlns:a16="http://schemas.microsoft.com/office/drawing/2014/main" id="{2C86E122-5FE8-472D-968D-AA85DF6ACF1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94282" y="1535881"/>
            <a:ext cx="724657" cy="756107"/>
          </a:xfrm>
          <a:prstGeom prst="rect">
            <a:avLst/>
          </a:prstGeom>
        </p:spPr>
      </p:pic>
      <p:grpSp>
        <p:nvGrpSpPr>
          <p:cNvPr id="3" name="Group 2">
            <a:extLst>
              <a:ext uri="{FF2B5EF4-FFF2-40B4-BE49-F238E27FC236}">
                <a16:creationId xmlns:a16="http://schemas.microsoft.com/office/drawing/2014/main" id="{60730F4B-B726-48D7-B0E7-DE9CEB794FD7}"/>
              </a:ext>
            </a:extLst>
          </p:cNvPr>
          <p:cNvGrpSpPr/>
          <p:nvPr/>
        </p:nvGrpSpPr>
        <p:grpSpPr>
          <a:xfrm>
            <a:off x="1489869" y="2055568"/>
            <a:ext cx="935553" cy="883722"/>
            <a:chOff x="1534016" y="2076217"/>
            <a:chExt cx="917292" cy="866473"/>
          </a:xfrm>
        </p:grpSpPr>
        <p:grpSp>
          <p:nvGrpSpPr>
            <p:cNvPr id="54" name="Group 53">
              <a:extLst>
                <a:ext uri="{FF2B5EF4-FFF2-40B4-BE49-F238E27FC236}">
                  <a16:creationId xmlns:a16="http://schemas.microsoft.com/office/drawing/2014/main" id="{5F24F82A-3CA3-4652-A268-6AA7CBD86952}"/>
                </a:ext>
              </a:extLst>
            </p:cNvPr>
            <p:cNvGrpSpPr/>
            <p:nvPr/>
          </p:nvGrpSpPr>
          <p:grpSpPr>
            <a:xfrm>
              <a:off x="1534016" y="2076217"/>
              <a:ext cx="917292" cy="866473"/>
              <a:chOff x="3398837" y="1973262"/>
              <a:chExt cx="2752345" cy="2752345"/>
            </a:xfrm>
          </p:grpSpPr>
          <p:pic>
            <p:nvPicPr>
              <p:cNvPr id="56" name="Picture 55">
                <a:extLst>
                  <a:ext uri="{FF2B5EF4-FFF2-40B4-BE49-F238E27FC236}">
                    <a16:creationId xmlns:a16="http://schemas.microsoft.com/office/drawing/2014/main" id="{B5E11D91-52EB-421F-BAC8-1431104C18A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398837" y="1973262"/>
                <a:ext cx="2752345" cy="2752345"/>
              </a:xfrm>
              <a:prstGeom prst="rect">
                <a:avLst/>
              </a:prstGeom>
            </p:spPr>
          </p:pic>
          <p:sp>
            <p:nvSpPr>
              <p:cNvPr id="57" name="Rectangle: Rounded Corners 56">
                <a:extLst>
                  <a:ext uri="{FF2B5EF4-FFF2-40B4-BE49-F238E27FC236}">
                    <a16:creationId xmlns:a16="http://schemas.microsoft.com/office/drawing/2014/main" id="{04463EB5-CD6E-4403-B71E-39658B684D72}"/>
                  </a:ext>
                </a:extLst>
              </p:cNvPr>
              <p:cNvSpPr/>
              <p:nvPr/>
            </p:nvSpPr>
            <p:spPr bwMode="auto">
              <a:xfrm>
                <a:off x="3703637" y="2430462"/>
                <a:ext cx="2057400" cy="1295400"/>
              </a:xfrm>
              <a:prstGeom prst="round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55" name="Picture 54">
              <a:extLst>
                <a:ext uri="{FF2B5EF4-FFF2-40B4-BE49-F238E27FC236}">
                  <a16:creationId xmlns:a16="http://schemas.microsoft.com/office/drawing/2014/main" id="{515C852D-7A94-419C-BA7E-A056B285B707}"/>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693867" y="2176681"/>
              <a:ext cx="582134" cy="470528"/>
            </a:xfrm>
            <a:prstGeom prst="rect">
              <a:avLst/>
            </a:prstGeom>
          </p:spPr>
        </p:pic>
      </p:grpSp>
      <p:grpSp>
        <p:nvGrpSpPr>
          <p:cNvPr id="8196" name="Group 8195">
            <a:extLst>
              <a:ext uri="{FF2B5EF4-FFF2-40B4-BE49-F238E27FC236}">
                <a16:creationId xmlns:a16="http://schemas.microsoft.com/office/drawing/2014/main" id="{8B96A0BA-70DC-4B23-8FB1-9859828E4D80}"/>
              </a:ext>
            </a:extLst>
          </p:cNvPr>
          <p:cNvGrpSpPr/>
          <p:nvPr/>
        </p:nvGrpSpPr>
        <p:grpSpPr>
          <a:xfrm>
            <a:off x="2557234" y="2032626"/>
            <a:ext cx="2116122" cy="2712838"/>
            <a:chOff x="2498742" y="1986924"/>
            <a:chExt cx="2074818" cy="2659887"/>
          </a:xfrm>
        </p:grpSpPr>
        <p:sp>
          <p:nvSpPr>
            <p:cNvPr id="40" name="TextBox 39">
              <a:extLst>
                <a:ext uri="{FF2B5EF4-FFF2-40B4-BE49-F238E27FC236}">
                  <a16:creationId xmlns:a16="http://schemas.microsoft.com/office/drawing/2014/main" id="{15D116FF-88C7-4EC8-BCD8-288511B95309}"/>
                </a:ext>
              </a:extLst>
            </p:cNvPr>
            <p:cNvSpPr txBox="1"/>
            <p:nvPr/>
          </p:nvSpPr>
          <p:spPr>
            <a:xfrm>
              <a:off x="2580913" y="1986924"/>
              <a:ext cx="1972656" cy="447815"/>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122" b="1" dirty="0">
                  <a:gradFill>
                    <a:gsLst>
                      <a:gs pos="2917">
                        <a:srgbClr val="353535"/>
                      </a:gs>
                      <a:gs pos="30000">
                        <a:srgbClr val="353535"/>
                      </a:gs>
                    </a:gsLst>
                    <a:lin ang="5400000" scaled="0"/>
                  </a:gradFill>
                  <a:latin typeface="Segoe UI Semilight"/>
                </a:rPr>
                <a:t>SQL Native backups</a:t>
              </a:r>
            </a:p>
          </p:txBody>
        </p:sp>
        <p:sp>
          <p:nvSpPr>
            <p:cNvPr id="41" name="TextBox 40">
              <a:extLst>
                <a:ext uri="{FF2B5EF4-FFF2-40B4-BE49-F238E27FC236}">
                  <a16:creationId xmlns:a16="http://schemas.microsoft.com/office/drawing/2014/main" id="{835D3363-3BF2-4A18-BC14-22A3C5B7546D}"/>
                </a:ext>
              </a:extLst>
            </p:cNvPr>
            <p:cNvSpPr txBox="1"/>
            <p:nvPr/>
          </p:nvSpPr>
          <p:spPr>
            <a:xfrm>
              <a:off x="2600904" y="3136738"/>
              <a:ext cx="1972656" cy="447815"/>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122" b="1" dirty="0">
                  <a:gradFill>
                    <a:gsLst>
                      <a:gs pos="2917">
                        <a:srgbClr val="353535"/>
                      </a:gs>
                      <a:gs pos="30000">
                        <a:srgbClr val="353535"/>
                      </a:gs>
                    </a:gsLst>
                    <a:lin ang="5400000" scaled="0"/>
                  </a:gradFill>
                  <a:latin typeface="Segoe UI Semilight"/>
                </a:rPr>
                <a:t>VM snapshots</a:t>
              </a:r>
            </a:p>
          </p:txBody>
        </p:sp>
        <p:sp>
          <p:nvSpPr>
            <p:cNvPr id="42" name="TextBox 41">
              <a:extLst>
                <a:ext uri="{FF2B5EF4-FFF2-40B4-BE49-F238E27FC236}">
                  <a16:creationId xmlns:a16="http://schemas.microsoft.com/office/drawing/2014/main" id="{BA483ECB-960E-4BFD-96C5-75E03C4F7079}"/>
                </a:ext>
              </a:extLst>
            </p:cNvPr>
            <p:cNvSpPr txBox="1"/>
            <p:nvPr/>
          </p:nvSpPr>
          <p:spPr>
            <a:xfrm>
              <a:off x="2600904" y="4198996"/>
              <a:ext cx="1972656" cy="447815"/>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122" b="1" dirty="0">
                  <a:gradFill>
                    <a:gsLst>
                      <a:gs pos="2917">
                        <a:srgbClr val="353535"/>
                      </a:gs>
                      <a:gs pos="30000">
                        <a:srgbClr val="353535"/>
                      </a:gs>
                    </a:gsLst>
                    <a:lin ang="5400000" scaled="0"/>
                  </a:gradFill>
                  <a:latin typeface="Segoe UI Semilight"/>
                </a:rPr>
                <a:t>File snapshots</a:t>
              </a:r>
            </a:p>
          </p:txBody>
        </p:sp>
        <p:cxnSp>
          <p:nvCxnSpPr>
            <p:cNvPr id="68" name="Straight Connector 67">
              <a:extLst>
                <a:ext uri="{FF2B5EF4-FFF2-40B4-BE49-F238E27FC236}">
                  <a16:creationId xmlns:a16="http://schemas.microsoft.com/office/drawing/2014/main" id="{2C113892-8958-483B-89BF-8EFDF8E21682}"/>
                </a:ext>
              </a:extLst>
            </p:cNvPr>
            <p:cNvCxnSpPr>
              <a:cxnSpLocks/>
              <a:stCxn id="52" idx="3"/>
              <a:endCxn id="51" idx="1"/>
            </p:cNvCxnSpPr>
            <p:nvPr/>
          </p:nvCxnSpPr>
          <p:spPr>
            <a:xfrm flipV="1">
              <a:off x="2507800" y="3510887"/>
              <a:ext cx="1609995" cy="920"/>
            </a:xfrm>
            <a:prstGeom prst="line">
              <a:avLst/>
            </a:prstGeom>
            <a:ln w="22225">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73BECA46-0F1A-4EFA-8D3E-C29E013B2EEB}"/>
                </a:ext>
              </a:extLst>
            </p:cNvPr>
            <p:cNvGrpSpPr/>
            <p:nvPr/>
          </p:nvGrpSpPr>
          <p:grpSpPr>
            <a:xfrm>
              <a:off x="2518686" y="2343514"/>
              <a:ext cx="1932769" cy="734877"/>
              <a:chOff x="2725668" y="2343786"/>
              <a:chExt cx="1932769" cy="734877"/>
            </a:xfrm>
          </p:grpSpPr>
          <p:cxnSp>
            <p:nvCxnSpPr>
              <p:cNvPr id="69" name="Straight Connector 68">
                <a:extLst>
                  <a:ext uri="{FF2B5EF4-FFF2-40B4-BE49-F238E27FC236}">
                    <a16:creationId xmlns:a16="http://schemas.microsoft.com/office/drawing/2014/main" id="{CBA4A4AB-B35D-41BB-A3BA-DFEC8256EF49}"/>
                  </a:ext>
                </a:extLst>
              </p:cNvPr>
              <p:cNvCxnSpPr>
                <a:cxnSpLocks/>
              </p:cNvCxnSpPr>
              <p:nvPr/>
            </p:nvCxnSpPr>
            <p:spPr>
              <a:xfrm>
                <a:off x="2725668" y="2343786"/>
                <a:ext cx="1932769" cy="0"/>
              </a:xfrm>
              <a:prstGeom prst="line">
                <a:avLst/>
              </a:prstGeom>
              <a:ln w="22225">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01220E4-9785-4D6D-A82A-187D5041B436}"/>
                  </a:ext>
                </a:extLst>
              </p:cNvPr>
              <p:cNvCxnSpPr>
                <a:cxnSpLocks/>
              </p:cNvCxnSpPr>
              <p:nvPr/>
            </p:nvCxnSpPr>
            <p:spPr>
              <a:xfrm>
                <a:off x="4658437" y="2368699"/>
                <a:ext cx="0" cy="709964"/>
              </a:xfrm>
              <a:prstGeom prst="straightConnector1">
                <a:avLst/>
              </a:prstGeom>
              <a:ln w="222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F91B9436-CFE2-4614-AFA4-F1B681D2A7E0}"/>
                </a:ext>
              </a:extLst>
            </p:cNvPr>
            <p:cNvGrpSpPr/>
            <p:nvPr/>
          </p:nvGrpSpPr>
          <p:grpSpPr>
            <a:xfrm>
              <a:off x="2498742" y="3763699"/>
              <a:ext cx="1952713" cy="839115"/>
              <a:chOff x="2705724" y="3756311"/>
              <a:chExt cx="1952713" cy="839115"/>
            </a:xfrm>
          </p:grpSpPr>
          <p:cxnSp>
            <p:nvCxnSpPr>
              <p:cNvPr id="10" name="Straight Connector 9">
                <a:extLst>
                  <a:ext uri="{FF2B5EF4-FFF2-40B4-BE49-F238E27FC236}">
                    <a16:creationId xmlns:a16="http://schemas.microsoft.com/office/drawing/2014/main" id="{8F999017-B4FD-48C9-B696-FDC7F1DC8883}"/>
                  </a:ext>
                </a:extLst>
              </p:cNvPr>
              <p:cNvCxnSpPr>
                <a:cxnSpLocks/>
              </p:cNvCxnSpPr>
              <p:nvPr/>
            </p:nvCxnSpPr>
            <p:spPr>
              <a:xfrm>
                <a:off x="2705724" y="4595426"/>
                <a:ext cx="1932769" cy="0"/>
              </a:xfrm>
              <a:prstGeom prst="line">
                <a:avLst/>
              </a:prstGeom>
              <a:ln w="22225">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240D170-6254-4283-B1AE-58565C76193F}"/>
                  </a:ext>
                </a:extLst>
              </p:cNvPr>
              <p:cNvCxnSpPr>
                <a:cxnSpLocks/>
              </p:cNvCxnSpPr>
              <p:nvPr/>
            </p:nvCxnSpPr>
            <p:spPr>
              <a:xfrm flipH="1" flipV="1">
                <a:off x="4650607" y="3756311"/>
                <a:ext cx="7830" cy="836544"/>
              </a:xfrm>
              <a:prstGeom prst="straightConnector1">
                <a:avLst/>
              </a:prstGeom>
              <a:ln w="222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grpSp>
      <p:grpSp>
        <p:nvGrpSpPr>
          <p:cNvPr id="8195" name="Group 8194">
            <a:extLst>
              <a:ext uri="{FF2B5EF4-FFF2-40B4-BE49-F238E27FC236}">
                <a16:creationId xmlns:a16="http://schemas.microsoft.com/office/drawing/2014/main" id="{EDB81814-A801-42C3-B5E3-B847457D3B2F}"/>
              </a:ext>
            </a:extLst>
          </p:cNvPr>
          <p:cNvGrpSpPr/>
          <p:nvPr/>
        </p:nvGrpSpPr>
        <p:grpSpPr>
          <a:xfrm>
            <a:off x="1647600" y="1513605"/>
            <a:ext cx="2011926" cy="3353297"/>
            <a:chOff x="1614576" y="1484061"/>
            <a:chExt cx="1972656" cy="3287845"/>
          </a:xfrm>
        </p:grpSpPr>
        <p:sp>
          <p:nvSpPr>
            <p:cNvPr id="4" name="Rectangle 3">
              <a:extLst>
                <a:ext uri="{FF2B5EF4-FFF2-40B4-BE49-F238E27FC236}">
                  <a16:creationId xmlns:a16="http://schemas.microsoft.com/office/drawing/2014/main" id="{11C721C3-3BD0-4ECD-99B8-216B937CCC55}"/>
                </a:ext>
              </a:extLst>
            </p:cNvPr>
            <p:cNvSpPr/>
            <p:nvPr/>
          </p:nvSpPr>
          <p:spPr bwMode="auto">
            <a:xfrm>
              <a:off x="2383878" y="2207744"/>
              <a:ext cx="134808" cy="336686"/>
            </a:xfrm>
            <a:prstGeom prst="rect">
              <a:avLst/>
            </a:prstGeom>
            <a:solidFill>
              <a:srgbClr val="0079D6"/>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Rectangle 51">
              <a:extLst>
                <a:ext uri="{FF2B5EF4-FFF2-40B4-BE49-F238E27FC236}">
                  <a16:creationId xmlns:a16="http://schemas.microsoft.com/office/drawing/2014/main" id="{009798B3-187C-46FD-877A-1B1C24154B00}"/>
                </a:ext>
              </a:extLst>
            </p:cNvPr>
            <p:cNvSpPr/>
            <p:nvPr/>
          </p:nvSpPr>
          <p:spPr bwMode="auto">
            <a:xfrm>
              <a:off x="2372992" y="3343464"/>
              <a:ext cx="134808" cy="336686"/>
            </a:xfrm>
            <a:prstGeom prst="rect">
              <a:avLst/>
            </a:prstGeom>
            <a:solidFill>
              <a:srgbClr val="0079D6"/>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Rectangle 52">
              <a:extLst>
                <a:ext uri="{FF2B5EF4-FFF2-40B4-BE49-F238E27FC236}">
                  <a16:creationId xmlns:a16="http://schemas.microsoft.com/office/drawing/2014/main" id="{087020C5-FAB8-41DE-95C8-4921307E8E30}"/>
                </a:ext>
              </a:extLst>
            </p:cNvPr>
            <p:cNvSpPr/>
            <p:nvPr/>
          </p:nvSpPr>
          <p:spPr bwMode="auto">
            <a:xfrm>
              <a:off x="2383878" y="4435220"/>
              <a:ext cx="134808" cy="336686"/>
            </a:xfrm>
            <a:prstGeom prst="rect">
              <a:avLst/>
            </a:prstGeom>
            <a:solidFill>
              <a:srgbClr val="0079D6"/>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TextBox 73">
              <a:extLst>
                <a:ext uri="{FF2B5EF4-FFF2-40B4-BE49-F238E27FC236}">
                  <a16:creationId xmlns:a16="http://schemas.microsoft.com/office/drawing/2014/main" id="{204BD14E-A952-41A7-8A0D-41240D9D502B}"/>
                </a:ext>
              </a:extLst>
            </p:cNvPr>
            <p:cNvSpPr txBox="1"/>
            <p:nvPr/>
          </p:nvSpPr>
          <p:spPr>
            <a:xfrm>
              <a:off x="1614576" y="1484061"/>
              <a:ext cx="1972656" cy="447815"/>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122" dirty="0">
                  <a:gradFill>
                    <a:gsLst>
                      <a:gs pos="2917">
                        <a:srgbClr val="353535"/>
                      </a:gs>
                      <a:gs pos="30000">
                        <a:srgbClr val="353535"/>
                      </a:gs>
                    </a:gsLst>
                    <a:lin ang="5400000" scaled="0"/>
                  </a:gradFill>
                  <a:latin typeface="Segoe UI Semilight"/>
                </a:rPr>
                <a:t>Custom Scripts</a:t>
              </a:r>
            </a:p>
          </p:txBody>
        </p:sp>
        <p:cxnSp>
          <p:nvCxnSpPr>
            <p:cNvPr id="30" name="Straight Arrow Connector 29">
              <a:extLst>
                <a:ext uri="{FF2B5EF4-FFF2-40B4-BE49-F238E27FC236}">
                  <a16:creationId xmlns:a16="http://schemas.microsoft.com/office/drawing/2014/main" id="{4C601A6D-E991-40DD-A2DE-51C9376939DE}"/>
                </a:ext>
              </a:extLst>
            </p:cNvPr>
            <p:cNvCxnSpPr>
              <a:cxnSpLocks/>
              <a:stCxn id="4" idx="0"/>
            </p:cNvCxnSpPr>
            <p:nvPr/>
          </p:nvCxnSpPr>
          <p:spPr>
            <a:xfrm flipV="1">
              <a:off x="2451282" y="1800844"/>
              <a:ext cx="0" cy="4069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95" name="Rectangle: Rounded Corners 94">
            <a:extLst>
              <a:ext uri="{FF2B5EF4-FFF2-40B4-BE49-F238E27FC236}">
                <a16:creationId xmlns:a16="http://schemas.microsoft.com/office/drawing/2014/main" id="{5FA11F22-EE36-43B5-837A-3264D1907D5C}"/>
              </a:ext>
            </a:extLst>
          </p:cNvPr>
          <p:cNvSpPr/>
          <p:nvPr/>
        </p:nvSpPr>
        <p:spPr bwMode="auto">
          <a:xfrm>
            <a:off x="6549626" y="2018943"/>
            <a:ext cx="5440493" cy="3256756"/>
          </a:xfrm>
          <a:prstGeom prst="round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836"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6" name="TextBox 95">
            <a:extLst>
              <a:ext uri="{FF2B5EF4-FFF2-40B4-BE49-F238E27FC236}">
                <a16:creationId xmlns:a16="http://schemas.microsoft.com/office/drawing/2014/main" id="{94C42205-6B0E-47AC-83CB-D5BEF1F3CCB0}"/>
              </a:ext>
            </a:extLst>
          </p:cNvPr>
          <p:cNvSpPr txBox="1"/>
          <p:nvPr/>
        </p:nvSpPr>
        <p:spPr>
          <a:xfrm>
            <a:off x="10598540" y="4021326"/>
            <a:ext cx="1526350" cy="503031"/>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428" dirty="0">
                <a:gradFill>
                  <a:gsLst>
                    <a:gs pos="2917">
                      <a:srgbClr val="353535"/>
                    </a:gs>
                    <a:gs pos="30000">
                      <a:srgbClr val="353535"/>
                    </a:gs>
                  </a:gsLst>
                  <a:lin ang="5400000" scaled="0"/>
                </a:gradFill>
                <a:latin typeface="Segoe UI Semilight"/>
              </a:rPr>
              <a:t>Azure Storage </a:t>
            </a:r>
          </a:p>
        </p:txBody>
      </p:sp>
      <p:pic>
        <p:nvPicPr>
          <p:cNvPr id="100" name="Picture 99">
            <a:extLst>
              <a:ext uri="{FF2B5EF4-FFF2-40B4-BE49-F238E27FC236}">
                <a16:creationId xmlns:a16="http://schemas.microsoft.com/office/drawing/2014/main" id="{1D14492A-2B05-4849-8E8A-231805FF247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95771" y="3098243"/>
            <a:ext cx="1008802" cy="1062103"/>
          </a:xfrm>
          <a:prstGeom prst="rect">
            <a:avLst/>
          </a:prstGeom>
        </p:spPr>
      </p:pic>
      <p:pic>
        <p:nvPicPr>
          <p:cNvPr id="101" name="Picture 100">
            <a:extLst>
              <a:ext uri="{FF2B5EF4-FFF2-40B4-BE49-F238E27FC236}">
                <a16:creationId xmlns:a16="http://schemas.microsoft.com/office/drawing/2014/main" id="{0D278043-105A-41BF-9B5C-871245CDA84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19092" y="3143469"/>
            <a:ext cx="899375" cy="938407"/>
          </a:xfrm>
          <a:prstGeom prst="rect">
            <a:avLst/>
          </a:prstGeom>
        </p:spPr>
      </p:pic>
      <p:pic>
        <p:nvPicPr>
          <p:cNvPr id="102" name="Picture 101">
            <a:extLst>
              <a:ext uri="{FF2B5EF4-FFF2-40B4-BE49-F238E27FC236}">
                <a16:creationId xmlns:a16="http://schemas.microsoft.com/office/drawing/2014/main" id="{E512C917-84F3-4432-88B3-A56FF6F048E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181680" y="4250677"/>
            <a:ext cx="936788" cy="977445"/>
          </a:xfrm>
          <a:prstGeom prst="rect">
            <a:avLst/>
          </a:prstGeom>
        </p:spPr>
      </p:pic>
      <p:pic>
        <p:nvPicPr>
          <p:cNvPr id="106" name="Picture 105">
            <a:extLst>
              <a:ext uri="{FF2B5EF4-FFF2-40B4-BE49-F238E27FC236}">
                <a16:creationId xmlns:a16="http://schemas.microsoft.com/office/drawing/2014/main" id="{6D302BFA-8D0D-4D01-B160-E5487B34D06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79461" y="1577311"/>
            <a:ext cx="724657" cy="756107"/>
          </a:xfrm>
          <a:prstGeom prst="rect">
            <a:avLst/>
          </a:prstGeom>
        </p:spPr>
      </p:pic>
      <p:pic>
        <p:nvPicPr>
          <p:cNvPr id="148" name="Picture 147">
            <a:extLst>
              <a:ext uri="{FF2B5EF4-FFF2-40B4-BE49-F238E27FC236}">
                <a16:creationId xmlns:a16="http://schemas.microsoft.com/office/drawing/2014/main" id="{BD9C4118-2F06-4FF4-BCEA-591F8F1D781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041970" y="3149885"/>
            <a:ext cx="935553" cy="958820"/>
          </a:xfrm>
          <a:prstGeom prst="rect">
            <a:avLst/>
          </a:prstGeom>
        </p:spPr>
      </p:pic>
      <p:grpSp>
        <p:nvGrpSpPr>
          <p:cNvPr id="5" name="Group 4">
            <a:extLst>
              <a:ext uri="{FF2B5EF4-FFF2-40B4-BE49-F238E27FC236}">
                <a16:creationId xmlns:a16="http://schemas.microsoft.com/office/drawing/2014/main" id="{B23A6475-1112-4068-AD28-F49ADDB6C3D8}"/>
              </a:ext>
            </a:extLst>
          </p:cNvPr>
          <p:cNvGrpSpPr/>
          <p:nvPr/>
        </p:nvGrpSpPr>
        <p:grpSpPr>
          <a:xfrm>
            <a:off x="7182914" y="2103146"/>
            <a:ext cx="935553" cy="883722"/>
            <a:chOff x="7182914" y="2103146"/>
            <a:chExt cx="935553" cy="883722"/>
          </a:xfrm>
        </p:grpSpPr>
        <p:pic>
          <p:nvPicPr>
            <p:cNvPr id="112" name="Picture 111">
              <a:extLst>
                <a:ext uri="{FF2B5EF4-FFF2-40B4-BE49-F238E27FC236}">
                  <a16:creationId xmlns:a16="http://schemas.microsoft.com/office/drawing/2014/main" id="{5944AEF3-2EE2-4778-99B6-8E12CBB6401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182914" y="2103146"/>
              <a:ext cx="935553" cy="883722"/>
            </a:xfrm>
            <a:prstGeom prst="rect">
              <a:avLst/>
            </a:prstGeom>
          </p:spPr>
        </p:pic>
        <p:sp>
          <p:nvSpPr>
            <p:cNvPr id="113" name="Rectangle: Rounded Corners 112">
              <a:extLst>
                <a:ext uri="{FF2B5EF4-FFF2-40B4-BE49-F238E27FC236}">
                  <a16:creationId xmlns:a16="http://schemas.microsoft.com/office/drawing/2014/main" id="{BEBE5A70-F40E-4D7A-A948-E5DFF7394BA8}"/>
                </a:ext>
              </a:extLst>
            </p:cNvPr>
            <p:cNvSpPr/>
            <p:nvPr/>
          </p:nvSpPr>
          <p:spPr bwMode="auto">
            <a:xfrm>
              <a:off x="7286520" y="2249943"/>
              <a:ext cx="699333" cy="415926"/>
            </a:xfrm>
            <a:prstGeom prst="round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11" name="Picture 110">
              <a:extLst>
                <a:ext uri="{FF2B5EF4-FFF2-40B4-BE49-F238E27FC236}">
                  <a16:creationId xmlns:a16="http://schemas.microsoft.com/office/drawing/2014/main" id="{7EB5BAAE-1034-4404-8FF8-E7AD59183787}"/>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345947" y="2205609"/>
              <a:ext cx="593723" cy="479895"/>
            </a:xfrm>
            <a:prstGeom prst="rect">
              <a:avLst/>
            </a:prstGeom>
          </p:spPr>
        </p:pic>
      </p:grpSp>
      <p:cxnSp>
        <p:nvCxnSpPr>
          <p:cNvPr id="116" name="Straight Connector 115">
            <a:extLst>
              <a:ext uri="{FF2B5EF4-FFF2-40B4-BE49-F238E27FC236}">
                <a16:creationId xmlns:a16="http://schemas.microsoft.com/office/drawing/2014/main" id="{98BDFC4F-C0F6-44EA-9E61-AFD1FF7C4E02}"/>
              </a:ext>
            </a:extLst>
          </p:cNvPr>
          <p:cNvCxnSpPr>
            <a:cxnSpLocks/>
          </p:cNvCxnSpPr>
          <p:nvPr/>
        </p:nvCxnSpPr>
        <p:spPr>
          <a:xfrm>
            <a:off x="8147423" y="3647321"/>
            <a:ext cx="938894" cy="0"/>
          </a:xfrm>
          <a:prstGeom prst="line">
            <a:avLst/>
          </a:prstGeom>
          <a:ln w="22225">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F6147016-C907-4EE2-B692-45F53BACFE21}"/>
              </a:ext>
            </a:extLst>
          </p:cNvPr>
          <p:cNvGrpSpPr/>
          <p:nvPr/>
        </p:nvGrpSpPr>
        <p:grpSpPr>
          <a:xfrm>
            <a:off x="8147423" y="2437745"/>
            <a:ext cx="1327076" cy="753902"/>
            <a:chOff x="2725668" y="2343786"/>
            <a:chExt cx="1301173" cy="739187"/>
          </a:xfrm>
        </p:grpSpPr>
        <p:cxnSp>
          <p:nvCxnSpPr>
            <p:cNvPr id="118" name="Straight Connector 117">
              <a:extLst>
                <a:ext uri="{FF2B5EF4-FFF2-40B4-BE49-F238E27FC236}">
                  <a16:creationId xmlns:a16="http://schemas.microsoft.com/office/drawing/2014/main" id="{2B907754-65D2-4F76-9DB9-1CF23ABBB7D9}"/>
                </a:ext>
              </a:extLst>
            </p:cNvPr>
            <p:cNvCxnSpPr>
              <a:cxnSpLocks/>
            </p:cNvCxnSpPr>
            <p:nvPr/>
          </p:nvCxnSpPr>
          <p:spPr>
            <a:xfrm>
              <a:off x="2725668" y="2343786"/>
              <a:ext cx="1301173" cy="0"/>
            </a:xfrm>
            <a:prstGeom prst="line">
              <a:avLst/>
            </a:prstGeom>
            <a:ln w="22225">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00BF5EAD-9AA3-4E41-A35C-F04CD1C90739}"/>
                </a:ext>
              </a:extLst>
            </p:cNvPr>
            <p:cNvCxnSpPr>
              <a:cxnSpLocks/>
            </p:cNvCxnSpPr>
            <p:nvPr/>
          </p:nvCxnSpPr>
          <p:spPr>
            <a:xfrm>
              <a:off x="4026841" y="2373009"/>
              <a:ext cx="0" cy="709964"/>
            </a:xfrm>
            <a:prstGeom prst="straightConnector1">
              <a:avLst/>
            </a:prstGeom>
            <a:ln w="222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20" name="Group 119">
            <a:extLst>
              <a:ext uri="{FF2B5EF4-FFF2-40B4-BE49-F238E27FC236}">
                <a16:creationId xmlns:a16="http://schemas.microsoft.com/office/drawing/2014/main" id="{ADEF5A22-A41D-4667-A84B-C560B6CD3784}"/>
              </a:ext>
            </a:extLst>
          </p:cNvPr>
          <p:cNvGrpSpPr/>
          <p:nvPr/>
        </p:nvGrpSpPr>
        <p:grpSpPr>
          <a:xfrm>
            <a:off x="8093984" y="4034299"/>
            <a:ext cx="1380514" cy="697483"/>
            <a:chOff x="3182246" y="3911557"/>
            <a:chExt cx="1353568" cy="683869"/>
          </a:xfrm>
        </p:grpSpPr>
        <p:cxnSp>
          <p:nvCxnSpPr>
            <p:cNvPr id="121" name="Straight Connector 120">
              <a:extLst>
                <a:ext uri="{FF2B5EF4-FFF2-40B4-BE49-F238E27FC236}">
                  <a16:creationId xmlns:a16="http://schemas.microsoft.com/office/drawing/2014/main" id="{9D52691A-72F5-4B6A-80F9-B97962639084}"/>
                </a:ext>
              </a:extLst>
            </p:cNvPr>
            <p:cNvCxnSpPr>
              <a:cxnSpLocks/>
              <a:stCxn id="102" idx="3"/>
            </p:cNvCxnSpPr>
            <p:nvPr/>
          </p:nvCxnSpPr>
          <p:spPr>
            <a:xfrm>
              <a:off x="3182246" y="4593001"/>
              <a:ext cx="1314842" cy="2425"/>
            </a:xfrm>
            <a:prstGeom prst="line">
              <a:avLst/>
            </a:prstGeom>
            <a:ln w="22225">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E4271ACB-B1D8-4891-A8EA-21C31E2A0495}"/>
                </a:ext>
              </a:extLst>
            </p:cNvPr>
            <p:cNvCxnSpPr>
              <a:cxnSpLocks/>
            </p:cNvCxnSpPr>
            <p:nvPr/>
          </p:nvCxnSpPr>
          <p:spPr>
            <a:xfrm flipV="1">
              <a:off x="4535814" y="3911557"/>
              <a:ext cx="0" cy="672722"/>
            </a:xfrm>
            <a:prstGeom prst="straightConnector1">
              <a:avLst/>
            </a:prstGeom>
            <a:ln w="222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126" name="Picture 125">
            <a:extLst>
              <a:ext uri="{FF2B5EF4-FFF2-40B4-BE49-F238E27FC236}">
                <a16:creationId xmlns:a16="http://schemas.microsoft.com/office/drawing/2014/main" id="{D2976D62-F786-4EA6-9950-7FE2EA641F2E}"/>
              </a:ext>
            </a:extLst>
          </p:cNvPr>
          <p:cNvPicPr>
            <a:picLocks noChangeAspect="1"/>
          </p:cNvPicPr>
          <p:nvPr/>
        </p:nvPicPr>
        <p:blipFill>
          <a:blip r:embed="rId9" cstate="email">
            <a:duotone>
              <a:schemeClr val="accent1">
                <a:shade val="45000"/>
                <a:satMod val="135000"/>
              </a:schemeClr>
              <a:prstClr val="white"/>
            </a:duotone>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4201056" y="3049202"/>
            <a:ext cx="1008802" cy="1062103"/>
          </a:xfrm>
          <a:prstGeom prst="rect">
            <a:avLst/>
          </a:prstGeom>
        </p:spPr>
      </p:pic>
      <p:grpSp>
        <p:nvGrpSpPr>
          <p:cNvPr id="142" name="Group 141">
            <a:extLst>
              <a:ext uri="{FF2B5EF4-FFF2-40B4-BE49-F238E27FC236}">
                <a16:creationId xmlns:a16="http://schemas.microsoft.com/office/drawing/2014/main" id="{DA49C865-1FE9-4AF6-B9A3-46B3A7FAA2F4}"/>
              </a:ext>
            </a:extLst>
          </p:cNvPr>
          <p:cNvGrpSpPr/>
          <p:nvPr/>
        </p:nvGrpSpPr>
        <p:grpSpPr>
          <a:xfrm>
            <a:off x="2419743" y="2248170"/>
            <a:ext cx="148594" cy="2615208"/>
            <a:chOff x="2778269" y="2209747"/>
            <a:chExt cx="145694" cy="2564162"/>
          </a:xfrm>
        </p:grpSpPr>
        <p:sp>
          <p:nvSpPr>
            <p:cNvPr id="139" name="Rectangle 138">
              <a:extLst>
                <a:ext uri="{FF2B5EF4-FFF2-40B4-BE49-F238E27FC236}">
                  <a16:creationId xmlns:a16="http://schemas.microsoft.com/office/drawing/2014/main" id="{6701C141-F464-457E-8719-3F5975A04F1D}"/>
                </a:ext>
              </a:extLst>
            </p:cNvPr>
            <p:cNvSpPr/>
            <p:nvPr/>
          </p:nvSpPr>
          <p:spPr bwMode="auto">
            <a:xfrm>
              <a:off x="2789155" y="2209747"/>
              <a:ext cx="134808" cy="336686"/>
            </a:xfrm>
            <a:prstGeom prst="rect">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Rectangle 139">
              <a:extLst>
                <a:ext uri="{FF2B5EF4-FFF2-40B4-BE49-F238E27FC236}">
                  <a16:creationId xmlns:a16="http://schemas.microsoft.com/office/drawing/2014/main" id="{5C37C296-F020-4F9B-BDF9-25091DCE4849}"/>
                </a:ext>
              </a:extLst>
            </p:cNvPr>
            <p:cNvSpPr/>
            <p:nvPr/>
          </p:nvSpPr>
          <p:spPr bwMode="auto">
            <a:xfrm>
              <a:off x="2778269" y="3345467"/>
              <a:ext cx="134808" cy="336686"/>
            </a:xfrm>
            <a:prstGeom prst="rect">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1" name="Rectangle 140">
              <a:extLst>
                <a:ext uri="{FF2B5EF4-FFF2-40B4-BE49-F238E27FC236}">
                  <a16:creationId xmlns:a16="http://schemas.microsoft.com/office/drawing/2014/main" id="{91598634-53C0-4544-BD13-5CC7D96D94D3}"/>
                </a:ext>
              </a:extLst>
            </p:cNvPr>
            <p:cNvSpPr/>
            <p:nvPr/>
          </p:nvSpPr>
          <p:spPr bwMode="auto">
            <a:xfrm>
              <a:off x="2789155" y="4437223"/>
              <a:ext cx="134808" cy="336686"/>
            </a:xfrm>
            <a:prstGeom prst="rect">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150" name="Picture 8" descr="Image result for storage icon">
            <a:extLst>
              <a:ext uri="{FF2B5EF4-FFF2-40B4-BE49-F238E27FC236}">
                <a16:creationId xmlns:a16="http://schemas.microsoft.com/office/drawing/2014/main" id="{647F67CB-E8F4-432F-8738-4F9E9DFB9D5D}"/>
              </a:ext>
            </a:extLst>
          </p:cNvPr>
          <p:cNvPicPr>
            <a:picLocks noChangeAspect="1" noChangeArrowheads="1"/>
          </p:cNvPicPr>
          <p:nvPr/>
        </p:nvPicPr>
        <p:blipFill>
          <a:blip r:embed="rId11" cstate="email">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901502" y="3928968"/>
            <a:ext cx="258954" cy="301955"/>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8" descr="Image result for storage icon">
            <a:extLst>
              <a:ext uri="{FF2B5EF4-FFF2-40B4-BE49-F238E27FC236}">
                <a16:creationId xmlns:a16="http://schemas.microsoft.com/office/drawing/2014/main" id="{A68BC9C6-0100-47D2-99E4-DBAA40C3904D}"/>
              </a:ext>
            </a:extLst>
          </p:cNvPr>
          <p:cNvPicPr>
            <a:picLocks noChangeAspect="1" noChangeArrowheads="1"/>
          </p:cNvPicPr>
          <p:nvPr/>
        </p:nvPicPr>
        <p:blipFill>
          <a:blip r:embed="rId11" cstate="email">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146770" y="3928967"/>
            <a:ext cx="258954" cy="301955"/>
          </a:xfrm>
          <a:prstGeom prst="rect">
            <a:avLst/>
          </a:prstGeom>
          <a:noFill/>
          <a:extLst>
            <a:ext uri="{909E8E84-426E-40DD-AFC4-6F175D3DCCD1}">
              <a14:hiddenFill xmlns:a14="http://schemas.microsoft.com/office/drawing/2010/main">
                <a:solidFill>
                  <a:srgbClr val="FFFFFF"/>
                </a:solidFill>
              </a14:hiddenFill>
            </a:ext>
          </a:extLst>
        </p:spPr>
      </p:pic>
      <p:cxnSp>
        <p:nvCxnSpPr>
          <p:cNvPr id="153" name="Straight Arrow Connector 152">
            <a:extLst>
              <a:ext uri="{FF2B5EF4-FFF2-40B4-BE49-F238E27FC236}">
                <a16:creationId xmlns:a16="http://schemas.microsoft.com/office/drawing/2014/main" id="{60E7ED2E-6DC2-4DB8-B130-B13992F81207}"/>
              </a:ext>
            </a:extLst>
          </p:cNvPr>
          <p:cNvCxnSpPr>
            <a:stCxn id="148" idx="3"/>
            <a:endCxn id="100" idx="1"/>
          </p:cNvCxnSpPr>
          <p:nvPr/>
        </p:nvCxnSpPr>
        <p:spPr>
          <a:xfrm flipV="1">
            <a:off x="9977523" y="3629295"/>
            <a:ext cx="918248" cy="1"/>
          </a:xfrm>
          <a:prstGeom prst="straightConnector1">
            <a:avLst/>
          </a:prstGeom>
          <a:ln w="19050">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07D700D0-D4F8-4285-9734-647BA1C53146}"/>
              </a:ext>
            </a:extLst>
          </p:cNvPr>
          <p:cNvCxnSpPr/>
          <p:nvPr/>
        </p:nvCxnSpPr>
        <p:spPr>
          <a:xfrm flipV="1">
            <a:off x="9524399" y="2811666"/>
            <a:ext cx="305552" cy="59835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4EC1302A-D7F0-44F0-8F98-86C841D5E8F9}"/>
              </a:ext>
            </a:extLst>
          </p:cNvPr>
          <p:cNvSpPr txBox="1"/>
          <p:nvPr/>
        </p:nvSpPr>
        <p:spPr>
          <a:xfrm>
            <a:off x="9657822" y="2407397"/>
            <a:ext cx="1774726" cy="499107"/>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428" dirty="0">
                <a:gradFill>
                  <a:gsLst>
                    <a:gs pos="2917">
                      <a:srgbClr val="353535"/>
                    </a:gs>
                    <a:gs pos="30000">
                      <a:srgbClr val="353535"/>
                    </a:gs>
                  </a:gsLst>
                  <a:lin ang="5400000" scaled="0"/>
                </a:gradFill>
                <a:latin typeface="Segoe UI Semilight"/>
              </a:rPr>
              <a:t>Backup Software</a:t>
            </a:r>
          </a:p>
        </p:txBody>
      </p:sp>
      <p:pic>
        <p:nvPicPr>
          <p:cNvPr id="160" name="Picture 159">
            <a:extLst>
              <a:ext uri="{FF2B5EF4-FFF2-40B4-BE49-F238E27FC236}">
                <a16:creationId xmlns:a16="http://schemas.microsoft.com/office/drawing/2014/main" id="{964E1AA4-E0B1-480C-9311-004FE1AA02A7}"/>
              </a:ext>
            </a:extLst>
          </p:cNvPr>
          <p:cNvPicPr>
            <a:picLocks noChangeAspect="1"/>
          </p:cNvPicPr>
          <p:nvPr/>
        </p:nvPicPr>
        <p:blipFill>
          <a:blip r:embed="rId12" cstate="email">
            <a:duotone>
              <a:schemeClr val="accent1">
                <a:shade val="45000"/>
                <a:satMod val="135000"/>
              </a:schemeClr>
              <a:prstClr val="white"/>
            </a:duotone>
            <a:extLst>
              <a:ext uri="{BEBA8EAE-BF5A-486C-A8C5-ECC9F3942E4B}">
                <a14:imgProps xmlns:a14="http://schemas.microsoft.com/office/drawing/2010/main">
                  <a14:imgLayer r:embed="rId13">
                    <a14:imgEffect>
                      <a14:brightnessContrast bright="-40000"/>
                    </a14:imgEffect>
                  </a14:imgLayer>
                </a14:imgProps>
              </a:ext>
              <a:ext uri="{28A0092B-C50C-407E-A947-70E740481C1C}">
                <a14:useLocalDpi xmlns:a14="http://schemas.microsoft.com/office/drawing/2010/main"/>
              </a:ext>
            </a:extLst>
          </a:blip>
          <a:stretch>
            <a:fillRect/>
          </a:stretch>
        </p:blipFill>
        <p:spPr>
          <a:xfrm>
            <a:off x="9036068" y="3148172"/>
            <a:ext cx="935553" cy="958820"/>
          </a:xfrm>
          <a:prstGeom prst="rect">
            <a:avLst/>
          </a:prstGeom>
        </p:spPr>
      </p:pic>
      <p:grpSp>
        <p:nvGrpSpPr>
          <p:cNvPr id="163" name="Group 162">
            <a:extLst>
              <a:ext uri="{FF2B5EF4-FFF2-40B4-BE49-F238E27FC236}">
                <a16:creationId xmlns:a16="http://schemas.microsoft.com/office/drawing/2014/main" id="{7AF6E5F8-500F-4644-9B8F-3D032E6B5BCD}"/>
              </a:ext>
            </a:extLst>
          </p:cNvPr>
          <p:cNvGrpSpPr/>
          <p:nvPr/>
        </p:nvGrpSpPr>
        <p:grpSpPr>
          <a:xfrm>
            <a:off x="9899927" y="3929564"/>
            <a:ext cx="504222" cy="301956"/>
            <a:chOff x="9705828" y="3852864"/>
            <a:chExt cx="494380" cy="296062"/>
          </a:xfrm>
        </p:grpSpPr>
        <p:pic>
          <p:nvPicPr>
            <p:cNvPr id="161" name="Picture 8" descr="Image result for storage icon">
              <a:extLst>
                <a:ext uri="{FF2B5EF4-FFF2-40B4-BE49-F238E27FC236}">
                  <a16:creationId xmlns:a16="http://schemas.microsoft.com/office/drawing/2014/main" id="{B06242BE-DFC5-4E13-80D7-9175550FBBD4}"/>
                </a:ext>
              </a:extLst>
            </p:cNvPr>
            <p:cNvPicPr>
              <a:picLocks noChangeAspect="1" noChangeArrowheads="1"/>
            </p:cNvPicPr>
            <p:nvPr/>
          </p:nvPicPr>
          <p:blipFill>
            <a:blip r:embed="rId11"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705828" y="3852865"/>
              <a:ext cx="253900" cy="296061"/>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8" descr="Image result for storage icon">
              <a:extLst>
                <a:ext uri="{FF2B5EF4-FFF2-40B4-BE49-F238E27FC236}">
                  <a16:creationId xmlns:a16="http://schemas.microsoft.com/office/drawing/2014/main" id="{298778F6-54D1-4C81-B8F2-403D63120A0E}"/>
                </a:ext>
              </a:extLst>
            </p:cNvPr>
            <p:cNvPicPr>
              <a:picLocks noChangeAspect="1" noChangeArrowheads="1"/>
            </p:cNvPicPr>
            <p:nvPr/>
          </p:nvPicPr>
          <p:blipFill>
            <a:blip r:embed="rId11"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946308" y="3852864"/>
              <a:ext cx="253900" cy="296061"/>
            </a:xfrm>
            <a:prstGeom prst="rect">
              <a:avLst/>
            </a:prstGeom>
            <a:noFill/>
            <a:extLst>
              <a:ext uri="{909E8E84-426E-40DD-AFC4-6F175D3DCCD1}">
                <a14:hiddenFill xmlns:a14="http://schemas.microsoft.com/office/drawing/2010/main">
                  <a:solidFill>
                    <a:srgbClr val="FFFFFF"/>
                  </a:solidFill>
                </a14:hiddenFill>
              </a:ext>
            </a:extLst>
          </p:spPr>
        </p:pic>
      </p:grpSp>
      <p:pic>
        <p:nvPicPr>
          <p:cNvPr id="164" name="Picture 163">
            <a:extLst>
              <a:ext uri="{FF2B5EF4-FFF2-40B4-BE49-F238E27FC236}">
                <a16:creationId xmlns:a16="http://schemas.microsoft.com/office/drawing/2014/main" id="{79613E18-5014-42EF-94EA-84DA694266C8}"/>
              </a:ext>
            </a:extLst>
          </p:cNvPr>
          <p:cNvPicPr>
            <a:picLocks noChangeAspect="1"/>
          </p:cNvPicPr>
          <p:nvPr/>
        </p:nvPicPr>
        <p:blipFill>
          <a:blip r:embed="rId9" cstate="email">
            <a:duotone>
              <a:schemeClr val="accent1">
                <a:shade val="45000"/>
                <a:satMod val="135000"/>
              </a:schemeClr>
              <a:prstClr val="white"/>
            </a:duotone>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0890214" y="3098243"/>
            <a:ext cx="1008802" cy="1062103"/>
          </a:xfrm>
          <a:prstGeom prst="rect">
            <a:avLst/>
          </a:prstGeom>
        </p:spPr>
      </p:pic>
      <p:sp>
        <p:nvSpPr>
          <p:cNvPr id="172" name="TextBox 171">
            <a:extLst>
              <a:ext uri="{FF2B5EF4-FFF2-40B4-BE49-F238E27FC236}">
                <a16:creationId xmlns:a16="http://schemas.microsoft.com/office/drawing/2014/main" id="{8B40713D-41A6-467A-9198-997915836604}"/>
              </a:ext>
            </a:extLst>
          </p:cNvPr>
          <p:cNvSpPr txBox="1"/>
          <p:nvPr/>
        </p:nvSpPr>
        <p:spPr>
          <a:xfrm>
            <a:off x="3414196" y="6074581"/>
            <a:ext cx="1898621" cy="704713"/>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428" b="1" dirty="0">
                <a:gradFill>
                  <a:gsLst>
                    <a:gs pos="2917">
                      <a:srgbClr val="353535"/>
                    </a:gs>
                    <a:gs pos="30000">
                      <a:srgbClr val="353535"/>
                    </a:gs>
                  </a:gsLst>
                  <a:lin ang="5400000" scaled="0"/>
                </a:gradFill>
                <a:latin typeface="Segoe UI Semilight"/>
              </a:rPr>
              <a:t>No Central Management</a:t>
            </a:r>
          </a:p>
        </p:txBody>
      </p:sp>
      <p:sp>
        <p:nvSpPr>
          <p:cNvPr id="175" name="TextBox 174">
            <a:extLst>
              <a:ext uri="{FF2B5EF4-FFF2-40B4-BE49-F238E27FC236}">
                <a16:creationId xmlns:a16="http://schemas.microsoft.com/office/drawing/2014/main" id="{27765FC7-34C9-4C1D-A001-677070A83DC8}"/>
              </a:ext>
            </a:extLst>
          </p:cNvPr>
          <p:cNvSpPr txBox="1"/>
          <p:nvPr/>
        </p:nvSpPr>
        <p:spPr>
          <a:xfrm>
            <a:off x="9561164" y="6087392"/>
            <a:ext cx="1898621" cy="704713"/>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428" b="1" dirty="0">
                <a:gradFill>
                  <a:gsLst>
                    <a:gs pos="2917">
                      <a:srgbClr val="353535"/>
                    </a:gs>
                    <a:gs pos="30000">
                      <a:srgbClr val="353535"/>
                    </a:gs>
                  </a:gsLst>
                  <a:lin ang="5400000" scaled="0"/>
                </a:gradFill>
                <a:latin typeface="Segoe UI Semilight"/>
              </a:rPr>
              <a:t>Some Central Management</a:t>
            </a:r>
          </a:p>
        </p:txBody>
      </p:sp>
      <p:sp>
        <p:nvSpPr>
          <p:cNvPr id="176" name="TextBox 175">
            <a:extLst>
              <a:ext uri="{FF2B5EF4-FFF2-40B4-BE49-F238E27FC236}">
                <a16:creationId xmlns:a16="http://schemas.microsoft.com/office/drawing/2014/main" id="{DC2CB19D-9619-4C05-8370-96BA73AF979E}"/>
              </a:ext>
            </a:extLst>
          </p:cNvPr>
          <p:cNvSpPr txBox="1"/>
          <p:nvPr/>
        </p:nvSpPr>
        <p:spPr>
          <a:xfrm>
            <a:off x="7625779" y="6080853"/>
            <a:ext cx="1898621" cy="696841"/>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428" b="1" dirty="0">
                <a:gradFill>
                  <a:gsLst>
                    <a:gs pos="2917">
                      <a:srgbClr val="353535"/>
                    </a:gs>
                    <a:gs pos="30000">
                      <a:srgbClr val="353535"/>
                    </a:gs>
                  </a:gsLst>
                  <a:lin ang="5400000" scaled="0"/>
                </a:gradFill>
                <a:latin typeface="Segoe UI Semilight"/>
              </a:rPr>
              <a:t>Need to manage Infrastructure</a:t>
            </a:r>
          </a:p>
        </p:txBody>
      </p:sp>
      <p:cxnSp>
        <p:nvCxnSpPr>
          <p:cNvPr id="182" name="Straight Connector 181">
            <a:extLst>
              <a:ext uri="{FF2B5EF4-FFF2-40B4-BE49-F238E27FC236}">
                <a16:creationId xmlns:a16="http://schemas.microsoft.com/office/drawing/2014/main" id="{FE55272E-D10F-4606-A2C1-4D7377A779FB}"/>
              </a:ext>
            </a:extLst>
          </p:cNvPr>
          <p:cNvCxnSpPr/>
          <p:nvPr/>
        </p:nvCxnSpPr>
        <p:spPr>
          <a:xfrm>
            <a:off x="6141798" y="2390167"/>
            <a:ext cx="0" cy="245281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194" name="Picture 2" descr="Related image">
            <a:extLst>
              <a:ext uri="{FF2B5EF4-FFF2-40B4-BE49-F238E27FC236}">
                <a16:creationId xmlns:a16="http://schemas.microsoft.com/office/drawing/2014/main" id="{03BE0B5A-A111-457C-B51A-3C9147201891}"/>
              </a:ext>
            </a:extLst>
          </p:cNvPr>
          <p:cNvPicPr>
            <a:picLocks noChangeAspect="1" noChangeArrowheads="1"/>
          </p:cNvPicPr>
          <p:nvPr/>
        </p:nvPicPr>
        <p:blipFill>
          <a:blip r:embed="rId14" cstate="email">
            <a:extLst>
              <a:ext uri="{BEBA8EAE-BF5A-486C-A8C5-ECC9F3942E4B}">
                <a14:imgProps xmlns:a14="http://schemas.microsoft.com/office/drawing/2010/main">
                  <a14:imgLayer r:embed="rId15">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4196764" y="5759644"/>
            <a:ext cx="377767" cy="386616"/>
          </a:xfrm>
          <a:prstGeom prst="rect">
            <a:avLst/>
          </a:prstGeom>
          <a:noFill/>
          <a:extLst>
            <a:ext uri="{909E8E84-426E-40DD-AFC4-6F175D3DCCD1}">
              <a14:hiddenFill xmlns:a14="http://schemas.microsoft.com/office/drawing/2010/main">
                <a:solidFill>
                  <a:srgbClr val="FFFFFF"/>
                </a:solidFill>
              </a14:hiddenFill>
            </a:ext>
          </a:extLst>
        </p:spPr>
      </p:pic>
      <p:pic>
        <p:nvPicPr>
          <p:cNvPr id="189" name="Picture 2" descr="Related image">
            <a:extLst>
              <a:ext uri="{FF2B5EF4-FFF2-40B4-BE49-F238E27FC236}">
                <a16:creationId xmlns:a16="http://schemas.microsoft.com/office/drawing/2014/main" id="{57A78DBF-DC0C-4987-9B34-18E727F6A820}"/>
              </a:ext>
            </a:extLst>
          </p:cNvPr>
          <p:cNvPicPr>
            <a:picLocks noChangeAspect="1" noChangeArrowheads="1"/>
          </p:cNvPicPr>
          <p:nvPr/>
        </p:nvPicPr>
        <p:blipFill>
          <a:blip r:embed="rId14" cstate="email">
            <a:extLst>
              <a:ext uri="{BEBA8EAE-BF5A-486C-A8C5-ECC9F3942E4B}">
                <a14:imgProps xmlns:a14="http://schemas.microsoft.com/office/drawing/2010/main">
                  <a14:imgLayer r:embed="rId15">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8456776" y="5759341"/>
            <a:ext cx="377767" cy="386616"/>
          </a:xfrm>
          <a:prstGeom prst="rect">
            <a:avLst/>
          </a:prstGeom>
          <a:noFill/>
          <a:extLst>
            <a:ext uri="{909E8E84-426E-40DD-AFC4-6F175D3DCCD1}">
              <a14:hiddenFill xmlns:a14="http://schemas.microsoft.com/office/drawing/2010/main">
                <a:solidFill>
                  <a:srgbClr val="FFFFFF"/>
                </a:solidFill>
              </a14:hiddenFill>
            </a:ext>
          </a:extLst>
        </p:spPr>
      </p:pic>
      <p:grpSp>
        <p:nvGrpSpPr>
          <p:cNvPr id="8198" name="Group 8197">
            <a:extLst>
              <a:ext uri="{FF2B5EF4-FFF2-40B4-BE49-F238E27FC236}">
                <a16:creationId xmlns:a16="http://schemas.microsoft.com/office/drawing/2014/main" id="{82C73F9F-9CA7-4B71-BAD2-02CB6033A439}"/>
              </a:ext>
            </a:extLst>
          </p:cNvPr>
          <p:cNvGrpSpPr/>
          <p:nvPr/>
        </p:nvGrpSpPr>
        <p:grpSpPr>
          <a:xfrm>
            <a:off x="1478811" y="5759644"/>
            <a:ext cx="1898621" cy="1014588"/>
            <a:chOff x="2261882" y="5647223"/>
            <a:chExt cx="1861562" cy="994784"/>
          </a:xfrm>
        </p:grpSpPr>
        <p:sp>
          <p:nvSpPr>
            <p:cNvPr id="173" name="TextBox 172">
              <a:extLst>
                <a:ext uri="{FF2B5EF4-FFF2-40B4-BE49-F238E27FC236}">
                  <a16:creationId xmlns:a16="http://schemas.microsoft.com/office/drawing/2014/main" id="{B56A752D-E0C7-4DB2-8D3F-EEAE9D208815}"/>
                </a:ext>
              </a:extLst>
            </p:cNvPr>
            <p:cNvSpPr txBox="1"/>
            <p:nvPr/>
          </p:nvSpPr>
          <p:spPr>
            <a:xfrm>
              <a:off x="2261882" y="5951049"/>
              <a:ext cx="1861562" cy="690958"/>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428" b="1" dirty="0">
                  <a:gradFill>
                    <a:gsLst>
                      <a:gs pos="2917">
                        <a:srgbClr val="353535"/>
                      </a:gs>
                      <a:gs pos="30000">
                        <a:srgbClr val="353535"/>
                      </a:gs>
                    </a:gsLst>
                    <a:lin ang="5400000" scaled="0"/>
                  </a:gradFill>
                  <a:latin typeface="Segoe UI Semilight"/>
                </a:rPr>
                <a:t>Need to manage</a:t>
              </a:r>
              <a:br>
                <a:rPr lang="en-US" sz="1428" b="1" dirty="0">
                  <a:gradFill>
                    <a:gsLst>
                      <a:gs pos="2917">
                        <a:srgbClr val="353535"/>
                      </a:gs>
                      <a:gs pos="30000">
                        <a:srgbClr val="353535"/>
                      </a:gs>
                    </a:gsLst>
                    <a:lin ang="5400000" scaled="0"/>
                  </a:gradFill>
                  <a:latin typeface="Segoe UI Semilight"/>
                </a:rPr>
              </a:br>
              <a:r>
                <a:rPr lang="en-US" sz="1428" b="1" dirty="0">
                  <a:gradFill>
                    <a:gsLst>
                      <a:gs pos="2917">
                        <a:srgbClr val="353535"/>
                      </a:gs>
                      <a:gs pos="30000">
                        <a:srgbClr val="353535"/>
                      </a:gs>
                    </a:gsLst>
                    <a:lin ang="5400000" scaled="0"/>
                  </a:gradFill>
                  <a:latin typeface="Segoe UI Semilight"/>
                </a:rPr>
                <a:t>Infrastructure</a:t>
              </a:r>
            </a:p>
          </p:txBody>
        </p:sp>
        <p:pic>
          <p:nvPicPr>
            <p:cNvPr id="190" name="Picture 2" descr="Related image">
              <a:extLst>
                <a:ext uri="{FF2B5EF4-FFF2-40B4-BE49-F238E27FC236}">
                  <a16:creationId xmlns:a16="http://schemas.microsoft.com/office/drawing/2014/main" id="{8C2C4B32-DA63-4CBD-ADB8-231212DA799D}"/>
                </a:ext>
              </a:extLst>
            </p:cNvPr>
            <p:cNvPicPr>
              <a:picLocks noChangeAspect="1" noChangeArrowheads="1"/>
            </p:cNvPicPr>
            <p:nvPr/>
          </p:nvPicPr>
          <p:blipFill>
            <a:blip r:embed="rId14" cstate="email">
              <a:extLst>
                <a:ext uri="{BEBA8EAE-BF5A-486C-A8C5-ECC9F3942E4B}">
                  <a14:imgProps xmlns:a14="http://schemas.microsoft.com/office/drawing/2010/main">
                    <a14:imgLayer r:embed="rId15">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959976" y="5647223"/>
              <a:ext cx="370393" cy="3790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1" name="Group 200">
            <a:extLst>
              <a:ext uri="{FF2B5EF4-FFF2-40B4-BE49-F238E27FC236}">
                <a16:creationId xmlns:a16="http://schemas.microsoft.com/office/drawing/2014/main" id="{7EDB6CE4-0807-417A-ABCD-A36D8BD577CA}"/>
              </a:ext>
            </a:extLst>
          </p:cNvPr>
          <p:cNvGrpSpPr/>
          <p:nvPr/>
        </p:nvGrpSpPr>
        <p:grpSpPr>
          <a:xfrm>
            <a:off x="10356704" y="5758956"/>
            <a:ext cx="352222" cy="350553"/>
            <a:chOff x="5301430" y="1152299"/>
            <a:chExt cx="364487" cy="343711"/>
          </a:xfrm>
        </p:grpSpPr>
        <p:sp>
          <p:nvSpPr>
            <p:cNvPr id="202" name="Oval 201">
              <a:extLst>
                <a:ext uri="{FF2B5EF4-FFF2-40B4-BE49-F238E27FC236}">
                  <a16:creationId xmlns:a16="http://schemas.microsoft.com/office/drawing/2014/main" id="{767BA211-6F5A-4F8B-A9D8-E5984A14E63F}"/>
                </a:ext>
              </a:extLst>
            </p:cNvPr>
            <p:cNvSpPr/>
            <p:nvPr/>
          </p:nvSpPr>
          <p:spPr bwMode="auto">
            <a:xfrm>
              <a:off x="5301430" y="1152299"/>
              <a:ext cx="364487" cy="343711"/>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03" name="Graphic 202" descr="Checkmark">
              <a:extLst>
                <a:ext uri="{FF2B5EF4-FFF2-40B4-BE49-F238E27FC236}">
                  <a16:creationId xmlns:a16="http://schemas.microsoft.com/office/drawing/2014/main" id="{DC764C42-6DEE-43D7-8FD5-29763A198FED}"/>
                </a:ext>
              </a:extLst>
            </p:cNvPr>
            <p:cNvPicPr>
              <a:picLocks noChangeAspect="1"/>
            </p:cNvPicPr>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5352876" y="1206776"/>
              <a:ext cx="261594" cy="261594"/>
            </a:xfrm>
            <a:prstGeom prst="rect">
              <a:avLst/>
            </a:prstGeom>
          </p:spPr>
        </p:pic>
      </p:grpSp>
    </p:spTree>
    <p:extLst>
      <p:ext uri="{BB962C8B-B14F-4D97-AF65-F5344CB8AC3E}">
        <p14:creationId xmlns:p14="http://schemas.microsoft.com/office/powerpoint/2010/main" val="3153574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19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8196"/>
                                        </p:tgtEl>
                                        <p:attrNameLst>
                                          <p:attrName>style.visibility</p:attrName>
                                        </p:attrNameLst>
                                      </p:cBhvr>
                                      <p:to>
                                        <p:strVal val="visible"/>
                                      </p:to>
                                    </p:set>
                                    <p:animEffect transition="in" filter="wipe(left)">
                                      <p:cBhvr>
                                        <p:cTn id="28" dur="500"/>
                                        <p:tgtEl>
                                          <p:spTgt spid="8196"/>
                                        </p:tgtEl>
                                      </p:cBhvr>
                                    </p:animEffect>
                                  </p:childTnLst>
                                </p:cTn>
                              </p:par>
                              <p:par>
                                <p:cTn id="29" presetID="1" presetClass="entr" presetSubtype="0" fill="hold" nodeType="withEffect">
                                  <p:stCondLst>
                                    <p:cond delay="200"/>
                                  </p:stCondLst>
                                  <p:childTnLst>
                                    <p:set>
                                      <p:cBhvr>
                                        <p:cTn id="30" dur="1" fill="hold">
                                          <p:stCondLst>
                                            <p:cond delay="0"/>
                                          </p:stCondLst>
                                        </p:cTn>
                                        <p:tgtEl>
                                          <p:spTgt spid="51"/>
                                        </p:tgtEl>
                                        <p:attrNameLst>
                                          <p:attrName>style.visibility</p:attrName>
                                        </p:attrNameLst>
                                      </p:cBhvr>
                                      <p:to>
                                        <p:strVal val="visible"/>
                                      </p:to>
                                    </p:set>
                                  </p:childTnLst>
                                </p:cTn>
                              </p:par>
                              <p:par>
                                <p:cTn id="31" presetID="1" presetClass="entr" presetSubtype="0" fill="hold" grpId="0" nodeType="withEffect">
                                  <p:stCondLst>
                                    <p:cond delay="200"/>
                                  </p:stCondLst>
                                  <p:childTnLst>
                                    <p:set>
                                      <p:cBhvr>
                                        <p:cTn id="32" dur="1" fill="hold">
                                          <p:stCondLst>
                                            <p:cond delay="0"/>
                                          </p:stCondLst>
                                        </p:cTn>
                                        <p:tgtEl>
                                          <p:spTgt spid="5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1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19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82"/>
                                        </p:tgtEl>
                                        <p:attrNameLst>
                                          <p:attrName>style.visibility</p:attrName>
                                        </p:attrNameLst>
                                      </p:cBhvr>
                                      <p:to>
                                        <p:strVal val="visible"/>
                                      </p:to>
                                    </p:set>
                                    <p:animEffect transition="in" filter="fade">
                                      <p:cBhvr>
                                        <p:cTn id="51" dur="500"/>
                                        <p:tgtEl>
                                          <p:spTgt spid="18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95"/>
                                        </p:tgtEl>
                                        <p:attrNameLst>
                                          <p:attrName>style.visibility</p:attrName>
                                        </p:attrNameLst>
                                      </p:cBhvr>
                                      <p:to>
                                        <p:strVal val="visible"/>
                                      </p:to>
                                    </p:set>
                                    <p:animEffect transition="in" filter="fade">
                                      <p:cBhvr>
                                        <p:cTn id="54" dur="500"/>
                                        <p:tgtEl>
                                          <p:spTgt spid="95"/>
                                        </p:tgtEl>
                                      </p:cBhvr>
                                    </p:animEffect>
                                  </p:childTnLst>
                                </p:cTn>
                              </p:par>
                              <p:par>
                                <p:cTn id="55" presetID="10" presetClass="entr" presetSubtype="0" fill="hold" nodeType="with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fade">
                                      <p:cBhvr>
                                        <p:cTn id="57" dur="500"/>
                                        <p:tgtEl>
                                          <p:spTgt spid="5"/>
                                        </p:tgtEl>
                                      </p:cBhvr>
                                    </p:animEffect>
                                  </p:childTnLst>
                                </p:cTn>
                              </p:par>
                              <p:par>
                                <p:cTn id="58" presetID="10" presetClass="entr" presetSubtype="0" fill="hold" nodeType="withEffect">
                                  <p:stCondLst>
                                    <p:cond delay="0"/>
                                  </p:stCondLst>
                                  <p:childTnLst>
                                    <p:set>
                                      <p:cBhvr>
                                        <p:cTn id="59" dur="1" fill="hold">
                                          <p:stCondLst>
                                            <p:cond delay="0"/>
                                          </p:stCondLst>
                                        </p:cTn>
                                        <p:tgtEl>
                                          <p:spTgt spid="106"/>
                                        </p:tgtEl>
                                        <p:attrNameLst>
                                          <p:attrName>style.visibility</p:attrName>
                                        </p:attrNameLst>
                                      </p:cBhvr>
                                      <p:to>
                                        <p:strVal val="visible"/>
                                      </p:to>
                                    </p:set>
                                    <p:animEffect transition="in" filter="fade">
                                      <p:cBhvr>
                                        <p:cTn id="60" dur="500"/>
                                        <p:tgtEl>
                                          <p:spTgt spid="106"/>
                                        </p:tgtEl>
                                      </p:cBhvr>
                                    </p:animEffect>
                                  </p:childTnLst>
                                </p:cTn>
                              </p:par>
                              <p:par>
                                <p:cTn id="61" presetID="10" presetClass="entr" presetSubtype="0" fill="hold" nodeType="withEffect">
                                  <p:stCondLst>
                                    <p:cond delay="0"/>
                                  </p:stCondLst>
                                  <p:childTnLst>
                                    <p:set>
                                      <p:cBhvr>
                                        <p:cTn id="62" dur="1" fill="hold">
                                          <p:stCondLst>
                                            <p:cond delay="0"/>
                                          </p:stCondLst>
                                        </p:cTn>
                                        <p:tgtEl>
                                          <p:spTgt spid="101"/>
                                        </p:tgtEl>
                                        <p:attrNameLst>
                                          <p:attrName>style.visibility</p:attrName>
                                        </p:attrNameLst>
                                      </p:cBhvr>
                                      <p:to>
                                        <p:strVal val="visible"/>
                                      </p:to>
                                    </p:set>
                                    <p:animEffect transition="in" filter="fade">
                                      <p:cBhvr>
                                        <p:cTn id="63" dur="500"/>
                                        <p:tgtEl>
                                          <p:spTgt spid="101"/>
                                        </p:tgtEl>
                                      </p:cBhvr>
                                    </p:animEffect>
                                  </p:childTnLst>
                                </p:cTn>
                              </p:par>
                              <p:par>
                                <p:cTn id="64" presetID="10" presetClass="entr" presetSubtype="0" fill="hold" nodeType="withEffect">
                                  <p:stCondLst>
                                    <p:cond delay="0"/>
                                  </p:stCondLst>
                                  <p:childTnLst>
                                    <p:set>
                                      <p:cBhvr>
                                        <p:cTn id="65" dur="1" fill="hold">
                                          <p:stCondLst>
                                            <p:cond delay="0"/>
                                          </p:stCondLst>
                                        </p:cTn>
                                        <p:tgtEl>
                                          <p:spTgt spid="102"/>
                                        </p:tgtEl>
                                        <p:attrNameLst>
                                          <p:attrName>style.visibility</p:attrName>
                                        </p:attrNameLst>
                                      </p:cBhvr>
                                      <p:to>
                                        <p:strVal val="visible"/>
                                      </p:to>
                                    </p:set>
                                    <p:animEffect transition="in" filter="fade">
                                      <p:cBhvr>
                                        <p:cTn id="66" dur="500"/>
                                        <p:tgtEl>
                                          <p:spTgt spid="102"/>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51"/>
                                        </p:tgtEl>
                                        <p:attrNameLst>
                                          <p:attrName>style.visibility</p:attrName>
                                        </p:attrNameLst>
                                      </p:cBhvr>
                                      <p:to>
                                        <p:strVal val="visible"/>
                                      </p:to>
                                    </p:set>
                                    <p:animEffect transition="in" filter="fade">
                                      <p:cBhvr>
                                        <p:cTn id="71" dur="500"/>
                                        <p:tgtEl>
                                          <p:spTgt spid="151"/>
                                        </p:tgtEl>
                                      </p:cBhvr>
                                    </p:animEffect>
                                  </p:childTnLst>
                                </p:cTn>
                              </p:par>
                              <p:par>
                                <p:cTn id="72" presetID="10" presetClass="entr" presetSubtype="0" fill="hold" nodeType="withEffect">
                                  <p:stCondLst>
                                    <p:cond delay="0"/>
                                  </p:stCondLst>
                                  <p:childTnLst>
                                    <p:set>
                                      <p:cBhvr>
                                        <p:cTn id="73" dur="1" fill="hold">
                                          <p:stCondLst>
                                            <p:cond delay="0"/>
                                          </p:stCondLst>
                                        </p:cTn>
                                        <p:tgtEl>
                                          <p:spTgt spid="150"/>
                                        </p:tgtEl>
                                        <p:attrNameLst>
                                          <p:attrName>style.visibility</p:attrName>
                                        </p:attrNameLst>
                                      </p:cBhvr>
                                      <p:to>
                                        <p:strVal val="visible"/>
                                      </p:to>
                                    </p:set>
                                    <p:animEffect transition="in" filter="fade">
                                      <p:cBhvr>
                                        <p:cTn id="74" dur="500"/>
                                        <p:tgtEl>
                                          <p:spTgt spid="150"/>
                                        </p:tgtEl>
                                      </p:cBhvr>
                                    </p:animEffect>
                                  </p:childTnLst>
                                </p:cTn>
                              </p:par>
                              <p:par>
                                <p:cTn id="75" presetID="10" presetClass="entr" presetSubtype="0" fill="hold" nodeType="withEffect">
                                  <p:stCondLst>
                                    <p:cond delay="0"/>
                                  </p:stCondLst>
                                  <p:childTnLst>
                                    <p:set>
                                      <p:cBhvr>
                                        <p:cTn id="76" dur="1" fill="hold">
                                          <p:stCondLst>
                                            <p:cond delay="0"/>
                                          </p:stCondLst>
                                        </p:cTn>
                                        <p:tgtEl>
                                          <p:spTgt spid="148"/>
                                        </p:tgtEl>
                                        <p:attrNameLst>
                                          <p:attrName>style.visibility</p:attrName>
                                        </p:attrNameLst>
                                      </p:cBhvr>
                                      <p:to>
                                        <p:strVal val="visible"/>
                                      </p:to>
                                    </p:set>
                                    <p:animEffect transition="in" filter="fade">
                                      <p:cBhvr>
                                        <p:cTn id="77" dur="500"/>
                                        <p:tgtEl>
                                          <p:spTgt spid="148"/>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54"/>
                                        </p:tgtEl>
                                        <p:attrNameLst>
                                          <p:attrName>style.visibility</p:attrName>
                                        </p:attrNameLst>
                                      </p:cBhvr>
                                      <p:to>
                                        <p:strVal val="visible"/>
                                      </p:to>
                                    </p:set>
                                    <p:animEffect transition="in" filter="fade">
                                      <p:cBhvr>
                                        <p:cTn id="80" dur="500"/>
                                        <p:tgtEl>
                                          <p:spTgt spid="154"/>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57"/>
                                        </p:tgtEl>
                                        <p:attrNameLst>
                                          <p:attrName>style.visibility</p:attrName>
                                        </p:attrNameLst>
                                      </p:cBhvr>
                                      <p:to>
                                        <p:strVal val="visible"/>
                                      </p:to>
                                    </p:set>
                                    <p:animEffect transition="in" filter="fade">
                                      <p:cBhvr>
                                        <p:cTn id="83" dur="500"/>
                                        <p:tgtEl>
                                          <p:spTgt spid="157"/>
                                        </p:tgtEl>
                                      </p:cBhvr>
                                    </p:animEffect>
                                  </p:childTnLst>
                                </p:cTn>
                              </p:par>
                              <p:par>
                                <p:cTn id="84" presetID="10" presetClass="entr" presetSubtype="0" fill="hold" nodeType="withEffect">
                                  <p:stCondLst>
                                    <p:cond delay="0"/>
                                  </p:stCondLst>
                                  <p:childTnLst>
                                    <p:set>
                                      <p:cBhvr>
                                        <p:cTn id="85" dur="1" fill="hold">
                                          <p:stCondLst>
                                            <p:cond delay="0"/>
                                          </p:stCondLst>
                                        </p:cTn>
                                        <p:tgtEl>
                                          <p:spTgt spid="156"/>
                                        </p:tgtEl>
                                        <p:attrNameLst>
                                          <p:attrName>style.visibility</p:attrName>
                                        </p:attrNameLst>
                                      </p:cBhvr>
                                      <p:to>
                                        <p:strVal val="visible"/>
                                      </p:to>
                                    </p:set>
                                    <p:animEffect transition="in" filter="fade">
                                      <p:cBhvr>
                                        <p:cTn id="86" dur="500"/>
                                        <p:tgtEl>
                                          <p:spTgt spid="156"/>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117"/>
                                        </p:tgtEl>
                                        <p:attrNameLst>
                                          <p:attrName>style.visibility</p:attrName>
                                        </p:attrNameLst>
                                      </p:cBhvr>
                                      <p:to>
                                        <p:strVal val="visible"/>
                                      </p:to>
                                    </p:set>
                                    <p:animEffect transition="in" filter="wipe(left)">
                                      <p:cBhvr>
                                        <p:cTn id="91" dur="500"/>
                                        <p:tgtEl>
                                          <p:spTgt spid="117"/>
                                        </p:tgtEl>
                                      </p:cBhvr>
                                    </p:animEffect>
                                  </p:childTnLst>
                                </p:cTn>
                              </p:par>
                              <p:par>
                                <p:cTn id="92" presetID="22" presetClass="entr" presetSubtype="8" fill="hold" nodeType="withEffect">
                                  <p:stCondLst>
                                    <p:cond delay="0"/>
                                  </p:stCondLst>
                                  <p:childTnLst>
                                    <p:set>
                                      <p:cBhvr>
                                        <p:cTn id="93" dur="1" fill="hold">
                                          <p:stCondLst>
                                            <p:cond delay="0"/>
                                          </p:stCondLst>
                                        </p:cTn>
                                        <p:tgtEl>
                                          <p:spTgt spid="116"/>
                                        </p:tgtEl>
                                        <p:attrNameLst>
                                          <p:attrName>style.visibility</p:attrName>
                                        </p:attrNameLst>
                                      </p:cBhvr>
                                      <p:to>
                                        <p:strVal val="visible"/>
                                      </p:to>
                                    </p:set>
                                    <p:animEffect transition="in" filter="wipe(left)">
                                      <p:cBhvr>
                                        <p:cTn id="94" dur="500"/>
                                        <p:tgtEl>
                                          <p:spTgt spid="116"/>
                                        </p:tgtEl>
                                      </p:cBhvr>
                                    </p:animEffect>
                                  </p:childTnLst>
                                </p:cTn>
                              </p:par>
                              <p:par>
                                <p:cTn id="95" presetID="22" presetClass="entr" presetSubtype="8" fill="hold" nodeType="withEffect">
                                  <p:stCondLst>
                                    <p:cond delay="0"/>
                                  </p:stCondLst>
                                  <p:childTnLst>
                                    <p:set>
                                      <p:cBhvr>
                                        <p:cTn id="96" dur="1" fill="hold">
                                          <p:stCondLst>
                                            <p:cond delay="0"/>
                                          </p:stCondLst>
                                        </p:cTn>
                                        <p:tgtEl>
                                          <p:spTgt spid="120"/>
                                        </p:tgtEl>
                                        <p:attrNameLst>
                                          <p:attrName>style.visibility</p:attrName>
                                        </p:attrNameLst>
                                      </p:cBhvr>
                                      <p:to>
                                        <p:strVal val="visible"/>
                                      </p:to>
                                    </p:set>
                                    <p:animEffect transition="in" filter="wipe(left)">
                                      <p:cBhvr>
                                        <p:cTn id="97" dur="500"/>
                                        <p:tgtEl>
                                          <p:spTgt spid="120"/>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153"/>
                                        </p:tgtEl>
                                        <p:attrNameLst>
                                          <p:attrName>style.visibility</p:attrName>
                                        </p:attrNameLst>
                                      </p:cBhvr>
                                      <p:to>
                                        <p:strVal val="visible"/>
                                      </p:to>
                                    </p:set>
                                    <p:animEffect transition="in" filter="wipe(left)">
                                      <p:cBhvr>
                                        <p:cTn id="102" dur="500"/>
                                        <p:tgtEl>
                                          <p:spTgt spid="153"/>
                                        </p:tgtEl>
                                      </p:cBhvr>
                                    </p:animEffect>
                                  </p:childTnLst>
                                </p:cTn>
                              </p:par>
                              <p:par>
                                <p:cTn id="103" presetID="22" presetClass="entr" presetSubtype="8" fill="hold" nodeType="withEffect">
                                  <p:stCondLst>
                                    <p:cond delay="0"/>
                                  </p:stCondLst>
                                  <p:childTnLst>
                                    <p:set>
                                      <p:cBhvr>
                                        <p:cTn id="104" dur="1" fill="hold">
                                          <p:stCondLst>
                                            <p:cond delay="0"/>
                                          </p:stCondLst>
                                        </p:cTn>
                                        <p:tgtEl>
                                          <p:spTgt spid="100"/>
                                        </p:tgtEl>
                                        <p:attrNameLst>
                                          <p:attrName>style.visibility</p:attrName>
                                        </p:attrNameLst>
                                      </p:cBhvr>
                                      <p:to>
                                        <p:strVal val="visible"/>
                                      </p:to>
                                    </p:set>
                                    <p:animEffect transition="in" filter="wipe(left)">
                                      <p:cBhvr>
                                        <p:cTn id="105" dur="500"/>
                                        <p:tgtEl>
                                          <p:spTgt spid="100"/>
                                        </p:tgtEl>
                                      </p:cBhvr>
                                    </p:animEffect>
                                  </p:childTnLst>
                                </p:cTn>
                              </p:par>
                              <p:par>
                                <p:cTn id="106" presetID="22" presetClass="entr" presetSubtype="8" fill="hold" grpId="0" nodeType="withEffect">
                                  <p:stCondLst>
                                    <p:cond delay="0"/>
                                  </p:stCondLst>
                                  <p:childTnLst>
                                    <p:set>
                                      <p:cBhvr>
                                        <p:cTn id="107" dur="1" fill="hold">
                                          <p:stCondLst>
                                            <p:cond delay="0"/>
                                          </p:stCondLst>
                                        </p:cTn>
                                        <p:tgtEl>
                                          <p:spTgt spid="96"/>
                                        </p:tgtEl>
                                        <p:attrNameLst>
                                          <p:attrName>style.visibility</p:attrName>
                                        </p:attrNameLst>
                                      </p:cBhvr>
                                      <p:to>
                                        <p:strVal val="visible"/>
                                      </p:to>
                                    </p:set>
                                    <p:animEffect transition="in" filter="wipe(left)">
                                      <p:cBhvr>
                                        <p:cTn id="108" dur="500"/>
                                        <p:tgtEl>
                                          <p:spTgt spid="96"/>
                                        </p:tgtEl>
                                      </p:cBhvr>
                                    </p:animEffec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160"/>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63"/>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64"/>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89"/>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76"/>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201"/>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animBg="1"/>
      <p:bldP spid="45" grpId="0" animBg="1"/>
      <p:bldP spid="50" grpId="0"/>
      <p:bldP spid="95" grpId="0" animBg="1"/>
      <p:bldP spid="96" grpId="0"/>
      <p:bldP spid="157" grpId="0"/>
      <p:bldP spid="172" grpId="0"/>
      <p:bldP spid="175" grpId="0"/>
      <p:bldP spid="176"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9" name="Rectangle 158"/>
          <p:cNvSpPr/>
          <p:nvPr/>
        </p:nvSpPr>
        <p:spPr>
          <a:xfrm>
            <a:off x="8596251" y="3502819"/>
            <a:ext cx="834005" cy="1312145"/>
          </a:xfrm>
          <a:prstGeom prst="rect">
            <a:avLst/>
          </a:prstGeom>
          <a:noFill/>
          <a:ln w="19050">
            <a:solidFill>
              <a:srgbClr val="59B4D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kern="0">
              <a:solidFill>
                <a:srgbClr val="59B4D9"/>
              </a:solidFill>
              <a:latin typeface="Segoe UI Light"/>
            </a:endParaRPr>
          </a:p>
        </p:txBody>
      </p:sp>
      <p:sp>
        <p:nvSpPr>
          <p:cNvPr id="4" name="Text Placeholder 3"/>
          <p:cNvSpPr>
            <a:spLocks noGrp="1"/>
          </p:cNvSpPr>
          <p:nvPr>
            <p:ph type="body" sz="quarter" idx="10"/>
          </p:nvPr>
        </p:nvSpPr>
        <p:spPr/>
        <p:txBody>
          <a:bodyPr/>
          <a:lstStyle/>
          <a:p>
            <a:r>
              <a:rPr lang="en-US" dirty="0"/>
              <a:t>Azure Backup</a:t>
            </a:r>
          </a:p>
        </p:txBody>
      </p:sp>
      <p:sp>
        <p:nvSpPr>
          <p:cNvPr id="9" name="Text Placeholder 8"/>
          <p:cNvSpPr>
            <a:spLocks noGrp="1"/>
          </p:cNvSpPr>
          <p:nvPr>
            <p:ph type="body" sz="quarter" idx="11"/>
          </p:nvPr>
        </p:nvSpPr>
        <p:spPr/>
        <p:txBody>
          <a:bodyPr/>
          <a:lstStyle/>
          <a:p>
            <a:r>
              <a:rPr lang="en-US" dirty="0"/>
              <a:t>Simple and reliable cloud integrated backup as a service</a:t>
            </a:r>
          </a:p>
        </p:txBody>
      </p:sp>
      <p:sp>
        <p:nvSpPr>
          <p:cNvPr id="25" name="Rectangle 24"/>
          <p:cNvSpPr/>
          <p:nvPr/>
        </p:nvSpPr>
        <p:spPr bwMode="auto">
          <a:xfrm>
            <a:off x="1031754" y="2039861"/>
            <a:ext cx="2269634" cy="38308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114" fontAlgn="base">
              <a:spcBef>
                <a:spcPct val="0"/>
              </a:spcBef>
              <a:spcAft>
                <a:spcPts val="2400"/>
              </a:spcAft>
            </a:pPr>
            <a:r>
              <a:rPr lang="en-US" sz="1398" kern="0" dirty="0">
                <a:solidFill>
                  <a:srgbClr val="505050"/>
                </a:solidFill>
                <a:latin typeface="Segoe UI" panose="020B0502040204020203" pitchFamily="34" charset="0"/>
                <a:cs typeface="Segoe UI" panose="020B0502040204020203" pitchFamily="34" charset="0"/>
              </a:rPr>
              <a:t>Compelling cloud-based backup alternative to tape</a:t>
            </a:r>
          </a:p>
          <a:p>
            <a:pPr defTabSz="932114" fontAlgn="base">
              <a:spcBef>
                <a:spcPct val="0"/>
              </a:spcBef>
              <a:spcAft>
                <a:spcPts val="2400"/>
              </a:spcAft>
            </a:pPr>
            <a:r>
              <a:rPr lang="en-US" sz="1398" kern="0" dirty="0">
                <a:solidFill>
                  <a:srgbClr val="505050"/>
                </a:solidFill>
                <a:latin typeface="Segoe UI" panose="020B0502040204020203" pitchFamily="34" charset="0"/>
                <a:cs typeface="Segoe UI" panose="020B0502040204020203" pitchFamily="34" charset="0"/>
              </a:rPr>
              <a:t>Secure and reliable </a:t>
            </a:r>
            <a:br>
              <a:rPr lang="en-US" sz="1398" kern="0" dirty="0">
                <a:solidFill>
                  <a:srgbClr val="505050"/>
                </a:solidFill>
                <a:latin typeface="Segoe UI" panose="020B0502040204020203" pitchFamily="34" charset="0"/>
                <a:cs typeface="Segoe UI" panose="020B0502040204020203" pitchFamily="34" charset="0"/>
              </a:rPr>
            </a:br>
            <a:r>
              <a:rPr lang="en-US" sz="1398" kern="0" dirty="0">
                <a:solidFill>
                  <a:srgbClr val="505050"/>
                </a:solidFill>
                <a:latin typeface="Segoe UI" panose="020B0502040204020203" pitchFamily="34" charset="0"/>
                <a:cs typeface="Segoe UI" panose="020B0502040204020203" pitchFamily="34" charset="0"/>
              </a:rPr>
              <a:t>backup as a service</a:t>
            </a:r>
          </a:p>
          <a:p>
            <a:pPr defTabSz="932114" fontAlgn="base">
              <a:spcBef>
                <a:spcPct val="0"/>
              </a:spcBef>
              <a:spcAft>
                <a:spcPts val="2400"/>
              </a:spcAft>
            </a:pPr>
            <a:r>
              <a:rPr lang="en-US" sz="1398" kern="0" dirty="0">
                <a:solidFill>
                  <a:srgbClr val="505050"/>
                </a:solidFill>
                <a:latin typeface="Segoe UI" panose="020B0502040204020203" pitchFamily="34" charset="0"/>
                <a:cs typeface="Segoe UI" panose="020B0502040204020203" pitchFamily="34" charset="0"/>
              </a:rPr>
              <a:t>Efficient and flexible online backup services</a:t>
            </a:r>
          </a:p>
        </p:txBody>
      </p:sp>
      <p:grpSp>
        <p:nvGrpSpPr>
          <p:cNvPr id="27" name="Group 26"/>
          <p:cNvGrpSpPr/>
          <p:nvPr/>
        </p:nvGrpSpPr>
        <p:grpSpPr>
          <a:xfrm>
            <a:off x="533203" y="2023330"/>
            <a:ext cx="292018" cy="292018"/>
            <a:chOff x="625309" y="2168525"/>
            <a:chExt cx="292100" cy="292100"/>
          </a:xfrm>
        </p:grpSpPr>
        <p:sp>
          <p:nvSpPr>
            <p:cNvPr id="54" name="AutoShape 3"/>
            <p:cNvSpPr>
              <a:spLocks noChangeAspect="1" noChangeArrowheads="1" noTextEdit="1"/>
            </p:cNvSpPr>
            <p:nvPr/>
          </p:nvSpPr>
          <p:spPr bwMode="auto">
            <a:xfrm>
              <a:off x="625309" y="2168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418"/>
              <a:endParaRPr lang="en-US" kern="0" dirty="0">
                <a:solidFill>
                  <a:sysClr val="windowText" lastClr="000000"/>
                </a:solidFill>
                <a:latin typeface="Segoe UI Light"/>
              </a:endParaRPr>
            </a:p>
          </p:txBody>
        </p:sp>
        <p:sp>
          <p:nvSpPr>
            <p:cNvPr id="55" name="Line 5"/>
            <p:cNvSpPr>
              <a:spLocks noChangeShapeType="1"/>
            </p:cNvSpPr>
            <p:nvPr/>
          </p:nvSpPr>
          <p:spPr bwMode="auto">
            <a:xfrm>
              <a:off x="693572" y="2311400"/>
              <a:ext cx="155575" cy="0"/>
            </a:xfrm>
            <a:prstGeom prst="line">
              <a:avLst/>
            </a:prstGeom>
            <a:noFill/>
            <a:ln w="19050" cap="rnd">
              <a:solidFill>
                <a:srgbClr val="2373B9"/>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kern="0" dirty="0">
                <a:solidFill>
                  <a:sysClr val="windowText" lastClr="000000"/>
                </a:solidFill>
                <a:latin typeface="Segoe UI Light"/>
              </a:endParaRPr>
            </a:p>
          </p:txBody>
        </p:sp>
        <p:sp>
          <p:nvSpPr>
            <p:cNvPr id="56" name="Line 6"/>
            <p:cNvSpPr>
              <a:spLocks noChangeShapeType="1"/>
            </p:cNvSpPr>
            <p:nvPr/>
          </p:nvSpPr>
          <p:spPr bwMode="auto">
            <a:xfrm flipV="1">
              <a:off x="796759" y="2311400"/>
              <a:ext cx="52388" cy="55563"/>
            </a:xfrm>
            <a:prstGeom prst="line">
              <a:avLst/>
            </a:prstGeom>
            <a:noFill/>
            <a:ln w="19050" cap="rnd">
              <a:solidFill>
                <a:srgbClr val="2373B9"/>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kern="0" dirty="0">
                <a:solidFill>
                  <a:sysClr val="windowText" lastClr="000000"/>
                </a:solidFill>
                <a:latin typeface="Segoe UI Light"/>
              </a:endParaRPr>
            </a:p>
          </p:txBody>
        </p:sp>
        <p:sp>
          <p:nvSpPr>
            <p:cNvPr id="57" name="Line 7"/>
            <p:cNvSpPr>
              <a:spLocks noChangeShapeType="1"/>
            </p:cNvSpPr>
            <p:nvPr/>
          </p:nvSpPr>
          <p:spPr bwMode="auto">
            <a:xfrm>
              <a:off x="796759" y="2259013"/>
              <a:ext cx="52388" cy="52388"/>
            </a:xfrm>
            <a:prstGeom prst="line">
              <a:avLst/>
            </a:prstGeom>
            <a:noFill/>
            <a:ln w="19050" cap="rnd">
              <a:solidFill>
                <a:srgbClr val="2373B9"/>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kern="0" dirty="0">
                <a:solidFill>
                  <a:sysClr val="windowText" lastClr="000000"/>
                </a:solidFill>
                <a:latin typeface="Segoe UI Light"/>
              </a:endParaRPr>
            </a:p>
          </p:txBody>
        </p:sp>
      </p:grpSp>
      <p:grpSp>
        <p:nvGrpSpPr>
          <p:cNvPr id="29" name="Group 28"/>
          <p:cNvGrpSpPr/>
          <p:nvPr/>
        </p:nvGrpSpPr>
        <p:grpSpPr>
          <a:xfrm>
            <a:off x="533203" y="3482085"/>
            <a:ext cx="292018" cy="292018"/>
            <a:chOff x="625309" y="3479800"/>
            <a:chExt cx="292100" cy="292100"/>
          </a:xfrm>
        </p:grpSpPr>
        <p:sp>
          <p:nvSpPr>
            <p:cNvPr id="50" name="AutoShape 17"/>
            <p:cNvSpPr>
              <a:spLocks noChangeAspect="1" noChangeArrowheads="1" noTextEdit="1"/>
            </p:cNvSpPr>
            <p:nvPr/>
          </p:nvSpPr>
          <p:spPr bwMode="auto">
            <a:xfrm>
              <a:off x="625309" y="3479800"/>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418"/>
              <a:endParaRPr lang="en-US" kern="0" dirty="0">
                <a:solidFill>
                  <a:sysClr val="windowText" lastClr="000000"/>
                </a:solidFill>
                <a:latin typeface="Segoe UI Light"/>
              </a:endParaRPr>
            </a:p>
          </p:txBody>
        </p:sp>
        <p:sp>
          <p:nvSpPr>
            <p:cNvPr id="51" name="Line 19"/>
            <p:cNvSpPr>
              <a:spLocks noChangeShapeType="1"/>
            </p:cNvSpPr>
            <p:nvPr/>
          </p:nvSpPr>
          <p:spPr bwMode="auto">
            <a:xfrm>
              <a:off x="693572" y="3622675"/>
              <a:ext cx="155575" cy="0"/>
            </a:xfrm>
            <a:prstGeom prst="line">
              <a:avLst/>
            </a:prstGeom>
            <a:noFill/>
            <a:ln w="19050" cap="rnd">
              <a:solidFill>
                <a:srgbClr val="2373B9"/>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kern="0" dirty="0">
                <a:solidFill>
                  <a:sysClr val="windowText" lastClr="000000"/>
                </a:solidFill>
                <a:latin typeface="Segoe UI Light"/>
              </a:endParaRPr>
            </a:p>
          </p:txBody>
        </p:sp>
        <p:sp>
          <p:nvSpPr>
            <p:cNvPr id="52" name="Line 20"/>
            <p:cNvSpPr>
              <a:spLocks noChangeShapeType="1"/>
            </p:cNvSpPr>
            <p:nvPr/>
          </p:nvSpPr>
          <p:spPr bwMode="auto">
            <a:xfrm flipV="1">
              <a:off x="796759" y="3622675"/>
              <a:ext cx="52388" cy="55563"/>
            </a:xfrm>
            <a:prstGeom prst="line">
              <a:avLst/>
            </a:prstGeom>
            <a:noFill/>
            <a:ln w="19050" cap="rnd">
              <a:solidFill>
                <a:srgbClr val="2373B9"/>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kern="0" dirty="0">
                <a:solidFill>
                  <a:sysClr val="windowText" lastClr="000000"/>
                </a:solidFill>
                <a:latin typeface="Segoe UI Light"/>
              </a:endParaRPr>
            </a:p>
          </p:txBody>
        </p:sp>
        <p:sp>
          <p:nvSpPr>
            <p:cNvPr id="53" name="Line 21"/>
            <p:cNvSpPr>
              <a:spLocks noChangeShapeType="1"/>
            </p:cNvSpPr>
            <p:nvPr/>
          </p:nvSpPr>
          <p:spPr bwMode="auto">
            <a:xfrm>
              <a:off x="796759" y="3570288"/>
              <a:ext cx="52388" cy="52388"/>
            </a:xfrm>
            <a:prstGeom prst="line">
              <a:avLst/>
            </a:prstGeom>
            <a:noFill/>
            <a:ln w="19050" cap="rnd">
              <a:solidFill>
                <a:srgbClr val="2373B9"/>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kern="0" dirty="0">
                <a:solidFill>
                  <a:sysClr val="windowText" lastClr="000000"/>
                </a:solidFill>
                <a:latin typeface="Segoe UI Light"/>
              </a:endParaRPr>
            </a:p>
          </p:txBody>
        </p:sp>
      </p:grpSp>
      <p:grpSp>
        <p:nvGrpSpPr>
          <p:cNvPr id="32" name="Group 31"/>
          <p:cNvGrpSpPr/>
          <p:nvPr/>
        </p:nvGrpSpPr>
        <p:grpSpPr>
          <a:xfrm>
            <a:off x="533203" y="2755677"/>
            <a:ext cx="292018" cy="292018"/>
            <a:chOff x="625309" y="2168525"/>
            <a:chExt cx="292100" cy="292100"/>
          </a:xfrm>
        </p:grpSpPr>
        <p:sp>
          <p:nvSpPr>
            <p:cNvPr id="38" name="AutoShape 3"/>
            <p:cNvSpPr>
              <a:spLocks noChangeAspect="1" noChangeArrowheads="1" noTextEdit="1"/>
            </p:cNvSpPr>
            <p:nvPr/>
          </p:nvSpPr>
          <p:spPr bwMode="auto">
            <a:xfrm>
              <a:off x="625309" y="2168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418"/>
              <a:endParaRPr lang="en-US" kern="0" dirty="0">
                <a:solidFill>
                  <a:sysClr val="windowText" lastClr="000000"/>
                </a:solidFill>
                <a:latin typeface="Segoe UI Light"/>
              </a:endParaRPr>
            </a:p>
          </p:txBody>
        </p:sp>
        <p:sp>
          <p:nvSpPr>
            <p:cNvPr id="39" name="Line 5"/>
            <p:cNvSpPr>
              <a:spLocks noChangeShapeType="1"/>
            </p:cNvSpPr>
            <p:nvPr/>
          </p:nvSpPr>
          <p:spPr bwMode="auto">
            <a:xfrm>
              <a:off x="693572" y="2311400"/>
              <a:ext cx="155575" cy="0"/>
            </a:xfrm>
            <a:prstGeom prst="line">
              <a:avLst/>
            </a:prstGeom>
            <a:noFill/>
            <a:ln w="19050" cap="rnd">
              <a:solidFill>
                <a:srgbClr val="2373B9"/>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kern="0" dirty="0">
                <a:solidFill>
                  <a:sysClr val="windowText" lastClr="000000"/>
                </a:solidFill>
                <a:latin typeface="Segoe UI Light"/>
              </a:endParaRPr>
            </a:p>
          </p:txBody>
        </p:sp>
        <p:sp>
          <p:nvSpPr>
            <p:cNvPr id="40" name="Line 6"/>
            <p:cNvSpPr>
              <a:spLocks noChangeShapeType="1"/>
            </p:cNvSpPr>
            <p:nvPr/>
          </p:nvSpPr>
          <p:spPr bwMode="auto">
            <a:xfrm flipV="1">
              <a:off x="796759" y="2311400"/>
              <a:ext cx="52388" cy="55563"/>
            </a:xfrm>
            <a:prstGeom prst="line">
              <a:avLst/>
            </a:prstGeom>
            <a:noFill/>
            <a:ln w="19050" cap="rnd">
              <a:solidFill>
                <a:srgbClr val="2373B9"/>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kern="0" dirty="0">
                <a:solidFill>
                  <a:sysClr val="windowText" lastClr="000000"/>
                </a:solidFill>
                <a:latin typeface="Segoe UI Light"/>
              </a:endParaRPr>
            </a:p>
          </p:txBody>
        </p:sp>
        <p:sp>
          <p:nvSpPr>
            <p:cNvPr id="41" name="Line 7"/>
            <p:cNvSpPr>
              <a:spLocks noChangeShapeType="1"/>
            </p:cNvSpPr>
            <p:nvPr/>
          </p:nvSpPr>
          <p:spPr bwMode="auto">
            <a:xfrm>
              <a:off x="796759" y="2259013"/>
              <a:ext cx="52388" cy="52388"/>
            </a:xfrm>
            <a:prstGeom prst="line">
              <a:avLst/>
            </a:prstGeom>
            <a:noFill/>
            <a:ln w="19050" cap="rnd">
              <a:solidFill>
                <a:srgbClr val="2373B9"/>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kern="0" dirty="0">
                <a:solidFill>
                  <a:sysClr val="windowText" lastClr="000000"/>
                </a:solidFill>
                <a:latin typeface="Segoe UI Light"/>
              </a:endParaRPr>
            </a:p>
          </p:txBody>
        </p:sp>
      </p:grpSp>
      <p:grpSp>
        <p:nvGrpSpPr>
          <p:cNvPr id="391" name="Group 390"/>
          <p:cNvGrpSpPr/>
          <p:nvPr/>
        </p:nvGrpSpPr>
        <p:grpSpPr>
          <a:xfrm>
            <a:off x="9661391" y="3753585"/>
            <a:ext cx="629088" cy="583721"/>
            <a:chOff x="679450" y="960438"/>
            <a:chExt cx="660400" cy="612775"/>
          </a:xfrm>
        </p:grpSpPr>
        <p:sp>
          <p:nvSpPr>
            <p:cNvPr id="392" name="AutoShape 3"/>
            <p:cNvSpPr>
              <a:spLocks noChangeAspect="1" noChangeArrowheads="1" noTextEdit="1"/>
            </p:cNvSpPr>
            <p:nvPr/>
          </p:nvSpPr>
          <p:spPr bwMode="auto">
            <a:xfrm>
              <a:off x="679450" y="960438"/>
              <a:ext cx="66040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393" name="Freeform 5"/>
            <p:cNvSpPr>
              <a:spLocks/>
            </p:cNvSpPr>
            <p:nvPr/>
          </p:nvSpPr>
          <p:spPr bwMode="auto">
            <a:xfrm>
              <a:off x="793750" y="1441451"/>
              <a:ext cx="427038" cy="128588"/>
            </a:xfrm>
            <a:custGeom>
              <a:avLst/>
              <a:gdLst>
                <a:gd name="T0" fmla="*/ 95 w 130"/>
                <a:gd name="T1" fmla="*/ 0 h 39"/>
                <a:gd name="T2" fmla="*/ 90 w 130"/>
                <a:gd name="T3" fmla="*/ 0 h 39"/>
                <a:gd name="T4" fmla="*/ 43 w 130"/>
                <a:gd name="T5" fmla="*/ 0 h 39"/>
                <a:gd name="T6" fmla="*/ 40 w 130"/>
                <a:gd name="T7" fmla="*/ 0 h 39"/>
                <a:gd name="T8" fmla="*/ 0 w 130"/>
                <a:gd name="T9" fmla="*/ 27 h 39"/>
                <a:gd name="T10" fmla="*/ 0 w 130"/>
                <a:gd name="T11" fmla="*/ 39 h 39"/>
                <a:gd name="T12" fmla="*/ 49 w 130"/>
                <a:gd name="T13" fmla="*/ 39 h 39"/>
                <a:gd name="T14" fmla="*/ 84 w 130"/>
                <a:gd name="T15" fmla="*/ 39 h 39"/>
                <a:gd name="T16" fmla="*/ 130 w 130"/>
                <a:gd name="T17" fmla="*/ 39 h 39"/>
                <a:gd name="T18" fmla="*/ 130 w 130"/>
                <a:gd name="T19" fmla="*/ 27 h 39"/>
                <a:gd name="T20" fmla="*/ 95 w 130"/>
                <a:gd name="T2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 h="39">
                  <a:moveTo>
                    <a:pt x="95" y="0"/>
                  </a:moveTo>
                  <a:cubicBezTo>
                    <a:pt x="90" y="0"/>
                    <a:pt x="90" y="0"/>
                    <a:pt x="90" y="0"/>
                  </a:cubicBezTo>
                  <a:cubicBezTo>
                    <a:pt x="43" y="0"/>
                    <a:pt x="43" y="0"/>
                    <a:pt x="43" y="0"/>
                  </a:cubicBezTo>
                  <a:cubicBezTo>
                    <a:pt x="40" y="0"/>
                    <a:pt x="40" y="0"/>
                    <a:pt x="40" y="0"/>
                  </a:cubicBezTo>
                  <a:cubicBezTo>
                    <a:pt x="47" y="23"/>
                    <a:pt x="38" y="27"/>
                    <a:pt x="0" y="27"/>
                  </a:cubicBezTo>
                  <a:cubicBezTo>
                    <a:pt x="0" y="39"/>
                    <a:pt x="0" y="39"/>
                    <a:pt x="0" y="39"/>
                  </a:cubicBezTo>
                  <a:cubicBezTo>
                    <a:pt x="49" y="39"/>
                    <a:pt x="49" y="39"/>
                    <a:pt x="49" y="39"/>
                  </a:cubicBezTo>
                  <a:cubicBezTo>
                    <a:pt x="84" y="39"/>
                    <a:pt x="84" y="39"/>
                    <a:pt x="84" y="39"/>
                  </a:cubicBezTo>
                  <a:cubicBezTo>
                    <a:pt x="130" y="39"/>
                    <a:pt x="130" y="39"/>
                    <a:pt x="130" y="39"/>
                  </a:cubicBezTo>
                  <a:cubicBezTo>
                    <a:pt x="130" y="27"/>
                    <a:pt x="130" y="27"/>
                    <a:pt x="130" y="27"/>
                  </a:cubicBezTo>
                  <a:cubicBezTo>
                    <a:pt x="92" y="27"/>
                    <a:pt x="88" y="23"/>
                    <a:pt x="95"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394" name="Freeform 6"/>
            <p:cNvSpPr>
              <a:spLocks/>
            </p:cNvSpPr>
            <p:nvPr/>
          </p:nvSpPr>
          <p:spPr bwMode="auto">
            <a:xfrm>
              <a:off x="679450" y="960438"/>
              <a:ext cx="657225" cy="481013"/>
            </a:xfrm>
            <a:custGeom>
              <a:avLst/>
              <a:gdLst>
                <a:gd name="T0" fmla="*/ 188 w 200"/>
                <a:gd name="T1" fmla="*/ 0 h 146"/>
                <a:gd name="T2" fmla="*/ 11 w 200"/>
                <a:gd name="T3" fmla="*/ 0 h 146"/>
                <a:gd name="T4" fmla="*/ 0 w 200"/>
                <a:gd name="T5" fmla="*/ 11 h 146"/>
                <a:gd name="T6" fmla="*/ 0 w 200"/>
                <a:gd name="T7" fmla="*/ 135 h 146"/>
                <a:gd name="T8" fmla="*/ 11 w 200"/>
                <a:gd name="T9" fmla="*/ 146 h 146"/>
                <a:gd name="T10" fmla="*/ 188 w 200"/>
                <a:gd name="T11" fmla="*/ 146 h 146"/>
                <a:gd name="T12" fmla="*/ 200 w 200"/>
                <a:gd name="T13" fmla="*/ 135 h 146"/>
                <a:gd name="T14" fmla="*/ 200 w 200"/>
                <a:gd name="T15" fmla="*/ 11 h 146"/>
                <a:gd name="T16" fmla="*/ 188 w 200"/>
                <a:gd name="T1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46">
                  <a:moveTo>
                    <a:pt x="188" y="0"/>
                  </a:moveTo>
                  <a:cubicBezTo>
                    <a:pt x="11" y="0"/>
                    <a:pt x="11" y="0"/>
                    <a:pt x="11" y="0"/>
                  </a:cubicBezTo>
                  <a:cubicBezTo>
                    <a:pt x="5" y="0"/>
                    <a:pt x="0" y="5"/>
                    <a:pt x="0" y="11"/>
                  </a:cubicBezTo>
                  <a:cubicBezTo>
                    <a:pt x="0" y="135"/>
                    <a:pt x="0" y="135"/>
                    <a:pt x="0" y="135"/>
                  </a:cubicBezTo>
                  <a:cubicBezTo>
                    <a:pt x="0" y="141"/>
                    <a:pt x="5" y="146"/>
                    <a:pt x="11" y="146"/>
                  </a:cubicBezTo>
                  <a:cubicBezTo>
                    <a:pt x="188" y="146"/>
                    <a:pt x="188" y="146"/>
                    <a:pt x="188" y="146"/>
                  </a:cubicBezTo>
                  <a:cubicBezTo>
                    <a:pt x="194" y="146"/>
                    <a:pt x="200" y="141"/>
                    <a:pt x="200" y="135"/>
                  </a:cubicBezTo>
                  <a:cubicBezTo>
                    <a:pt x="200" y="11"/>
                    <a:pt x="200" y="11"/>
                    <a:pt x="200" y="11"/>
                  </a:cubicBezTo>
                  <a:cubicBezTo>
                    <a:pt x="200" y="5"/>
                    <a:pt x="194" y="0"/>
                    <a:pt x="1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395" name="Freeform 7"/>
            <p:cNvSpPr>
              <a:spLocks/>
            </p:cNvSpPr>
            <p:nvPr/>
          </p:nvSpPr>
          <p:spPr bwMode="auto">
            <a:xfrm>
              <a:off x="679450" y="966788"/>
              <a:ext cx="49213" cy="474663"/>
            </a:xfrm>
            <a:custGeom>
              <a:avLst/>
              <a:gdLst>
                <a:gd name="T0" fmla="*/ 5 w 15"/>
                <a:gd name="T1" fmla="*/ 0 h 144"/>
                <a:gd name="T2" fmla="*/ 0 w 15"/>
                <a:gd name="T3" fmla="*/ 9 h 144"/>
                <a:gd name="T4" fmla="*/ 0 w 15"/>
                <a:gd name="T5" fmla="*/ 133 h 144"/>
                <a:gd name="T6" fmla="*/ 11 w 15"/>
                <a:gd name="T7" fmla="*/ 144 h 144"/>
                <a:gd name="T8" fmla="*/ 15 w 15"/>
                <a:gd name="T9" fmla="*/ 144 h 144"/>
                <a:gd name="T10" fmla="*/ 11 w 15"/>
                <a:gd name="T11" fmla="*/ 144 h 144"/>
                <a:gd name="T12" fmla="*/ 0 w 15"/>
                <a:gd name="T13" fmla="*/ 133 h 144"/>
                <a:gd name="T14" fmla="*/ 0 w 15"/>
                <a:gd name="T15" fmla="*/ 9 h 144"/>
                <a:gd name="T16" fmla="*/ 5 w 15"/>
                <a:gd name="T1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4">
                  <a:moveTo>
                    <a:pt x="5" y="0"/>
                  </a:moveTo>
                  <a:cubicBezTo>
                    <a:pt x="2" y="2"/>
                    <a:pt x="0" y="6"/>
                    <a:pt x="0" y="9"/>
                  </a:cubicBezTo>
                  <a:cubicBezTo>
                    <a:pt x="0" y="133"/>
                    <a:pt x="0" y="133"/>
                    <a:pt x="0" y="133"/>
                  </a:cubicBezTo>
                  <a:cubicBezTo>
                    <a:pt x="0" y="139"/>
                    <a:pt x="5" y="144"/>
                    <a:pt x="11" y="144"/>
                  </a:cubicBezTo>
                  <a:cubicBezTo>
                    <a:pt x="15" y="144"/>
                    <a:pt x="15" y="144"/>
                    <a:pt x="15" y="144"/>
                  </a:cubicBezTo>
                  <a:cubicBezTo>
                    <a:pt x="11" y="144"/>
                    <a:pt x="11" y="144"/>
                    <a:pt x="11" y="144"/>
                  </a:cubicBezTo>
                  <a:cubicBezTo>
                    <a:pt x="5" y="144"/>
                    <a:pt x="0" y="139"/>
                    <a:pt x="0" y="133"/>
                  </a:cubicBezTo>
                  <a:cubicBezTo>
                    <a:pt x="0" y="9"/>
                    <a:pt x="0" y="9"/>
                    <a:pt x="0" y="9"/>
                  </a:cubicBezTo>
                  <a:cubicBezTo>
                    <a:pt x="0" y="6"/>
                    <a:pt x="2" y="2"/>
                    <a:pt x="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396" name="Freeform 8"/>
            <p:cNvSpPr>
              <a:spLocks/>
            </p:cNvSpPr>
            <p:nvPr/>
          </p:nvSpPr>
          <p:spPr bwMode="auto">
            <a:xfrm>
              <a:off x="679450" y="960438"/>
              <a:ext cx="617538" cy="481013"/>
            </a:xfrm>
            <a:custGeom>
              <a:avLst/>
              <a:gdLst>
                <a:gd name="T0" fmla="*/ 188 w 188"/>
                <a:gd name="T1" fmla="*/ 0 h 146"/>
                <a:gd name="T2" fmla="*/ 11 w 188"/>
                <a:gd name="T3" fmla="*/ 0 h 146"/>
                <a:gd name="T4" fmla="*/ 5 w 188"/>
                <a:gd name="T5" fmla="*/ 2 h 146"/>
                <a:gd name="T6" fmla="*/ 0 w 188"/>
                <a:gd name="T7" fmla="*/ 11 h 146"/>
                <a:gd name="T8" fmla="*/ 0 w 188"/>
                <a:gd name="T9" fmla="*/ 135 h 146"/>
                <a:gd name="T10" fmla="*/ 11 w 188"/>
                <a:gd name="T11" fmla="*/ 146 h 146"/>
                <a:gd name="T12" fmla="*/ 15 w 188"/>
                <a:gd name="T13" fmla="*/ 146 h 146"/>
                <a:gd name="T14" fmla="*/ 33 w 188"/>
                <a:gd name="T15" fmla="*/ 131 h 146"/>
                <a:gd name="T16" fmla="*/ 15 w 188"/>
                <a:gd name="T17" fmla="*/ 131 h 146"/>
                <a:gd name="T18" fmla="*/ 15 w 188"/>
                <a:gd name="T19" fmla="*/ 15 h 146"/>
                <a:gd name="T20" fmla="*/ 170 w 188"/>
                <a:gd name="T21" fmla="*/ 15 h 146"/>
                <a:gd name="T22" fmla="*/ 188 w 188"/>
                <a:gd name="T23" fmla="*/ 0 h 146"/>
                <a:gd name="T24" fmla="*/ 188 w 188"/>
                <a:gd name="T2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46">
                  <a:moveTo>
                    <a:pt x="188" y="0"/>
                  </a:moveTo>
                  <a:cubicBezTo>
                    <a:pt x="11" y="0"/>
                    <a:pt x="11" y="0"/>
                    <a:pt x="11" y="0"/>
                  </a:cubicBezTo>
                  <a:cubicBezTo>
                    <a:pt x="9" y="0"/>
                    <a:pt x="6" y="1"/>
                    <a:pt x="5" y="2"/>
                  </a:cubicBezTo>
                  <a:cubicBezTo>
                    <a:pt x="2" y="4"/>
                    <a:pt x="0" y="8"/>
                    <a:pt x="0" y="11"/>
                  </a:cubicBezTo>
                  <a:cubicBezTo>
                    <a:pt x="0" y="135"/>
                    <a:pt x="0" y="135"/>
                    <a:pt x="0" y="135"/>
                  </a:cubicBezTo>
                  <a:cubicBezTo>
                    <a:pt x="0" y="141"/>
                    <a:pt x="5" y="146"/>
                    <a:pt x="11" y="146"/>
                  </a:cubicBezTo>
                  <a:cubicBezTo>
                    <a:pt x="15" y="146"/>
                    <a:pt x="15" y="146"/>
                    <a:pt x="15" y="146"/>
                  </a:cubicBezTo>
                  <a:cubicBezTo>
                    <a:pt x="33" y="131"/>
                    <a:pt x="33" y="131"/>
                    <a:pt x="33" y="131"/>
                  </a:cubicBezTo>
                  <a:cubicBezTo>
                    <a:pt x="15" y="131"/>
                    <a:pt x="15" y="131"/>
                    <a:pt x="15" y="131"/>
                  </a:cubicBezTo>
                  <a:cubicBezTo>
                    <a:pt x="15" y="15"/>
                    <a:pt x="15" y="15"/>
                    <a:pt x="15" y="15"/>
                  </a:cubicBezTo>
                  <a:cubicBezTo>
                    <a:pt x="170" y="15"/>
                    <a:pt x="170" y="15"/>
                    <a:pt x="170" y="15"/>
                  </a:cubicBezTo>
                  <a:cubicBezTo>
                    <a:pt x="188" y="0"/>
                    <a:pt x="188" y="0"/>
                    <a:pt x="188" y="0"/>
                  </a:cubicBezTo>
                  <a:cubicBezTo>
                    <a:pt x="188" y="0"/>
                    <a:pt x="188" y="0"/>
                    <a:pt x="188"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397" name="Rectangle 9"/>
            <p:cNvSpPr>
              <a:spLocks noChangeArrowheads="1"/>
            </p:cNvSpPr>
            <p:nvPr/>
          </p:nvSpPr>
          <p:spPr bwMode="auto">
            <a:xfrm>
              <a:off x="728663" y="1009651"/>
              <a:ext cx="555625" cy="382588"/>
            </a:xfrm>
            <a:prstGeom prst="rect">
              <a:avLst/>
            </a:prstGeom>
            <a:solidFill>
              <a:schemeClr val="bg1"/>
            </a:solidFill>
            <a:ln>
              <a:noFill/>
            </a:ln>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398" name="Rectangle 10"/>
            <p:cNvSpPr>
              <a:spLocks noChangeArrowheads="1"/>
            </p:cNvSpPr>
            <p:nvPr/>
          </p:nvSpPr>
          <p:spPr bwMode="auto">
            <a:xfrm>
              <a:off x="728663" y="1009651"/>
              <a:ext cx="5556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399" name="Freeform 11"/>
            <p:cNvSpPr>
              <a:spLocks/>
            </p:cNvSpPr>
            <p:nvPr/>
          </p:nvSpPr>
          <p:spPr bwMode="auto">
            <a:xfrm>
              <a:off x="728663" y="1009651"/>
              <a:ext cx="509588" cy="382588"/>
            </a:xfrm>
            <a:custGeom>
              <a:avLst/>
              <a:gdLst>
                <a:gd name="T0" fmla="*/ 0 w 321"/>
                <a:gd name="T1" fmla="*/ 241 h 241"/>
                <a:gd name="T2" fmla="*/ 0 w 321"/>
                <a:gd name="T3" fmla="*/ 241 h 241"/>
                <a:gd name="T4" fmla="*/ 0 w 321"/>
                <a:gd name="T5" fmla="*/ 0 h 241"/>
                <a:gd name="T6" fmla="*/ 321 w 321"/>
                <a:gd name="T7" fmla="*/ 0 h 241"/>
                <a:gd name="T8" fmla="*/ 321 w 321"/>
                <a:gd name="T9" fmla="*/ 0 h 241"/>
                <a:gd name="T10" fmla="*/ 0 w 321"/>
                <a:gd name="T11" fmla="*/ 0 h 241"/>
                <a:gd name="T12" fmla="*/ 0 w 321"/>
                <a:gd name="T13" fmla="*/ 241 h 241"/>
              </a:gdLst>
              <a:ahLst/>
              <a:cxnLst>
                <a:cxn ang="0">
                  <a:pos x="T0" y="T1"/>
                </a:cxn>
                <a:cxn ang="0">
                  <a:pos x="T2" y="T3"/>
                </a:cxn>
                <a:cxn ang="0">
                  <a:pos x="T4" y="T5"/>
                </a:cxn>
                <a:cxn ang="0">
                  <a:pos x="T6" y="T7"/>
                </a:cxn>
                <a:cxn ang="0">
                  <a:pos x="T8" y="T9"/>
                </a:cxn>
                <a:cxn ang="0">
                  <a:pos x="T10" y="T11"/>
                </a:cxn>
                <a:cxn ang="0">
                  <a:pos x="T12" y="T13"/>
                </a:cxn>
              </a:cxnLst>
              <a:rect l="0" t="0" r="r" b="b"/>
              <a:pathLst>
                <a:path w="321" h="241">
                  <a:moveTo>
                    <a:pt x="0" y="241"/>
                  </a:moveTo>
                  <a:lnTo>
                    <a:pt x="0" y="241"/>
                  </a:lnTo>
                  <a:lnTo>
                    <a:pt x="0" y="0"/>
                  </a:lnTo>
                  <a:lnTo>
                    <a:pt x="321" y="0"/>
                  </a:lnTo>
                  <a:lnTo>
                    <a:pt x="321" y="0"/>
                  </a:lnTo>
                  <a:lnTo>
                    <a:pt x="0" y="0"/>
                  </a:lnTo>
                  <a:lnTo>
                    <a:pt x="0" y="241"/>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400" name="Rectangle 12"/>
            <p:cNvSpPr>
              <a:spLocks noChangeArrowheads="1"/>
            </p:cNvSpPr>
            <p:nvPr/>
          </p:nvSpPr>
          <p:spPr bwMode="auto">
            <a:xfrm>
              <a:off x="793750" y="1530351"/>
              <a:ext cx="427038" cy="39688"/>
            </a:xfrm>
            <a:prstGeom prst="rect">
              <a:avLst/>
            </a:prstGeom>
            <a:solidFill>
              <a:srgbClr val="A0A1A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401" name="Oval 13"/>
            <p:cNvSpPr>
              <a:spLocks noChangeArrowheads="1"/>
            </p:cNvSpPr>
            <p:nvPr/>
          </p:nvSpPr>
          <p:spPr bwMode="auto">
            <a:xfrm>
              <a:off x="995363" y="981076"/>
              <a:ext cx="19050" cy="15875"/>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grpSp>
      <p:sp>
        <p:nvSpPr>
          <p:cNvPr id="416" name="Rectangle 415"/>
          <p:cNvSpPr/>
          <p:nvPr/>
        </p:nvSpPr>
        <p:spPr>
          <a:xfrm>
            <a:off x="3908825" y="3788369"/>
            <a:ext cx="941893" cy="1453624"/>
          </a:xfrm>
          <a:prstGeom prst="rect">
            <a:avLst/>
          </a:prstGeom>
          <a:noFill/>
          <a:ln w="19050">
            <a:solidFill>
              <a:srgbClr val="59B4D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kern="0">
              <a:solidFill>
                <a:srgbClr val="59B4D9"/>
              </a:solidFill>
              <a:latin typeface="Segoe UI Light"/>
            </a:endParaRPr>
          </a:p>
        </p:txBody>
      </p:sp>
      <p:grpSp>
        <p:nvGrpSpPr>
          <p:cNvPr id="8" name="Group 7"/>
          <p:cNvGrpSpPr/>
          <p:nvPr/>
        </p:nvGrpSpPr>
        <p:grpSpPr>
          <a:xfrm>
            <a:off x="3772419" y="4826892"/>
            <a:ext cx="1230554" cy="386712"/>
            <a:chOff x="3752674" y="4855180"/>
            <a:chExt cx="1230904" cy="386822"/>
          </a:xfrm>
        </p:grpSpPr>
        <p:sp>
          <p:nvSpPr>
            <p:cNvPr id="415" name="TextBox 414"/>
            <p:cNvSpPr txBox="1"/>
            <p:nvPr/>
          </p:nvSpPr>
          <p:spPr>
            <a:xfrm>
              <a:off x="3752674" y="4855180"/>
              <a:ext cx="1230904" cy="235461"/>
            </a:xfrm>
            <a:prstGeom prst="rect">
              <a:avLst/>
            </a:prstGeom>
            <a:noFill/>
          </p:spPr>
          <p:txBody>
            <a:bodyPr wrap="square" rtlCol="0">
              <a:spAutoFit/>
            </a:bodyPr>
            <a:lstStyle/>
            <a:p>
              <a:pPr algn="ctr" defTabSz="932418"/>
              <a:r>
                <a:rPr lang="en-US" sz="900" kern="0" dirty="0">
                  <a:solidFill>
                    <a:sysClr val="windowText" lastClr="000000"/>
                  </a:solidFill>
                  <a:latin typeface="Segoe UI" panose="020B0502040204020203" pitchFamily="34" charset="0"/>
                  <a:cs typeface="Segoe UI" panose="020B0502040204020203" pitchFamily="34" charset="0"/>
                </a:rPr>
                <a:t>Virtual Machines</a:t>
              </a:r>
            </a:p>
          </p:txBody>
        </p:sp>
        <p:sp>
          <p:nvSpPr>
            <p:cNvPr id="417" name="TextBox 416"/>
            <p:cNvSpPr txBox="1"/>
            <p:nvPr/>
          </p:nvSpPr>
          <p:spPr>
            <a:xfrm>
              <a:off x="3869344" y="5006541"/>
              <a:ext cx="980984" cy="235461"/>
            </a:xfrm>
            <a:prstGeom prst="rect">
              <a:avLst/>
            </a:prstGeom>
            <a:noFill/>
          </p:spPr>
          <p:txBody>
            <a:bodyPr wrap="square" rtlCol="0">
              <a:spAutoFit/>
            </a:bodyPr>
            <a:lstStyle/>
            <a:p>
              <a:pPr algn="ctr" defTabSz="932418"/>
              <a:r>
                <a:rPr lang="en-US" sz="900" kern="0" dirty="0">
                  <a:solidFill>
                    <a:sysClr val="windowText" lastClr="000000"/>
                  </a:solidFill>
                  <a:latin typeface="Segoe UI" panose="020B0502040204020203" pitchFamily="34" charset="0"/>
                  <a:cs typeface="Segoe UI" panose="020B0502040204020203" pitchFamily="34" charset="0"/>
                </a:rPr>
                <a:t>VPC / tenant</a:t>
              </a:r>
            </a:p>
          </p:txBody>
        </p:sp>
      </p:grpSp>
      <p:pic>
        <p:nvPicPr>
          <p:cNvPr id="419" name="Picture 418"/>
          <p:cNvPicPr>
            <a:picLocks noChangeAspect="1"/>
          </p:cNvPicPr>
          <p:nvPr/>
        </p:nvPicPr>
        <p:blipFill>
          <a:blip r:embed="rId3"/>
          <a:stretch>
            <a:fillRect/>
          </a:stretch>
        </p:blipFill>
        <p:spPr>
          <a:xfrm>
            <a:off x="4554360" y="3899957"/>
            <a:ext cx="228712" cy="300696"/>
          </a:xfrm>
          <a:prstGeom prst="rect">
            <a:avLst/>
          </a:prstGeom>
        </p:spPr>
      </p:pic>
      <p:sp>
        <p:nvSpPr>
          <p:cNvPr id="420" name="TextBox 419"/>
          <p:cNvSpPr txBox="1"/>
          <p:nvPr/>
        </p:nvSpPr>
        <p:spPr>
          <a:xfrm>
            <a:off x="5852394" y="4210181"/>
            <a:ext cx="980706" cy="251087"/>
          </a:xfrm>
          <a:prstGeom prst="rect">
            <a:avLst/>
          </a:prstGeom>
          <a:noFill/>
        </p:spPr>
        <p:txBody>
          <a:bodyPr wrap="square" rtlCol="0">
            <a:spAutoFit/>
          </a:bodyPr>
          <a:lstStyle/>
          <a:p>
            <a:pPr algn="ctr" defTabSz="932418"/>
            <a:r>
              <a:rPr lang="en-US" sz="1000" kern="0" dirty="0">
                <a:solidFill>
                  <a:sysClr val="windowText" lastClr="000000"/>
                </a:solidFill>
                <a:latin typeface="Segoe UI" panose="020B0502040204020203" pitchFamily="34" charset="0"/>
                <a:cs typeface="Segoe UI" panose="020B0502040204020203" pitchFamily="34" charset="0"/>
              </a:rPr>
              <a:t>Azure Backup</a:t>
            </a:r>
          </a:p>
        </p:txBody>
      </p:sp>
      <p:sp>
        <p:nvSpPr>
          <p:cNvPr id="422" name="TextBox 421"/>
          <p:cNvSpPr txBox="1"/>
          <p:nvPr/>
        </p:nvSpPr>
        <p:spPr>
          <a:xfrm>
            <a:off x="5852394" y="4350463"/>
            <a:ext cx="980706" cy="251087"/>
          </a:xfrm>
          <a:prstGeom prst="rect">
            <a:avLst/>
          </a:prstGeom>
          <a:noFill/>
        </p:spPr>
        <p:txBody>
          <a:bodyPr wrap="square" rtlCol="0">
            <a:spAutoFit/>
          </a:bodyPr>
          <a:lstStyle/>
          <a:p>
            <a:pPr algn="ctr" defTabSz="932418"/>
            <a:r>
              <a:rPr lang="en-US" sz="1000" kern="0" dirty="0">
                <a:solidFill>
                  <a:sysClr val="windowText" lastClr="000000"/>
                </a:solidFill>
                <a:latin typeface="Segoe UI" panose="020B0502040204020203" pitchFamily="34" charset="0"/>
                <a:cs typeface="Segoe UI" panose="020B0502040204020203" pitchFamily="34" charset="0"/>
              </a:rPr>
              <a:t>State / Config</a:t>
            </a:r>
          </a:p>
        </p:txBody>
      </p:sp>
      <p:sp>
        <p:nvSpPr>
          <p:cNvPr id="424" name="TextBox 423"/>
          <p:cNvSpPr txBox="1"/>
          <p:nvPr/>
        </p:nvSpPr>
        <p:spPr>
          <a:xfrm>
            <a:off x="3481163" y="5445138"/>
            <a:ext cx="3582066" cy="345114"/>
          </a:xfrm>
          <a:prstGeom prst="rect">
            <a:avLst/>
          </a:prstGeom>
          <a:noFill/>
        </p:spPr>
        <p:txBody>
          <a:bodyPr wrap="square" rtlCol="0">
            <a:spAutoFit/>
          </a:bodyPr>
          <a:lstStyle/>
          <a:p>
            <a:pPr algn="ctr" defTabSz="932418"/>
            <a:r>
              <a:rPr lang="en-US" sz="1598" kern="0" dirty="0">
                <a:solidFill>
                  <a:srgbClr val="505050">
                    <a:lumMod val="50000"/>
                    <a:lumOff val="50000"/>
                  </a:srgbClr>
                </a:solidFill>
                <a:latin typeface="Segoe UI" panose="020B0502040204020203" pitchFamily="34" charset="0"/>
                <a:cs typeface="Segoe UI" panose="020B0502040204020203" pitchFamily="34" charset="0"/>
              </a:rPr>
              <a:t>Option 1 – Use native Azure Backup</a:t>
            </a:r>
          </a:p>
        </p:txBody>
      </p:sp>
      <p:sp>
        <p:nvSpPr>
          <p:cNvPr id="425" name="TextBox 424"/>
          <p:cNvSpPr txBox="1"/>
          <p:nvPr/>
        </p:nvSpPr>
        <p:spPr>
          <a:xfrm>
            <a:off x="7901747" y="5441225"/>
            <a:ext cx="4040721" cy="345114"/>
          </a:xfrm>
          <a:prstGeom prst="rect">
            <a:avLst/>
          </a:prstGeom>
          <a:noFill/>
        </p:spPr>
        <p:txBody>
          <a:bodyPr wrap="square" rtlCol="0">
            <a:spAutoFit/>
          </a:bodyPr>
          <a:lstStyle/>
          <a:p>
            <a:pPr algn="ctr" defTabSz="932418"/>
            <a:r>
              <a:rPr lang="en-US" sz="1598" kern="0" dirty="0">
                <a:solidFill>
                  <a:srgbClr val="505050">
                    <a:lumMod val="50000"/>
                    <a:lumOff val="50000"/>
                  </a:srgbClr>
                </a:solidFill>
                <a:latin typeface="Segoe UI" panose="020B0502040204020203" pitchFamily="34" charset="0"/>
                <a:cs typeface="Segoe UI" panose="020B0502040204020203" pitchFamily="34" charset="0"/>
              </a:rPr>
              <a:t>Option 2 – Use 3</a:t>
            </a:r>
            <a:r>
              <a:rPr lang="en-US" sz="1598" kern="0" baseline="30000" dirty="0">
                <a:solidFill>
                  <a:srgbClr val="505050">
                    <a:lumMod val="50000"/>
                    <a:lumOff val="50000"/>
                  </a:srgbClr>
                </a:solidFill>
                <a:latin typeface="Segoe UI" panose="020B0502040204020203" pitchFamily="34" charset="0"/>
                <a:cs typeface="Segoe UI" panose="020B0502040204020203" pitchFamily="34" charset="0"/>
              </a:rPr>
              <a:t>rd</a:t>
            </a:r>
            <a:r>
              <a:rPr lang="en-US" sz="1598" kern="0" dirty="0">
                <a:solidFill>
                  <a:srgbClr val="505050">
                    <a:lumMod val="50000"/>
                    <a:lumOff val="50000"/>
                  </a:srgbClr>
                </a:solidFill>
                <a:latin typeface="Segoe UI" panose="020B0502040204020203" pitchFamily="34" charset="0"/>
                <a:cs typeface="Segoe UI" panose="020B0502040204020203" pitchFamily="34" charset="0"/>
              </a:rPr>
              <a:t> party backup apps</a:t>
            </a:r>
          </a:p>
        </p:txBody>
      </p:sp>
      <p:sp>
        <p:nvSpPr>
          <p:cNvPr id="428" name="TextBox 427"/>
          <p:cNvSpPr txBox="1"/>
          <p:nvPr/>
        </p:nvSpPr>
        <p:spPr>
          <a:xfrm>
            <a:off x="9481043" y="4394069"/>
            <a:ext cx="980706" cy="408017"/>
          </a:xfrm>
          <a:prstGeom prst="rect">
            <a:avLst/>
          </a:prstGeom>
          <a:noFill/>
        </p:spPr>
        <p:txBody>
          <a:bodyPr wrap="square" rtlCol="0">
            <a:spAutoFit/>
          </a:bodyPr>
          <a:lstStyle/>
          <a:p>
            <a:pPr algn="ctr" defTabSz="932418"/>
            <a:r>
              <a:rPr lang="en-US" sz="1000" kern="0" dirty="0" err="1">
                <a:solidFill>
                  <a:sysClr val="windowText" lastClr="000000"/>
                </a:solidFill>
                <a:latin typeface="Segoe UI" panose="020B0502040204020203" pitchFamily="34" charset="0"/>
                <a:cs typeface="Segoe UI" panose="020B0502040204020203" pitchFamily="34" charset="0"/>
              </a:rPr>
              <a:t>Commvault</a:t>
            </a:r>
            <a:r>
              <a:rPr lang="en-US" sz="1000" kern="0" dirty="0">
                <a:solidFill>
                  <a:sysClr val="windowText" lastClr="000000"/>
                </a:solidFill>
                <a:latin typeface="Segoe UI" panose="020B0502040204020203" pitchFamily="34" charset="0"/>
                <a:cs typeface="Segoe UI" panose="020B0502040204020203" pitchFamily="34" charset="0"/>
              </a:rPr>
              <a:t> </a:t>
            </a:r>
            <a:r>
              <a:rPr lang="en-US" sz="1000" kern="0" dirty="0" err="1">
                <a:solidFill>
                  <a:sysClr val="windowText" lastClr="000000"/>
                </a:solidFill>
                <a:latin typeface="Segoe UI" panose="020B0502040204020203" pitchFamily="34" charset="0"/>
                <a:cs typeface="Segoe UI" panose="020B0502040204020203" pitchFamily="34" charset="0"/>
              </a:rPr>
              <a:t>Simpana</a:t>
            </a:r>
            <a:endParaRPr lang="en-US" sz="1000" kern="0" dirty="0">
              <a:solidFill>
                <a:sysClr val="windowText" lastClr="000000"/>
              </a:solidFill>
              <a:latin typeface="Segoe UI" panose="020B0502040204020203" pitchFamily="34" charset="0"/>
              <a:cs typeface="Segoe UI" panose="020B0502040204020203" pitchFamily="34" charset="0"/>
            </a:endParaRPr>
          </a:p>
        </p:txBody>
      </p:sp>
      <p:pic>
        <p:nvPicPr>
          <p:cNvPr id="429" name="Picture 2" descr="https://swiftstack.com/wp-content/uploads/2015/07/commvault-logo-rgb-pos-stack_tal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41294" y="3820913"/>
            <a:ext cx="469281" cy="294868"/>
          </a:xfrm>
          <a:prstGeom prst="rect">
            <a:avLst/>
          </a:prstGeom>
          <a:noFill/>
          <a:extLst>
            <a:ext uri="{909E8E84-426E-40DD-AFC4-6F175D3DCCD1}">
              <a14:hiddenFill xmlns:a14="http://schemas.microsoft.com/office/drawing/2010/main">
                <a:solidFill>
                  <a:srgbClr val="FFFFFF"/>
                </a:solidFill>
              </a14:hiddenFill>
            </a:ext>
          </a:extLst>
        </p:spPr>
      </p:pic>
      <p:sp>
        <p:nvSpPr>
          <p:cNvPr id="431" name="TextBox 430"/>
          <p:cNvSpPr txBox="1"/>
          <p:nvPr/>
        </p:nvSpPr>
        <p:spPr>
          <a:xfrm>
            <a:off x="5038196" y="5012146"/>
            <a:ext cx="980706" cy="251087"/>
          </a:xfrm>
          <a:prstGeom prst="rect">
            <a:avLst/>
          </a:prstGeom>
          <a:noFill/>
        </p:spPr>
        <p:txBody>
          <a:bodyPr wrap="square" rtlCol="0">
            <a:spAutoFit/>
          </a:bodyPr>
          <a:lstStyle/>
          <a:p>
            <a:pPr algn="ctr" defTabSz="932418"/>
            <a:r>
              <a:rPr lang="en-US" sz="1000" kern="0" dirty="0">
                <a:solidFill>
                  <a:sysClr val="windowText" lastClr="000000"/>
                </a:solidFill>
                <a:latin typeface="Segoe UI" panose="020B0502040204020203" pitchFamily="34" charset="0"/>
                <a:cs typeface="Segoe UI" panose="020B0502040204020203" pitchFamily="34" charset="0"/>
              </a:rPr>
              <a:t>Restore</a:t>
            </a:r>
          </a:p>
        </p:txBody>
      </p:sp>
      <p:sp>
        <p:nvSpPr>
          <p:cNvPr id="432" name="TextBox 431"/>
          <p:cNvSpPr txBox="1"/>
          <p:nvPr/>
        </p:nvSpPr>
        <p:spPr>
          <a:xfrm>
            <a:off x="9460630" y="5009908"/>
            <a:ext cx="980706" cy="251087"/>
          </a:xfrm>
          <a:prstGeom prst="rect">
            <a:avLst/>
          </a:prstGeom>
          <a:noFill/>
        </p:spPr>
        <p:txBody>
          <a:bodyPr wrap="square" rtlCol="0">
            <a:spAutoFit/>
          </a:bodyPr>
          <a:lstStyle/>
          <a:p>
            <a:pPr algn="ctr" defTabSz="932418"/>
            <a:r>
              <a:rPr lang="en-US" sz="1000" kern="0" dirty="0">
                <a:solidFill>
                  <a:sysClr val="windowText" lastClr="000000"/>
                </a:solidFill>
                <a:latin typeface="Segoe UI" panose="020B0502040204020203" pitchFamily="34" charset="0"/>
                <a:cs typeface="Segoe UI" panose="020B0502040204020203" pitchFamily="34" charset="0"/>
              </a:rPr>
              <a:t>Restore</a:t>
            </a:r>
          </a:p>
        </p:txBody>
      </p:sp>
      <p:sp>
        <p:nvSpPr>
          <p:cNvPr id="433" name="TextBox 432"/>
          <p:cNvSpPr txBox="1"/>
          <p:nvPr/>
        </p:nvSpPr>
        <p:spPr>
          <a:xfrm>
            <a:off x="10795356" y="4449575"/>
            <a:ext cx="980706" cy="400110"/>
          </a:xfrm>
          <a:prstGeom prst="rect">
            <a:avLst/>
          </a:prstGeom>
          <a:noFill/>
        </p:spPr>
        <p:txBody>
          <a:bodyPr wrap="square" rtlCol="0">
            <a:spAutoFit/>
          </a:bodyPr>
          <a:lstStyle/>
          <a:p>
            <a:pPr algn="ctr" defTabSz="932418"/>
            <a:r>
              <a:rPr lang="en-US" sz="1000" kern="0" dirty="0">
                <a:solidFill>
                  <a:sysClr val="windowText" lastClr="000000"/>
                </a:solidFill>
                <a:latin typeface="Segoe UI" panose="020B0502040204020203" pitchFamily="34" charset="0"/>
                <a:cs typeface="Segoe UI" panose="020B0502040204020203" pitchFamily="34" charset="0"/>
              </a:rPr>
              <a:t>Azure Storage (blob)</a:t>
            </a:r>
          </a:p>
        </p:txBody>
      </p:sp>
      <p:sp>
        <p:nvSpPr>
          <p:cNvPr id="445" name="TextBox 444"/>
          <p:cNvSpPr txBox="1"/>
          <p:nvPr/>
        </p:nvSpPr>
        <p:spPr>
          <a:xfrm>
            <a:off x="8518273" y="4246824"/>
            <a:ext cx="980706" cy="408017"/>
          </a:xfrm>
          <a:prstGeom prst="rect">
            <a:avLst/>
          </a:prstGeom>
          <a:noFill/>
        </p:spPr>
        <p:txBody>
          <a:bodyPr wrap="square" rtlCol="0">
            <a:spAutoFit/>
          </a:bodyPr>
          <a:lstStyle/>
          <a:p>
            <a:pPr algn="ctr" defTabSz="932418"/>
            <a:r>
              <a:rPr lang="en-US" sz="1000" kern="0" dirty="0">
                <a:solidFill>
                  <a:sysClr val="windowText" lastClr="000000"/>
                </a:solidFill>
                <a:latin typeface="Segoe UI" panose="020B0502040204020203" pitchFamily="34" charset="0"/>
                <a:cs typeface="Segoe UI" panose="020B0502040204020203" pitchFamily="34" charset="0"/>
              </a:rPr>
              <a:t>Virtual Machines</a:t>
            </a:r>
          </a:p>
        </p:txBody>
      </p:sp>
      <p:sp>
        <p:nvSpPr>
          <p:cNvPr id="447" name="TextBox 446"/>
          <p:cNvSpPr txBox="1"/>
          <p:nvPr/>
        </p:nvSpPr>
        <p:spPr>
          <a:xfrm>
            <a:off x="8269457" y="5009908"/>
            <a:ext cx="980706" cy="251087"/>
          </a:xfrm>
          <a:prstGeom prst="rect">
            <a:avLst/>
          </a:prstGeom>
          <a:noFill/>
        </p:spPr>
        <p:txBody>
          <a:bodyPr wrap="square" rtlCol="0">
            <a:spAutoFit/>
          </a:bodyPr>
          <a:lstStyle/>
          <a:p>
            <a:pPr algn="ctr" defTabSz="932418"/>
            <a:r>
              <a:rPr lang="en-US" sz="1000" kern="0" dirty="0">
                <a:solidFill>
                  <a:sysClr val="windowText" lastClr="000000"/>
                </a:solidFill>
                <a:latin typeface="Segoe UI" panose="020B0502040204020203" pitchFamily="34" charset="0"/>
                <a:cs typeface="Segoe UI" panose="020B0502040204020203" pitchFamily="34" charset="0"/>
              </a:rPr>
              <a:t>VPC / tenant</a:t>
            </a:r>
          </a:p>
        </p:txBody>
      </p:sp>
      <p:sp>
        <p:nvSpPr>
          <p:cNvPr id="448" name="Rectangle 447"/>
          <p:cNvSpPr/>
          <p:nvPr/>
        </p:nvSpPr>
        <p:spPr>
          <a:xfrm>
            <a:off x="8609947" y="3461265"/>
            <a:ext cx="744958" cy="2569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14" rIns="0" rtlCol="0" anchor="ctr"/>
          <a:lstStyle/>
          <a:p>
            <a:pPr algn="ctr" defTabSz="932418"/>
            <a:r>
              <a:rPr lang="en-US" sz="1048" b="1" kern="0" dirty="0">
                <a:solidFill>
                  <a:srgbClr val="505050"/>
                </a:solidFill>
                <a:latin typeface="Segoe UI" panose="020B0502040204020203" pitchFamily="34" charset="0"/>
                <a:cs typeface="Segoe UI" panose="020B0502040204020203" pitchFamily="34" charset="0"/>
              </a:rPr>
              <a:t>Agent F</a:t>
            </a:r>
          </a:p>
        </p:txBody>
      </p:sp>
      <p:cxnSp>
        <p:nvCxnSpPr>
          <p:cNvPr id="450" name="Straight Arrow Connector 449"/>
          <p:cNvCxnSpPr/>
          <p:nvPr/>
        </p:nvCxnSpPr>
        <p:spPr>
          <a:xfrm>
            <a:off x="9379691" y="4020345"/>
            <a:ext cx="230910" cy="0"/>
          </a:xfrm>
          <a:prstGeom prst="straightConnector1">
            <a:avLst/>
          </a:prstGeom>
          <a:ln w="44450">
            <a:solidFill>
              <a:srgbClr val="B9D532"/>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451" name="Straight Arrow Connector 450"/>
          <p:cNvCxnSpPr/>
          <p:nvPr/>
        </p:nvCxnSpPr>
        <p:spPr>
          <a:xfrm rot="5400000" flipV="1">
            <a:off x="10551746" y="3830914"/>
            <a:ext cx="0" cy="378862"/>
          </a:xfrm>
          <a:prstGeom prst="straightConnector1">
            <a:avLst/>
          </a:prstGeom>
          <a:ln w="44450">
            <a:solidFill>
              <a:srgbClr val="B9D532"/>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452" name="Straight Arrow Connector 451"/>
          <p:cNvCxnSpPr/>
          <p:nvPr/>
        </p:nvCxnSpPr>
        <p:spPr>
          <a:xfrm>
            <a:off x="4922220" y="4025938"/>
            <a:ext cx="437424" cy="0"/>
          </a:xfrm>
          <a:prstGeom prst="straightConnector1">
            <a:avLst/>
          </a:prstGeom>
          <a:ln w="44450">
            <a:solidFill>
              <a:srgbClr val="B9D532"/>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453" name="Straight Arrow Connector 452"/>
          <p:cNvCxnSpPr/>
          <p:nvPr/>
        </p:nvCxnSpPr>
        <p:spPr>
          <a:xfrm flipH="1" flipV="1">
            <a:off x="8990920" y="4942276"/>
            <a:ext cx="2307999" cy="20293"/>
          </a:xfrm>
          <a:prstGeom prst="straightConnector1">
            <a:avLst/>
          </a:prstGeom>
          <a:ln w="44450">
            <a:solidFill>
              <a:srgbClr val="B9D532"/>
            </a:solidFill>
            <a:tailEnd type="none" w="med" len="sm"/>
          </a:ln>
        </p:spPr>
        <p:style>
          <a:lnRef idx="1">
            <a:schemeClr val="accent1"/>
          </a:lnRef>
          <a:fillRef idx="0">
            <a:schemeClr val="accent1"/>
          </a:fillRef>
          <a:effectRef idx="0">
            <a:schemeClr val="accent1"/>
          </a:effectRef>
          <a:fontRef idx="minor">
            <a:schemeClr val="tx1"/>
          </a:fontRef>
        </p:style>
      </p:cxnSp>
      <p:cxnSp>
        <p:nvCxnSpPr>
          <p:cNvPr id="454" name="Straight Arrow Connector 453"/>
          <p:cNvCxnSpPr/>
          <p:nvPr/>
        </p:nvCxnSpPr>
        <p:spPr>
          <a:xfrm flipV="1">
            <a:off x="11313965" y="4765628"/>
            <a:ext cx="0" cy="212680"/>
          </a:xfrm>
          <a:prstGeom prst="straightConnector1">
            <a:avLst/>
          </a:prstGeom>
          <a:ln w="44450">
            <a:solidFill>
              <a:srgbClr val="B9D53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5" name="Straight Arrow Connector 454"/>
          <p:cNvCxnSpPr/>
          <p:nvPr/>
        </p:nvCxnSpPr>
        <p:spPr>
          <a:xfrm flipH="1">
            <a:off x="4922222" y="4888251"/>
            <a:ext cx="1422021" cy="0"/>
          </a:xfrm>
          <a:prstGeom prst="straightConnector1">
            <a:avLst/>
          </a:prstGeom>
          <a:ln w="44450">
            <a:solidFill>
              <a:srgbClr val="B9D532"/>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456" name="Straight Arrow Connector 455"/>
          <p:cNvCxnSpPr/>
          <p:nvPr/>
        </p:nvCxnSpPr>
        <p:spPr>
          <a:xfrm flipH="1" flipV="1">
            <a:off x="6342747" y="4626459"/>
            <a:ext cx="3374" cy="283856"/>
          </a:xfrm>
          <a:prstGeom prst="straightConnector1">
            <a:avLst/>
          </a:prstGeom>
          <a:ln w="44450">
            <a:solidFill>
              <a:srgbClr val="B9D53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7" name="Straight Arrow Connector 456"/>
          <p:cNvCxnSpPr/>
          <p:nvPr/>
        </p:nvCxnSpPr>
        <p:spPr>
          <a:xfrm flipV="1">
            <a:off x="9004280" y="4599231"/>
            <a:ext cx="0" cy="364962"/>
          </a:xfrm>
          <a:prstGeom prst="straightConnector1">
            <a:avLst/>
          </a:prstGeom>
          <a:ln w="44450">
            <a:solidFill>
              <a:srgbClr val="B9D532"/>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93" name="Group 92"/>
          <p:cNvGrpSpPr/>
          <p:nvPr/>
        </p:nvGrpSpPr>
        <p:grpSpPr>
          <a:xfrm>
            <a:off x="3241258" y="2857430"/>
            <a:ext cx="4345097" cy="2517435"/>
            <a:chOff x="7649876" y="991492"/>
            <a:chExt cx="3507888" cy="2032380"/>
          </a:xfrm>
        </p:grpSpPr>
        <p:sp>
          <p:nvSpPr>
            <p:cNvPr id="94" name="Freeform 27"/>
            <p:cNvSpPr>
              <a:spLocks/>
            </p:cNvSpPr>
            <p:nvPr/>
          </p:nvSpPr>
          <p:spPr bwMode="auto">
            <a:xfrm>
              <a:off x="7649876" y="991492"/>
              <a:ext cx="3507888" cy="2032380"/>
            </a:xfrm>
            <a:custGeom>
              <a:avLst/>
              <a:gdLst>
                <a:gd name="T0" fmla="*/ 356 w 425"/>
                <a:gd name="T1" fmla="*/ 101 h 247"/>
                <a:gd name="T2" fmla="*/ 356 w 425"/>
                <a:gd name="T3" fmla="*/ 95 h 247"/>
                <a:gd name="T4" fmla="*/ 262 w 425"/>
                <a:gd name="T5" fmla="*/ 0 h 247"/>
                <a:gd name="T6" fmla="*/ 175 w 425"/>
                <a:gd name="T7" fmla="*/ 56 h 247"/>
                <a:gd name="T8" fmla="*/ 128 w 425"/>
                <a:gd name="T9" fmla="*/ 39 h 247"/>
                <a:gd name="T10" fmla="*/ 55 w 425"/>
                <a:gd name="T11" fmla="*/ 112 h 247"/>
                <a:gd name="T12" fmla="*/ 56 w 425"/>
                <a:gd name="T13" fmla="*/ 128 h 247"/>
                <a:gd name="T14" fmla="*/ 0 w 425"/>
                <a:gd name="T15" fmla="*/ 185 h 247"/>
                <a:gd name="T16" fmla="*/ 60 w 425"/>
                <a:gd name="T17" fmla="*/ 247 h 247"/>
                <a:gd name="T18" fmla="*/ 61 w 425"/>
                <a:gd name="T19" fmla="*/ 247 h 247"/>
                <a:gd name="T20" fmla="*/ 352 w 425"/>
                <a:gd name="T21" fmla="*/ 246 h 247"/>
                <a:gd name="T22" fmla="*/ 425 w 425"/>
                <a:gd name="T23" fmla="*/ 173 h 247"/>
                <a:gd name="T24" fmla="*/ 356 w 425"/>
                <a:gd name="T25" fmla="*/ 101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5" h="247">
                  <a:moveTo>
                    <a:pt x="356" y="101"/>
                  </a:moveTo>
                  <a:cubicBezTo>
                    <a:pt x="356" y="98"/>
                    <a:pt x="356" y="97"/>
                    <a:pt x="356" y="95"/>
                  </a:cubicBezTo>
                  <a:cubicBezTo>
                    <a:pt x="356" y="42"/>
                    <a:pt x="314" y="0"/>
                    <a:pt x="262" y="0"/>
                  </a:cubicBezTo>
                  <a:cubicBezTo>
                    <a:pt x="223" y="0"/>
                    <a:pt x="190" y="23"/>
                    <a:pt x="175" y="56"/>
                  </a:cubicBezTo>
                  <a:cubicBezTo>
                    <a:pt x="162" y="45"/>
                    <a:pt x="146" y="39"/>
                    <a:pt x="128" y="39"/>
                  </a:cubicBezTo>
                  <a:cubicBezTo>
                    <a:pt x="88" y="39"/>
                    <a:pt x="55" y="72"/>
                    <a:pt x="55" y="112"/>
                  </a:cubicBezTo>
                  <a:cubicBezTo>
                    <a:pt x="55" y="118"/>
                    <a:pt x="56" y="122"/>
                    <a:pt x="56" y="128"/>
                  </a:cubicBezTo>
                  <a:cubicBezTo>
                    <a:pt x="25" y="130"/>
                    <a:pt x="0" y="152"/>
                    <a:pt x="0" y="185"/>
                  </a:cubicBezTo>
                  <a:cubicBezTo>
                    <a:pt x="0" y="219"/>
                    <a:pt x="26" y="246"/>
                    <a:pt x="60" y="247"/>
                  </a:cubicBezTo>
                  <a:cubicBezTo>
                    <a:pt x="61" y="247"/>
                    <a:pt x="61" y="247"/>
                    <a:pt x="61" y="247"/>
                  </a:cubicBezTo>
                  <a:cubicBezTo>
                    <a:pt x="352" y="246"/>
                    <a:pt x="352" y="246"/>
                    <a:pt x="352" y="246"/>
                  </a:cubicBezTo>
                  <a:cubicBezTo>
                    <a:pt x="392" y="246"/>
                    <a:pt x="425" y="214"/>
                    <a:pt x="425" y="173"/>
                  </a:cubicBezTo>
                  <a:cubicBezTo>
                    <a:pt x="425" y="134"/>
                    <a:pt x="395" y="103"/>
                    <a:pt x="356" y="101"/>
                  </a:cubicBezTo>
                  <a:close/>
                </a:path>
              </a:pathLst>
            </a:custGeom>
            <a:noFill/>
            <a:ln w="25400">
              <a:solidFill>
                <a:srgbClr val="2072B9"/>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5" name="TextBox 94"/>
            <p:cNvSpPr txBox="1"/>
            <p:nvPr/>
          </p:nvSpPr>
          <p:spPr>
            <a:xfrm>
              <a:off x="8046974" y="1070447"/>
              <a:ext cx="385412" cy="159444"/>
            </a:xfrm>
            <a:prstGeom prst="rect">
              <a:avLst/>
            </a:prstGeom>
            <a:noFill/>
          </p:spPr>
          <p:txBody>
            <a:bodyPr wrap="none" lIns="0" tIns="0" rIns="0" bIns="0" rtlCol="0">
              <a:spAutoFit/>
            </a:bodyPr>
            <a:lstStyle/>
            <a:p>
              <a:pPr algn="ctr" defTabSz="932418">
                <a:lnSpc>
                  <a:spcPct val="90000"/>
                </a:lnSpc>
                <a:spcAft>
                  <a:spcPts val="600"/>
                </a:spcAft>
              </a:pPr>
              <a:r>
                <a:rPr lang="en-US" sz="1398" kern="0" dirty="0">
                  <a:solidFill>
                    <a:srgbClr val="0072C6"/>
                  </a:solidFill>
                  <a:latin typeface="Segoe UI Semibold" panose="020B0702040204020203" pitchFamily="34" charset="0"/>
                  <a:cs typeface="Segoe UI Semibold" panose="020B0702040204020203" pitchFamily="34" charset="0"/>
                </a:rPr>
                <a:t>Azure</a:t>
              </a:r>
            </a:p>
          </p:txBody>
        </p:sp>
      </p:grpSp>
      <p:grpSp>
        <p:nvGrpSpPr>
          <p:cNvPr id="92" name="Group 91"/>
          <p:cNvGrpSpPr/>
          <p:nvPr/>
        </p:nvGrpSpPr>
        <p:grpSpPr>
          <a:xfrm>
            <a:off x="7781075" y="2755677"/>
            <a:ext cx="4520720" cy="2619189"/>
            <a:chOff x="7649876" y="991492"/>
            <a:chExt cx="3507888" cy="2032380"/>
          </a:xfrm>
        </p:grpSpPr>
        <p:sp>
          <p:nvSpPr>
            <p:cNvPr id="96" name="Freeform 27"/>
            <p:cNvSpPr>
              <a:spLocks/>
            </p:cNvSpPr>
            <p:nvPr/>
          </p:nvSpPr>
          <p:spPr bwMode="auto">
            <a:xfrm>
              <a:off x="7649876" y="991492"/>
              <a:ext cx="3507888" cy="2032380"/>
            </a:xfrm>
            <a:custGeom>
              <a:avLst/>
              <a:gdLst>
                <a:gd name="T0" fmla="*/ 356 w 425"/>
                <a:gd name="T1" fmla="*/ 101 h 247"/>
                <a:gd name="T2" fmla="*/ 356 w 425"/>
                <a:gd name="T3" fmla="*/ 95 h 247"/>
                <a:gd name="T4" fmla="*/ 262 w 425"/>
                <a:gd name="T5" fmla="*/ 0 h 247"/>
                <a:gd name="T6" fmla="*/ 175 w 425"/>
                <a:gd name="T7" fmla="*/ 56 h 247"/>
                <a:gd name="T8" fmla="*/ 128 w 425"/>
                <a:gd name="T9" fmla="*/ 39 h 247"/>
                <a:gd name="T10" fmla="*/ 55 w 425"/>
                <a:gd name="T11" fmla="*/ 112 h 247"/>
                <a:gd name="T12" fmla="*/ 56 w 425"/>
                <a:gd name="T13" fmla="*/ 128 h 247"/>
                <a:gd name="T14" fmla="*/ 0 w 425"/>
                <a:gd name="T15" fmla="*/ 185 h 247"/>
                <a:gd name="T16" fmla="*/ 60 w 425"/>
                <a:gd name="T17" fmla="*/ 247 h 247"/>
                <a:gd name="T18" fmla="*/ 61 w 425"/>
                <a:gd name="T19" fmla="*/ 247 h 247"/>
                <a:gd name="T20" fmla="*/ 352 w 425"/>
                <a:gd name="T21" fmla="*/ 246 h 247"/>
                <a:gd name="T22" fmla="*/ 425 w 425"/>
                <a:gd name="T23" fmla="*/ 173 h 247"/>
                <a:gd name="T24" fmla="*/ 356 w 425"/>
                <a:gd name="T25" fmla="*/ 101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5" h="247">
                  <a:moveTo>
                    <a:pt x="356" y="101"/>
                  </a:moveTo>
                  <a:cubicBezTo>
                    <a:pt x="356" y="98"/>
                    <a:pt x="356" y="97"/>
                    <a:pt x="356" y="95"/>
                  </a:cubicBezTo>
                  <a:cubicBezTo>
                    <a:pt x="356" y="42"/>
                    <a:pt x="314" y="0"/>
                    <a:pt x="262" y="0"/>
                  </a:cubicBezTo>
                  <a:cubicBezTo>
                    <a:pt x="223" y="0"/>
                    <a:pt x="190" y="23"/>
                    <a:pt x="175" y="56"/>
                  </a:cubicBezTo>
                  <a:cubicBezTo>
                    <a:pt x="162" y="45"/>
                    <a:pt x="146" y="39"/>
                    <a:pt x="128" y="39"/>
                  </a:cubicBezTo>
                  <a:cubicBezTo>
                    <a:pt x="88" y="39"/>
                    <a:pt x="55" y="72"/>
                    <a:pt x="55" y="112"/>
                  </a:cubicBezTo>
                  <a:cubicBezTo>
                    <a:pt x="55" y="118"/>
                    <a:pt x="56" y="122"/>
                    <a:pt x="56" y="128"/>
                  </a:cubicBezTo>
                  <a:cubicBezTo>
                    <a:pt x="25" y="130"/>
                    <a:pt x="0" y="152"/>
                    <a:pt x="0" y="185"/>
                  </a:cubicBezTo>
                  <a:cubicBezTo>
                    <a:pt x="0" y="219"/>
                    <a:pt x="26" y="246"/>
                    <a:pt x="60" y="247"/>
                  </a:cubicBezTo>
                  <a:cubicBezTo>
                    <a:pt x="61" y="247"/>
                    <a:pt x="61" y="247"/>
                    <a:pt x="61" y="247"/>
                  </a:cubicBezTo>
                  <a:cubicBezTo>
                    <a:pt x="352" y="246"/>
                    <a:pt x="352" y="246"/>
                    <a:pt x="352" y="246"/>
                  </a:cubicBezTo>
                  <a:cubicBezTo>
                    <a:pt x="392" y="246"/>
                    <a:pt x="425" y="214"/>
                    <a:pt x="425" y="173"/>
                  </a:cubicBezTo>
                  <a:cubicBezTo>
                    <a:pt x="425" y="134"/>
                    <a:pt x="395" y="103"/>
                    <a:pt x="356" y="101"/>
                  </a:cubicBezTo>
                  <a:close/>
                </a:path>
              </a:pathLst>
            </a:custGeom>
            <a:noFill/>
            <a:ln w="25400">
              <a:solidFill>
                <a:srgbClr val="2072B9"/>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7" name="TextBox 96"/>
            <p:cNvSpPr txBox="1"/>
            <p:nvPr/>
          </p:nvSpPr>
          <p:spPr>
            <a:xfrm>
              <a:off x="8054458" y="1070447"/>
              <a:ext cx="370439" cy="153250"/>
            </a:xfrm>
            <a:prstGeom prst="rect">
              <a:avLst/>
            </a:prstGeom>
            <a:noFill/>
          </p:spPr>
          <p:txBody>
            <a:bodyPr wrap="none" lIns="0" tIns="0" rIns="0" bIns="0" rtlCol="0">
              <a:spAutoFit/>
            </a:bodyPr>
            <a:lstStyle/>
            <a:p>
              <a:pPr algn="ctr" defTabSz="932418">
                <a:lnSpc>
                  <a:spcPct val="90000"/>
                </a:lnSpc>
                <a:spcAft>
                  <a:spcPts val="600"/>
                </a:spcAft>
              </a:pPr>
              <a:r>
                <a:rPr lang="en-US" sz="1398" kern="0" dirty="0">
                  <a:solidFill>
                    <a:srgbClr val="0072C6"/>
                  </a:solidFill>
                  <a:latin typeface="Segoe UI Semibold" panose="020B0702040204020203" pitchFamily="34" charset="0"/>
                  <a:cs typeface="Segoe UI Semibold" panose="020B0702040204020203" pitchFamily="34" charset="0"/>
                </a:rPr>
                <a:t>Azure</a:t>
              </a:r>
            </a:p>
          </p:txBody>
        </p:sp>
      </p:grpSp>
      <p:grpSp>
        <p:nvGrpSpPr>
          <p:cNvPr id="10" name="Group 9"/>
          <p:cNvGrpSpPr/>
          <p:nvPr/>
        </p:nvGrpSpPr>
        <p:grpSpPr>
          <a:xfrm>
            <a:off x="5431147" y="3292219"/>
            <a:ext cx="1049040" cy="874466"/>
            <a:chOff x="6365538" y="2434795"/>
            <a:chExt cx="1049338" cy="874714"/>
          </a:xfrm>
        </p:grpSpPr>
        <p:pic>
          <p:nvPicPr>
            <p:cNvPr id="423" name="Picture 422"/>
            <p:cNvPicPr>
              <a:picLocks noChangeAspect="1"/>
            </p:cNvPicPr>
            <p:nvPr/>
          </p:nvPicPr>
          <p:blipFill>
            <a:blip r:embed="rId5"/>
            <a:stretch>
              <a:fillRect/>
            </a:stretch>
          </p:blipFill>
          <p:spPr>
            <a:xfrm>
              <a:off x="6643345" y="2898342"/>
              <a:ext cx="314380" cy="291488"/>
            </a:xfrm>
            <a:prstGeom prst="rect">
              <a:avLst/>
            </a:prstGeom>
          </p:spPr>
        </p:pic>
        <p:grpSp>
          <p:nvGrpSpPr>
            <p:cNvPr id="3" name="Group 4"/>
            <p:cNvGrpSpPr>
              <a:grpSpLocks noChangeAspect="1"/>
            </p:cNvGrpSpPr>
            <p:nvPr/>
          </p:nvGrpSpPr>
          <p:grpSpPr bwMode="auto">
            <a:xfrm>
              <a:off x="6365538" y="2434795"/>
              <a:ext cx="1049338" cy="874714"/>
              <a:chOff x="4119" y="1413"/>
              <a:chExt cx="661" cy="551"/>
            </a:xfrm>
          </p:grpSpPr>
          <p:sp>
            <p:nvSpPr>
              <p:cNvPr id="5" name="AutoShape 3"/>
              <p:cNvSpPr>
                <a:spLocks noChangeAspect="1" noChangeArrowheads="1" noTextEdit="1"/>
              </p:cNvSpPr>
              <p:nvPr/>
            </p:nvSpPr>
            <p:spPr bwMode="auto">
              <a:xfrm>
                <a:off x="4119" y="1416"/>
                <a:ext cx="661" cy="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6" name="Freeform 5"/>
              <p:cNvSpPr>
                <a:spLocks/>
              </p:cNvSpPr>
              <p:nvPr/>
            </p:nvSpPr>
            <p:spPr bwMode="auto">
              <a:xfrm>
                <a:off x="4297" y="1413"/>
                <a:ext cx="480" cy="363"/>
              </a:xfrm>
              <a:custGeom>
                <a:avLst/>
                <a:gdLst>
                  <a:gd name="T0" fmla="*/ 126 w 146"/>
                  <a:gd name="T1" fmla="*/ 47 h 110"/>
                  <a:gd name="T2" fmla="*/ 127 w 146"/>
                  <a:gd name="T3" fmla="*/ 43 h 110"/>
                  <a:gd name="T4" fmla="*/ 84 w 146"/>
                  <a:gd name="T5" fmla="*/ 0 h 110"/>
                  <a:gd name="T6" fmla="*/ 49 w 146"/>
                  <a:gd name="T7" fmla="*/ 18 h 110"/>
                  <a:gd name="T8" fmla="*/ 32 w 146"/>
                  <a:gd name="T9" fmla="*/ 13 h 110"/>
                  <a:gd name="T10" fmla="*/ 0 w 146"/>
                  <a:gd name="T11" fmla="*/ 42 h 110"/>
                  <a:gd name="T12" fmla="*/ 8 w 146"/>
                  <a:gd name="T13" fmla="*/ 41 h 110"/>
                  <a:gd name="T14" fmla="*/ 42 w 146"/>
                  <a:gd name="T15" fmla="*/ 52 h 110"/>
                  <a:gd name="T16" fmla="*/ 88 w 146"/>
                  <a:gd name="T17" fmla="*/ 24 h 110"/>
                  <a:gd name="T18" fmla="*/ 88 w 146"/>
                  <a:gd name="T19" fmla="*/ 10 h 110"/>
                  <a:gd name="T20" fmla="*/ 113 w 146"/>
                  <a:gd name="T21" fmla="*/ 31 h 110"/>
                  <a:gd name="T22" fmla="*/ 88 w 146"/>
                  <a:gd name="T23" fmla="*/ 53 h 110"/>
                  <a:gd name="T24" fmla="*/ 88 w 146"/>
                  <a:gd name="T25" fmla="*/ 39 h 110"/>
                  <a:gd name="T26" fmla="*/ 58 w 146"/>
                  <a:gd name="T27" fmla="*/ 54 h 110"/>
                  <a:gd name="T28" fmla="*/ 60 w 146"/>
                  <a:gd name="T29" fmla="*/ 54 h 110"/>
                  <a:gd name="T30" fmla="*/ 106 w 146"/>
                  <a:gd name="T31" fmla="*/ 95 h 110"/>
                  <a:gd name="T32" fmla="*/ 119 w 146"/>
                  <a:gd name="T33" fmla="*/ 110 h 110"/>
                  <a:gd name="T34" fmla="*/ 146 w 146"/>
                  <a:gd name="T35" fmla="*/ 76 h 110"/>
                  <a:gd name="T36" fmla="*/ 126 w 146"/>
                  <a:gd name="T37" fmla="*/ 4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6" h="110">
                    <a:moveTo>
                      <a:pt x="126" y="47"/>
                    </a:moveTo>
                    <a:cubicBezTo>
                      <a:pt x="126" y="45"/>
                      <a:pt x="127" y="44"/>
                      <a:pt x="127" y="43"/>
                    </a:cubicBezTo>
                    <a:cubicBezTo>
                      <a:pt x="127" y="19"/>
                      <a:pt x="107" y="0"/>
                      <a:pt x="84" y="0"/>
                    </a:cubicBezTo>
                    <a:cubicBezTo>
                      <a:pt x="70" y="0"/>
                      <a:pt x="57" y="7"/>
                      <a:pt x="49" y="18"/>
                    </a:cubicBezTo>
                    <a:cubicBezTo>
                      <a:pt x="44" y="15"/>
                      <a:pt x="38" y="13"/>
                      <a:pt x="32" y="13"/>
                    </a:cubicBezTo>
                    <a:cubicBezTo>
                      <a:pt x="16" y="13"/>
                      <a:pt x="2" y="26"/>
                      <a:pt x="0" y="42"/>
                    </a:cubicBezTo>
                    <a:cubicBezTo>
                      <a:pt x="3" y="42"/>
                      <a:pt x="5" y="41"/>
                      <a:pt x="8" y="41"/>
                    </a:cubicBezTo>
                    <a:cubicBezTo>
                      <a:pt x="20" y="41"/>
                      <a:pt x="32" y="45"/>
                      <a:pt x="42" y="52"/>
                    </a:cubicBezTo>
                    <a:cubicBezTo>
                      <a:pt x="49" y="36"/>
                      <a:pt x="68" y="25"/>
                      <a:pt x="88" y="24"/>
                    </a:cubicBezTo>
                    <a:cubicBezTo>
                      <a:pt x="88" y="10"/>
                      <a:pt x="88" y="10"/>
                      <a:pt x="88" y="10"/>
                    </a:cubicBezTo>
                    <a:cubicBezTo>
                      <a:pt x="113" y="31"/>
                      <a:pt x="113" y="31"/>
                      <a:pt x="113" y="31"/>
                    </a:cubicBezTo>
                    <a:cubicBezTo>
                      <a:pt x="88" y="53"/>
                      <a:pt x="88" y="53"/>
                      <a:pt x="88" y="53"/>
                    </a:cubicBezTo>
                    <a:cubicBezTo>
                      <a:pt x="88" y="39"/>
                      <a:pt x="88" y="39"/>
                      <a:pt x="88" y="39"/>
                    </a:cubicBezTo>
                    <a:cubicBezTo>
                      <a:pt x="76" y="39"/>
                      <a:pt x="65" y="44"/>
                      <a:pt x="58" y="54"/>
                    </a:cubicBezTo>
                    <a:cubicBezTo>
                      <a:pt x="60" y="54"/>
                      <a:pt x="60" y="54"/>
                      <a:pt x="60" y="54"/>
                    </a:cubicBezTo>
                    <a:cubicBezTo>
                      <a:pt x="84" y="54"/>
                      <a:pt x="103" y="72"/>
                      <a:pt x="106" y="95"/>
                    </a:cubicBezTo>
                    <a:cubicBezTo>
                      <a:pt x="112" y="99"/>
                      <a:pt x="116" y="104"/>
                      <a:pt x="119" y="110"/>
                    </a:cubicBezTo>
                    <a:cubicBezTo>
                      <a:pt x="135" y="106"/>
                      <a:pt x="146" y="93"/>
                      <a:pt x="146" y="76"/>
                    </a:cubicBezTo>
                    <a:cubicBezTo>
                      <a:pt x="146" y="63"/>
                      <a:pt x="139" y="53"/>
                      <a:pt x="126" y="47"/>
                    </a:cubicBezTo>
                    <a:close/>
                  </a:path>
                </a:pathLst>
              </a:custGeom>
              <a:noFill/>
              <a:ln w="19050">
                <a:solidFill>
                  <a:srgbClr val="2072B9"/>
                </a:solidFill>
                <a:round/>
                <a:headEnd/>
                <a:tailEnd/>
              </a:ln>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7" name="Freeform 6"/>
              <p:cNvSpPr>
                <a:spLocks/>
              </p:cNvSpPr>
              <p:nvPr/>
            </p:nvSpPr>
            <p:spPr bwMode="auto">
              <a:xfrm>
                <a:off x="4119" y="1598"/>
                <a:ext cx="539" cy="366"/>
              </a:xfrm>
              <a:custGeom>
                <a:avLst/>
                <a:gdLst>
                  <a:gd name="T0" fmla="*/ 20 w 164"/>
                  <a:gd name="T1" fmla="*/ 46 h 111"/>
                  <a:gd name="T2" fmla="*/ 19 w 164"/>
                  <a:gd name="T3" fmla="*/ 42 h 111"/>
                  <a:gd name="T4" fmla="*/ 62 w 164"/>
                  <a:gd name="T5" fmla="*/ 0 h 111"/>
                  <a:gd name="T6" fmla="*/ 97 w 164"/>
                  <a:gd name="T7" fmla="*/ 17 h 111"/>
                  <a:gd name="T8" fmla="*/ 114 w 164"/>
                  <a:gd name="T9" fmla="*/ 13 h 111"/>
                  <a:gd name="T10" fmla="*/ 146 w 164"/>
                  <a:gd name="T11" fmla="*/ 44 h 111"/>
                  <a:gd name="T12" fmla="*/ 146 w 164"/>
                  <a:gd name="T13" fmla="*/ 47 h 111"/>
                  <a:gd name="T14" fmla="*/ 164 w 164"/>
                  <a:gd name="T15" fmla="*/ 76 h 111"/>
                  <a:gd name="T16" fmla="*/ 128 w 164"/>
                  <a:gd name="T17" fmla="*/ 111 h 111"/>
                  <a:gd name="T18" fmla="*/ 37 w 164"/>
                  <a:gd name="T19" fmla="*/ 111 h 111"/>
                  <a:gd name="T20" fmla="*/ 0 w 164"/>
                  <a:gd name="T21" fmla="*/ 76 h 111"/>
                  <a:gd name="T22" fmla="*/ 20 w 164"/>
                  <a:gd name="T23"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11">
                    <a:moveTo>
                      <a:pt x="20" y="46"/>
                    </a:moveTo>
                    <a:cubicBezTo>
                      <a:pt x="20" y="45"/>
                      <a:pt x="19" y="43"/>
                      <a:pt x="19" y="42"/>
                    </a:cubicBezTo>
                    <a:cubicBezTo>
                      <a:pt x="19" y="19"/>
                      <a:pt x="39" y="0"/>
                      <a:pt x="62" y="0"/>
                    </a:cubicBezTo>
                    <a:cubicBezTo>
                      <a:pt x="76" y="0"/>
                      <a:pt x="89" y="6"/>
                      <a:pt x="97" y="17"/>
                    </a:cubicBezTo>
                    <a:cubicBezTo>
                      <a:pt x="102" y="14"/>
                      <a:pt x="108" y="13"/>
                      <a:pt x="114" y="13"/>
                    </a:cubicBezTo>
                    <a:cubicBezTo>
                      <a:pt x="131" y="13"/>
                      <a:pt x="146" y="27"/>
                      <a:pt x="146" y="44"/>
                    </a:cubicBezTo>
                    <a:cubicBezTo>
                      <a:pt x="146" y="47"/>
                      <a:pt x="146" y="47"/>
                      <a:pt x="146" y="47"/>
                    </a:cubicBezTo>
                    <a:cubicBezTo>
                      <a:pt x="158" y="53"/>
                      <a:pt x="164" y="63"/>
                      <a:pt x="164" y="76"/>
                    </a:cubicBezTo>
                    <a:cubicBezTo>
                      <a:pt x="164" y="96"/>
                      <a:pt x="148" y="111"/>
                      <a:pt x="128" y="111"/>
                    </a:cubicBezTo>
                    <a:cubicBezTo>
                      <a:pt x="37" y="111"/>
                      <a:pt x="37" y="111"/>
                      <a:pt x="37" y="111"/>
                    </a:cubicBezTo>
                    <a:cubicBezTo>
                      <a:pt x="16" y="111"/>
                      <a:pt x="0" y="96"/>
                      <a:pt x="0" y="76"/>
                    </a:cubicBezTo>
                    <a:cubicBezTo>
                      <a:pt x="0" y="63"/>
                      <a:pt x="7" y="52"/>
                      <a:pt x="20" y="46"/>
                    </a:cubicBezTo>
                    <a:close/>
                  </a:path>
                </a:pathLst>
              </a:custGeom>
              <a:noFill/>
              <a:ln w="19050">
                <a:solidFill>
                  <a:srgbClr val="1EBBEE"/>
                </a:solidFill>
                <a:round/>
                <a:headEnd/>
                <a:tailEnd/>
              </a:ln>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grpSp>
      </p:grpSp>
      <p:grpSp>
        <p:nvGrpSpPr>
          <p:cNvPr id="104" name="Group 14"/>
          <p:cNvGrpSpPr>
            <a:grpSpLocks noChangeAspect="1"/>
          </p:cNvGrpSpPr>
          <p:nvPr/>
        </p:nvGrpSpPr>
        <p:grpSpPr bwMode="auto">
          <a:xfrm>
            <a:off x="4087783" y="4319626"/>
            <a:ext cx="599826" cy="484018"/>
            <a:chOff x="5728" y="1601"/>
            <a:chExt cx="404" cy="326"/>
          </a:xfrm>
        </p:grpSpPr>
        <p:sp>
          <p:nvSpPr>
            <p:cNvPr id="105" name="AutoShape 13"/>
            <p:cNvSpPr>
              <a:spLocks noChangeAspect="1" noChangeArrowheads="1" noTextEdit="1"/>
            </p:cNvSpPr>
            <p:nvPr/>
          </p:nvSpPr>
          <p:spPr bwMode="auto">
            <a:xfrm>
              <a:off x="5728" y="1601"/>
              <a:ext cx="404"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06" name="Line 15"/>
            <p:cNvSpPr>
              <a:spLocks noChangeShapeType="1"/>
            </p:cNvSpPr>
            <p:nvPr/>
          </p:nvSpPr>
          <p:spPr bwMode="auto">
            <a:xfrm>
              <a:off x="5931" y="1861"/>
              <a:ext cx="0" cy="58"/>
            </a:xfrm>
            <a:prstGeom prst="line">
              <a:avLst/>
            </a:prstGeom>
            <a:noFill/>
            <a:ln w="15875" cap="rnd">
              <a:solidFill>
                <a:srgbClr val="2072B9">
                  <a:alpha val="75000"/>
                </a:srgbClr>
              </a:solidFill>
              <a:prstDash val="solid"/>
              <a:round/>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07" name="Line 16"/>
            <p:cNvSpPr>
              <a:spLocks noChangeShapeType="1"/>
            </p:cNvSpPr>
            <p:nvPr/>
          </p:nvSpPr>
          <p:spPr bwMode="auto">
            <a:xfrm>
              <a:off x="5869" y="1923"/>
              <a:ext cx="125" cy="0"/>
            </a:xfrm>
            <a:prstGeom prst="line">
              <a:avLst/>
            </a:prstGeom>
            <a:noFill/>
            <a:ln w="15875" cap="rnd">
              <a:solidFill>
                <a:srgbClr val="2072B9">
                  <a:alpha val="75000"/>
                </a:srgbClr>
              </a:solidFill>
              <a:prstDash val="solid"/>
              <a:round/>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08" name="Rectangle 17"/>
            <p:cNvSpPr>
              <a:spLocks noChangeArrowheads="1"/>
            </p:cNvSpPr>
            <p:nvPr/>
          </p:nvSpPr>
          <p:spPr bwMode="auto">
            <a:xfrm>
              <a:off x="5734" y="1607"/>
              <a:ext cx="394" cy="253"/>
            </a:xfrm>
            <a:prstGeom prst="rect">
              <a:avLst/>
            </a:prstGeom>
            <a:noFill/>
            <a:ln w="15875" cap="rnd">
              <a:solidFill>
                <a:srgbClr val="2072B9">
                  <a:alpha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09" name="Freeform 18"/>
            <p:cNvSpPr>
              <a:spLocks/>
            </p:cNvSpPr>
            <p:nvPr/>
          </p:nvSpPr>
          <p:spPr bwMode="auto">
            <a:xfrm>
              <a:off x="5833" y="1657"/>
              <a:ext cx="201" cy="153"/>
            </a:xfrm>
            <a:custGeom>
              <a:avLst/>
              <a:gdLst>
                <a:gd name="T0" fmla="*/ 198 w 204"/>
                <a:gd name="T1" fmla="*/ 155 h 155"/>
                <a:gd name="T2" fmla="*/ 11 w 204"/>
                <a:gd name="T3" fmla="*/ 155 h 155"/>
                <a:gd name="T4" fmla="*/ 0 w 204"/>
                <a:gd name="T5" fmla="*/ 147 h 155"/>
                <a:gd name="T6" fmla="*/ 0 w 204"/>
                <a:gd name="T7" fmla="*/ 9 h 155"/>
                <a:gd name="T8" fmla="*/ 10 w 204"/>
                <a:gd name="T9" fmla="*/ 0 h 155"/>
                <a:gd name="T10" fmla="*/ 194 w 204"/>
                <a:gd name="T11" fmla="*/ 0 h 155"/>
                <a:gd name="T12" fmla="*/ 204 w 204"/>
                <a:gd name="T13" fmla="*/ 11 h 155"/>
                <a:gd name="T14" fmla="*/ 204 w 204"/>
                <a:gd name="T15" fmla="*/ 149 h 155"/>
                <a:gd name="T16" fmla="*/ 198 w 204"/>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155">
                  <a:moveTo>
                    <a:pt x="198" y="155"/>
                  </a:moveTo>
                  <a:cubicBezTo>
                    <a:pt x="11" y="155"/>
                    <a:pt x="11" y="155"/>
                    <a:pt x="11" y="155"/>
                  </a:cubicBezTo>
                  <a:cubicBezTo>
                    <a:pt x="5" y="155"/>
                    <a:pt x="0" y="152"/>
                    <a:pt x="0" y="147"/>
                  </a:cubicBezTo>
                  <a:cubicBezTo>
                    <a:pt x="0" y="9"/>
                    <a:pt x="0" y="9"/>
                    <a:pt x="0" y="9"/>
                  </a:cubicBezTo>
                  <a:cubicBezTo>
                    <a:pt x="0" y="4"/>
                    <a:pt x="5" y="0"/>
                    <a:pt x="10" y="0"/>
                  </a:cubicBezTo>
                  <a:cubicBezTo>
                    <a:pt x="194" y="0"/>
                    <a:pt x="194" y="0"/>
                    <a:pt x="194" y="0"/>
                  </a:cubicBezTo>
                  <a:cubicBezTo>
                    <a:pt x="200" y="0"/>
                    <a:pt x="204" y="5"/>
                    <a:pt x="204" y="11"/>
                  </a:cubicBezTo>
                  <a:cubicBezTo>
                    <a:pt x="204" y="149"/>
                    <a:pt x="204" y="149"/>
                    <a:pt x="204" y="149"/>
                  </a:cubicBezTo>
                  <a:cubicBezTo>
                    <a:pt x="204" y="152"/>
                    <a:pt x="202" y="155"/>
                    <a:pt x="198" y="155"/>
                  </a:cubicBezTo>
                  <a:close/>
                </a:path>
              </a:pathLst>
            </a:custGeom>
            <a:noFill/>
            <a:ln w="12700" cap="rnd">
              <a:solidFill>
                <a:srgbClr val="2072B9">
                  <a:alpha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10" name="Line 19"/>
            <p:cNvSpPr>
              <a:spLocks noChangeShapeType="1"/>
            </p:cNvSpPr>
            <p:nvPr/>
          </p:nvSpPr>
          <p:spPr bwMode="auto">
            <a:xfrm>
              <a:off x="5835" y="1701"/>
              <a:ext cx="199" cy="0"/>
            </a:xfrm>
            <a:prstGeom prst="line">
              <a:avLst/>
            </a:prstGeom>
            <a:noFill/>
            <a:ln w="12700" cap="rnd">
              <a:solidFill>
                <a:srgbClr val="2072B9">
                  <a:alpha val="75000"/>
                </a:srgbClr>
              </a:solidFill>
              <a:prstDash val="solid"/>
              <a:round/>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11" name="Line 20"/>
            <p:cNvSpPr>
              <a:spLocks noChangeShapeType="1"/>
            </p:cNvSpPr>
            <p:nvPr/>
          </p:nvSpPr>
          <p:spPr bwMode="auto">
            <a:xfrm>
              <a:off x="5860" y="1734"/>
              <a:ext cx="73" cy="0"/>
            </a:xfrm>
            <a:prstGeom prst="line">
              <a:avLst/>
            </a:prstGeom>
            <a:noFill/>
            <a:ln w="7938" cap="rnd">
              <a:solidFill>
                <a:srgbClr val="2072B9">
                  <a:alpha val="75000"/>
                </a:srgbClr>
              </a:solidFill>
              <a:prstDash val="solid"/>
              <a:round/>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12" name="Line 21"/>
            <p:cNvSpPr>
              <a:spLocks noChangeShapeType="1"/>
            </p:cNvSpPr>
            <p:nvPr/>
          </p:nvSpPr>
          <p:spPr bwMode="auto">
            <a:xfrm>
              <a:off x="5860" y="1753"/>
              <a:ext cx="73" cy="0"/>
            </a:xfrm>
            <a:prstGeom prst="line">
              <a:avLst/>
            </a:prstGeom>
            <a:noFill/>
            <a:ln w="7938" cap="rnd">
              <a:solidFill>
                <a:srgbClr val="2072B9">
                  <a:alpha val="75000"/>
                </a:srgbClr>
              </a:solidFill>
              <a:prstDash val="solid"/>
              <a:round/>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13" name="Line 22"/>
            <p:cNvSpPr>
              <a:spLocks noChangeShapeType="1"/>
            </p:cNvSpPr>
            <p:nvPr/>
          </p:nvSpPr>
          <p:spPr bwMode="auto">
            <a:xfrm>
              <a:off x="5860" y="1771"/>
              <a:ext cx="73" cy="0"/>
            </a:xfrm>
            <a:prstGeom prst="line">
              <a:avLst/>
            </a:prstGeom>
            <a:noFill/>
            <a:ln w="7938" cap="rnd">
              <a:solidFill>
                <a:srgbClr val="2072B9">
                  <a:alpha val="75000"/>
                </a:srgbClr>
              </a:solidFill>
              <a:prstDash val="solid"/>
              <a:round/>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14" name="Oval 23"/>
            <p:cNvSpPr>
              <a:spLocks noChangeArrowheads="1"/>
            </p:cNvSpPr>
            <p:nvPr/>
          </p:nvSpPr>
          <p:spPr bwMode="auto">
            <a:xfrm>
              <a:off x="6001" y="1675"/>
              <a:ext cx="10" cy="10"/>
            </a:xfrm>
            <a:prstGeom prst="ellipse">
              <a:avLst/>
            </a:prstGeom>
            <a:noFill/>
            <a:ln w="6350" cap="rnd">
              <a:solidFill>
                <a:srgbClr val="2072B9">
                  <a:alpha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15" name="Oval 24"/>
            <p:cNvSpPr>
              <a:spLocks noChangeArrowheads="1"/>
            </p:cNvSpPr>
            <p:nvPr/>
          </p:nvSpPr>
          <p:spPr bwMode="auto">
            <a:xfrm>
              <a:off x="5973" y="1675"/>
              <a:ext cx="9" cy="10"/>
            </a:xfrm>
            <a:prstGeom prst="ellipse">
              <a:avLst/>
            </a:prstGeom>
            <a:noFill/>
            <a:ln w="6350" cap="rnd">
              <a:solidFill>
                <a:srgbClr val="2072B9">
                  <a:alpha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16" name="Oval 25"/>
            <p:cNvSpPr>
              <a:spLocks noChangeArrowheads="1"/>
            </p:cNvSpPr>
            <p:nvPr/>
          </p:nvSpPr>
          <p:spPr bwMode="auto">
            <a:xfrm>
              <a:off x="5943" y="1675"/>
              <a:ext cx="10" cy="10"/>
            </a:xfrm>
            <a:prstGeom prst="ellipse">
              <a:avLst/>
            </a:prstGeom>
            <a:noFill/>
            <a:ln w="6350" cap="rnd">
              <a:solidFill>
                <a:srgbClr val="2072B9">
                  <a:alpha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grpSp>
      <p:grpSp>
        <p:nvGrpSpPr>
          <p:cNvPr id="130" name="Group 14"/>
          <p:cNvGrpSpPr>
            <a:grpSpLocks noChangeAspect="1"/>
          </p:cNvGrpSpPr>
          <p:nvPr/>
        </p:nvGrpSpPr>
        <p:grpSpPr bwMode="auto">
          <a:xfrm>
            <a:off x="8707212" y="3762355"/>
            <a:ext cx="599826" cy="484018"/>
            <a:chOff x="5728" y="1601"/>
            <a:chExt cx="404" cy="326"/>
          </a:xfrm>
        </p:grpSpPr>
        <p:sp>
          <p:nvSpPr>
            <p:cNvPr id="131" name="AutoShape 13"/>
            <p:cNvSpPr>
              <a:spLocks noChangeAspect="1" noChangeArrowheads="1" noTextEdit="1"/>
            </p:cNvSpPr>
            <p:nvPr/>
          </p:nvSpPr>
          <p:spPr bwMode="auto">
            <a:xfrm>
              <a:off x="5728" y="1601"/>
              <a:ext cx="404"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32" name="Line 15"/>
            <p:cNvSpPr>
              <a:spLocks noChangeShapeType="1"/>
            </p:cNvSpPr>
            <p:nvPr/>
          </p:nvSpPr>
          <p:spPr bwMode="auto">
            <a:xfrm>
              <a:off x="5931" y="1861"/>
              <a:ext cx="0" cy="58"/>
            </a:xfrm>
            <a:prstGeom prst="line">
              <a:avLst/>
            </a:prstGeom>
            <a:noFill/>
            <a:ln w="15875" cap="rnd">
              <a:solidFill>
                <a:srgbClr val="2072B9">
                  <a:alpha val="75000"/>
                </a:srgbClr>
              </a:solidFill>
              <a:prstDash val="solid"/>
              <a:round/>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33" name="Line 16"/>
            <p:cNvSpPr>
              <a:spLocks noChangeShapeType="1"/>
            </p:cNvSpPr>
            <p:nvPr/>
          </p:nvSpPr>
          <p:spPr bwMode="auto">
            <a:xfrm>
              <a:off x="5869" y="1923"/>
              <a:ext cx="125" cy="0"/>
            </a:xfrm>
            <a:prstGeom prst="line">
              <a:avLst/>
            </a:prstGeom>
            <a:noFill/>
            <a:ln w="15875" cap="rnd">
              <a:solidFill>
                <a:srgbClr val="2072B9">
                  <a:alpha val="75000"/>
                </a:srgbClr>
              </a:solidFill>
              <a:prstDash val="solid"/>
              <a:round/>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34" name="Rectangle 17"/>
            <p:cNvSpPr>
              <a:spLocks noChangeArrowheads="1"/>
            </p:cNvSpPr>
            <p:nvPr/>
          </p:nvSpPr>
          <p:spPr bwMode="auto">
            <a:xfrm>
              <a:off x="5734" y="1607"/>
              <a:ext cx="394" cy="253"/>
            </a:xfrm>
            <a:prstGeom prst="rect">
              <a:avLst/>
            </a:prstGeom>
            <a:noFill/>
            <a:ln w="15875" cap="rnd">
              <a:solidFill>
                <a:srgbClr val="2072B9">
                  <a:alpha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35" name="Freeform 18"/>
            <p:cNvSpPr>
              <a:spLocks/>
            </p:cNvSpPr>
            <p:nvPr/>
          </p:nvSpPr>
          <p:spPr bwMode="auto">
            <a:xfrm>
              <a:off x="5833" y="1657"/>
              <a:ext cx="201" cy="153"/>
            </a:xfrm>
            <a:custGeom>
              <a:avLst/>
              <a:gdLst>
                <a:gd name="T0" fmla="*/ 198 w 204"/>
                <a:gd name="T1" fmla="*/ 155 h 155"/>
                <a:gd name="T2" fmla="*/ 11 w 204"/>
                <a:gd name="T3" fmla="*/ 155 h 155"/>
                <a:gd name="T4" fmla="*/ 0 w 204"/>
                <a:gd name="T5" fmla="*/ 147 h 155"/>
                <a:gd name="T6" fmla="*/ 0 w 204"/>
                <a:gd name="T7" fmla="*/ 9 h 155"/>
                <a:gd name="T8" fmla="*/ 10 w 204"/>
                <a:gd name="T9" fmla="*/ 0 h 155"/>
                <a:gd name="T10" fmla="*/ 194 w 204"/>
                <a:gd name="T11" fmla="*/ 0 h 155"/>
                <a:gd name="T12" fmla="*/ 204 w 204"/>
                <a:gd name="T13" fmla="*/ 11 h 155"/>
                <a:gd name="T14" fmla="*/ 204 w 204"/>
                <a:gd name="T15" fmla="*/ 149 h 155"/>
                <a:gd name="T16" fmla="*/ 198 w 204"/>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155">
                  <a:moveTo>
                    <a:pt x="198" y="155"/>
                  </a:moveTo>
                  <a:cubicBezTo>
                    <a:pt x="11" y="155"/>
                    <a:pt x="11" y="155"/>
                    <a:pt x="11" y="155"/>
                  </a:cubicBezTo>
                  <a:cubicBezTo>
                    <a:pt x="5" y="155"/>
                    <a:pt x="0" y="152"/>
                    <a:pt x="0" y="147"/>
                  </a:cubicBezTo>
                  <a:cubicBezTo>
                    <a:pt x="0" y="9"/>
                    <a:pt x="0" y="9"/>
                    <a:pt x="0" y="9"/>
                  </a:cubicBezTo>
                  <a:cubicBezTo>
                    <a:pt x="0" y="4"/>
                    <a:pt x="5" y="0"/>
                    <a:pt x="10" y="0"/>
                  </a:cubicBezTo>
                  <a:cubicBezTo>
                    <a:pt x="194" y="0"/>
                    <a:pt x="194" y="0"/>
                    <a:pt x="194" y="0"/>
                  </a:cubicBezTo>
                  <a:cubicBezTo>
                    <a:pt x="200" y="0"/>
                    <a:pt x="204" y="5"/>
                    <a:pt x="204" y="11"/>
                  </a:cubicBezTo>
                  <a:cubicBezTo>
                    <a:pt x="204" y="149"/>
                    <a:pt x="204" y="149"/>
                    <a:pt x="204" y="149"/>
                  </a:cubicBezTo>
                  <a:cubicBezTo>
                    <a:pt x="204" y="152"/>
                    <a:pt x="202" y="155"/>
                    <a:pt x="198" y="155"/>
                  </a:cubicBezTo>
                  <a:close/>
                </a:path>
              </a:pathLst>
            </a:custGeom>
            <a:noFill/>
            <a:ln w="12700" cap="rnd">
              <a:solidFill>
                <a:srgbClr val="2072B9">
                  <a:alpha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36" name="Line 19"/>
            <p:cNvSpPr>
              <a:spLocks noChangeShapeType="1"/>
            </p:cNvSpPr>
            <p:nvPr/>
          </p:nvSpPr>
          <p:spPr bwMode="auto">
            <a:xfrm>
              <a:off x="5835" y="1701"/>
              <a:ext cx="199" cy="0"/>
            </a:xfrm>
            <a:prstGeom prst="line">
              <a:avLst/>
            </a:prstGeom>
            <a:noFill/>
            <a:ln w="12700" cap="rnd">
              <a:solidFill>
                <a:srgbClr val="2072B9">
                  <a:alpha val="75000"/>
                </a:srgbClr>
              </a:solidFill>
              <a:prstDash val="solid"/>
              <a:round/>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37" name="Line 20"/>
            <p:cNvSpPr>
              <a:spLocks noChangeShapeType="1"/>
            </p:cNvSpPr>
            <p:nvPr/>
          </p:nvSpPr>
          <p:spPr bwMode="auto">
            <a:xfrm>
              <a:off x="5860" y="1734"/>
              <a:ext cx="73" cy="0"/>
            </a:xfrm>
            <a:prstGeom prst="line">
              <a:avLst/>
            </a:prstGeom>
            <a:noFill/>
            <a:ln w="7938" cap="rnd">
              <a:solidFill>
                <a:srgbClr val="2072B9">
                  <a:alpha val="75000"/>
                </a:srgbClr>
              </a:solidFill>
              <a:prstDash val="solid"/>
              <a:round/>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38" name="Line 21"/>
            <p:cNvSpPr>
              <a:spLocks noChangeShapeType="1"/>
            </p:cNvSpPr>
            <p:nvPr/>
          </p:nvSpPr>
          <p:spPr bwMode="auto">
            <a:xfrm>
              <a:off x="5860" y="1753"/>
              <a:ext cx="73" cy="0"/>
            </a:xfrm>
            <a:prstGeom prst="line">
              <a:avLst/>
            </a:prstGeom>
            <a:noFill/>
            <a:ln w="7938" cap="rnd">
              <a:solidFill>
                <a:srgbClr val="2072B9">
                  <a:alpha val="75000"/>
                </a:srgbClr>
              </a:solidFill>
              <a:prstDash val="solid"/>
              <a:round/>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39" name="Line 22"/>
            <p:cNvSpPr>
              <a:spLocks noChangeShapeType="1"/>
            </p:cNvSpPr>
            <p:nvPr/>
          </p:nvSpPr>
          <p:spPr bwMode="auto">
            <a:xfrm>
              <a:off x="5860" y="1771"/>
              <a:ext cx="73" cy="0"/>
            </a:xfrm>
            <a:prstGeom prst="line">
              <a:avLst/>
            </a:prstGeom>
            <a:noFill/>
            <a:ln w="7938" cap="rnd">
              <a:solidFill>
                <a:srgbClr val="2072B9">
                  <a:alpha val="75000"/>
                </a:srgbClr>
              </a:solidFill>
              <a:prstDash val="solid"/>
              <a:round/>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40" name="Oval 23"/>
            <p:cNvSpPr>
              <a:spLocks noChangeArrowheads="1"/>
            </p:cNvSpPr>
            <p:nvPr/>
          </p:nvSpPr>
          <p:spPr bwMode="auto">
            <a:xfrm>
              <a:off x="6001" y="1675"/>
              <a:ext cx="10" cy="10"/>
            </a:xfrm>
            <a:prstGeom prst="ellipse">
              <a:avLst/>
            </a:prstGeom>
            <a:noFill/>
            <a:ln w="6350" cap="rnd">
              <a:solidFill>
                <a:srgbClr val="2072B9">
                  <a:alpha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41" name="Oval 24"/>
            <p:cNvSpPr>
              <a:spLocks noChangeArrowheads="1"/>
            </p:cNvSpPr>
            <p:nvPr/>
          </p:nvSpPr>
          <p:spPr bwMode="auto">
            <a:xfrm>
              <a:off x="5973" y="1675"/>
              <a:ext cx="9" cy="10"/>
            </a:xfrm>
            <a:prstGeom prst="ellipse">
              <a:avLst/>
            </a:prstGeom>
            <a:noFill/>
            <a:ln w="6350" cap="rnd">
              <a:solidFill>
                <a:srgbClr val="2072B9">
                  <a:alpha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42" name="Oval 25"/>
            <p:cNvSpPr>
              <a:spLocks noChangeArrowheads="1"/>
            </p:cNvSpPr>
            <p:nvPr/>
          </p:nvSpPr>
          <p:spPr bwMode="auto">
            <a:xfrm>
              <a:off x="5943" y="1675"/>
              <a:ext cx="10" cy="10"/>
            </a:xfrm>
            <a:prstGeom prst="ellipse">
              <a:avLst/>
            </a:prstGeom>
            <a:noFill/>
            <a:ln w="6350" cap="rnd">
              <a:solidFill>
                <a:srgbClr val="2072B9">
                  <a:alpha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grpSp>
      <p:pic>
        <p:nvPicPr>
          <p:cNvPr id="449" name="Picture 448"/>
          <p:cNvPicPr>
            <a:picLocks noChangeAspect="1"/>
          </p:cNvPicPr>
          <p:nvPr/>
        </p:nvPicPr>
        <p:blipFill>
          <a:blip r:embed="rId3"/>
          <a:stretch>
            <a:fillRect/>
          </a:stretch>
        </p:blipFill>
        <p:spPr>
          <a:xfrm>
            <a:off x="8526895" y="3999813"/>
            <a:ext cx="224874" cy="295651"/>
          </a:xfrm>
          <a:prstGeom prst="rect">
            <a:avLst/>
          </a:prstGeom>
        </p:spPr>
      </p:pic>
      <p:grpSp>
        <p:nvGrpSpPr>
          <p:cNvPr id="146" name="Group 14"/>
          <p:cNvGrpSpPr>
            <a:grpSpLocks noChangeAspect="1"/>
          </p:cNvGrpSpPr>
          <p:nvPr/>
        </p:nvGrpSpPr>
        <p:grpSpPr bwMode="auto">
          <a:xfrm>
            <a:off x="10845767" y="3762354"/>
            <a:ext cx="599826" cy="484018"/>
            <a:chOff x="5728" y="1601"/>
            <a:chExt cx="404" cy="326"/>
          </a:xfrm>
        </p:grpSpPr>
        <p:sp>
          <p:nvSpPr>
            <p:cNvPr id="147" name="AutoShape 13"/>
            <p:cNvSpPr>
              <a:spLocks noChangeAspect="1" noChangeArrowheads="1" noTextEdit="1"/>
            </p:cNvSpPr>
            <p:nvPr/>
          </p:nvSpPr>
          <p:spPr bwMode="auto">
            <a:xfrm>
              <a:off x="5728" y="1601"/>
              <a:ext cx="404"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48" name="Line 15"/>
            <p:cNvSpPr>
              <a:spLocks noChangeShapeType="1"/>
            </p:cNvSpPr>
            <p:nvPr/>
          </p:nvSpPr>
          <p:spPr bwMode="auto">
            <a:xfrm>
              <a:off x="5931" y="1861"/>
              <a:ext cx="0" cy="58"/>
            </a:xfrm>
            <a:prstGeom prst="line">
              <a:avLst/>
            </a:prstGeom>
            <a:noFill/>
            <a:ln w="15875" cap="rnd">
              <a:solidFill>
                <a:srgbClr val="2072B9">
                  <a:alpha val="75000"/>
                </a:srgbClr>
              </a:solidFill>
              <a:prstDash val="solid"/>
              <a:round/>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49" name="Line 16"/>
            <p:cNvSpPr>
              <a:spLocks noChangeShapeType="1"/>
            </p:cNvSpPr>
            <p:nvPr/>
          </p:nvSpPr>
          <p:spPr bwMode="auto">
            <a:xfrm>
              <a:off x="5869" y="1923"/>
              <a:ext cx="125" cy="0"/>
            </a:xfrm>
            <a:prstGeom prst="line">
              <a:avLst/>
            </a:prstGeom>
            <a:noFill/>
            <a:ln w="15875" cap="rnd">
              <a:solidFill>
                <a:srgbClr val="2072B9">
                  <a:alpha val="75000"/>
                </a:srgbClr>
              </a:solidFill>
              <a:prstDash val="solid"/>
              <a:round/>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50" name="Rectangle 17"/>
            <p:cNvSpPr>
              <a:spLocks noChangeArrowheads="1"/>
            </p:cNvSpPr>
            <p:nvPr/>
          </p:nvSpPr>
          <p:spPr bwMode="auto">
            <a:xfrm>
              <a:off x="5734" y="1607"/>
              <a:ext cx="394" cy="253"/>
            </a:xfrm>
            <a:prstGeom prst="rect">
              <a:avLst/>
            </a:prstGeom>
            <a:noFill/>
            <a:ln w="15875" cap="rnd">
              <a:solidFill>
                <a:srgbClr val="2072B9">
                  <a:alpha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51" name="Freeform 18"/>
            <p:cNvSpPr>
              <a:spLocks/>
            </p:cNvSpPr>
            <p:nvPr/>
          </p:nvSpPr>
          <p:spPr bwMode="auto">
            <a:xfrm>
              <a:off x="5833" y="1657"/>
              <a:ext cx="201" cy="153"/>
            </a:xfrm>
            <a:custGeom>
              <a:avLst/>
              <a:gdLst>
                <a:gd name="T0" fmla="*/ 198 w 204"/>
                <a:gd name="T1" fmla="*/ 155 h 155"/>
                <a:gd name="T2" fmla="*/ 11 w 204"/>
                <a:gd name="T3" fmla="*/ 155 h 155"/>
                <a:gd name="T4" fmla="*/ 0 w 204"/>
                <a:gd name="T5" fmla="*/ 147 h 155"/>
                <a:gd name="T6" fmla="*/ 0 w 204"/>
                <a:gd name="T7" fmla="*/ 9 h 155"/>
                <a:gd name="T8" fmla="*/ 10 w 204"/>
                <a:gd name="T9" fmla="*/ 0 h 155"/>
                <a:gd name="T10" fmla="*/ 194 w 204"/>
                <a:gd name="T11" fmla="*/ 0 h 155"/>
                <a:gd name="T12" fmla="*/ 204 w 204"/>
                <a:gd name="T13" fmla="*/ 11 h 155"/>
                <a:gd name="T14" fmla="*/ 204 w 204"/>
                <a:gd name="T15" fmla="*/ 149 h 155"/>
                <a:gd name="T16" fmla="*/ 198 w 204"/>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155">
                  <a:moveTo>
                    <a:pt x="198" y="155"/>
                  </a:moveTo>
                  <a:cubicBezTo>
                    <a:pt x="11" y="155"/>
                    <a:pt x="11" y="155"/>
                    <a:pt x="11" y="155"/>
                  </a:cubicBezTo>
                  <a:cubicBezTo>
                    <a:pt x="5" y="155"/>
                    <a:pt x="0" y="152"/>
                    <a:pt x="0" y="147"/>
                  </a:cubicBezTo>
                  <a:cubicBezTo>
                    <a:pt x="0" y="9"/>
                    <a:pt x="0" y="9"/>
                    <a:pt x="0" y="9"/>
                  </a:cubicBezTo>
                  <a:cubicBezTo>
                    <a:pt x="0" y="4"/>
                    <a:pt x="5" y="0"/>
                    <a:pt x="10" y="0"/>
                  </a:cubicBezTo>
                  <a:cubicBezTo>
                    <a:pt x="194" y="0"/>
                    <a:pt x="194" y="0"/>
                    <a:pt x="194" y="0"/>
                  </a:cubicBezTo>
                  <a:cubicBezTo>
                    <a:pt x="200" y="0"/>
                    <a:pt x="204" y="5"/>
                    <a:pt x="204" y="11"/>
                  </a:cubicBezTo>
                  <a:cubicBezTo>
                    <a:pt x="204" y="149"/>
                    <a:pt x="204" y="149"/>
                    <a:pt x="204" y="149"/>
                  </a:cubicBezTo>
                  <a:cubicBezTo>
                    <a:pt x="204" y="152"/>
                    <a:pt x="202" y="155"/>
                    <a:pt x="198" y="155"/>
                  </a:cubicBezTo>
                  <a:close/>
                </a:path>
              </a:pathLst>
            </a:custGeom>
            <a:noFill/>
            <a:ln w="12700" cap="rnd">
              <a:solidFill>
                <a:srgbClr val="2072B9">
                  <a:alpha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52" name="Line 19"/>
            <p:cNvSpPr>
              <a:spLocks noChangeShapeType="1"/>
            </p:cNvSpPr>
            <p:nvPr/>
          </p:nvSpPr>
          <p:spPr bwMode="auto">
            <a:xfrm>
              <a:off x="5835" y="1701"/>
              <a:ext cx="199" cy="0"/>
            </a:xfrm>
            <a:prstGeom prst="line">
              <a:avLst/>
            </a:prstGeom>
            <a:noFill/>
            <a:ln w="12700" cap="rnd">
              <a:solidFill>
                <a:srgbClr val="2072B9">
                  <a:alpha val="75000"/>
                </a:srgbClr>
              </a:solidFill>
              <a:prstDash val="solid"/>
              <a:round/>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53" name="Line 20"/>
            <p:cNvSpPr>
              <a:spLocks noChangeShapeType="1"/>
            </p:cNvSpPr>
            <p:nvPr/>
          </p:nvSpPr>
          <p:spPr bwMode="auto">
            <a:xfrm>
              <a:off x="5860" y="1734"/>
              <a:ext cx="73" cy="0"/>
            </a:xfrm>
            <a:prstGeom prst="line">
              <a:avLst/>
            </a:prstGeom>
            <a:noFill/>
            <a:ln w="7938" cap="rnd">
              <a:solidFill>
                <a:srgbClr val="2072B9">
                  <a:alpha val="75000"/>
                </a:srgbClr>
              </a:solidFill>
              <a:prstDash val="solid"/>
              <a:round/>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54" name="Line 21"/>
            <p:cNvSpPr>
              <a:spLocks noChangeShapeType="1"/>
            </p:cNvSpPr>
            <p:nvPr/>
          </p:nvSpPr>
          <p:spPr bwMode="auto">
            <a:xfrm>
              <a:off x="5860" y="1753"/>
              <a:ext cx="73" cy="0"/>
            </a:xfrm>
            <a:prstGeom prst="line">
              <a:avLst/>
            </a:prstGeom>
            <a:noFill/>
            <a:ln w="7938" cap="rnd">
              <a:solidFill>
                <a:srgbClr val="2072B9">
                  <a:alpha val="75000"/>
                </a:srgbClr>
              </a:solidFill>
              <a:prstDash val="solid"/>
              <a:round/>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55" name="Line 22"/>
            <p:cNvSpPr>
              <a:spLocks noChangeShapeType="1"/>
            </p:cNvSpPr>
            <p:nvPr/>
          </p:nvSpPr>
          <p:spPr bwMode="auto">
            <a:xfrm>
              <a:off x="5860" y="1771"/>
              <a:ext cx="73" cy="0"/>
            </a:xfrm>
            <a:prstGeom prst="line">
              <a:avLst/>
            </a:prstGeom>
            <a:noFill/>
            <a:ln w="7938" cap="rnd">
              <a:solidFill>
                <a:srgbClr val="2072B9">
                  <a:alpha val="75000"/>
                </a:srgbClr>
              </a:solidFill>
              <a:prstDash val="solid"/>
              <a:round/>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56" name="Oval 23"/>
            <p:cNvSpPr>
              <a:spLocks noChangeArrowheads="1"/>
            </p:cNvSpPr>
            <p:nvPr/>
          </p:nvSpPr>
          <p:spPr bwMode="auto">
            <a:xfrm>
              <a:off x="6001" y="1675"/>
              <a:ext cx="10" cy="10"/>
            </a:xfrm>
            <a:prstGeom prst="ellipse">
              <a:avLst/>
            </a:prstGeom>
            <a:noFill/>
            <a:ln w="6350" cap="rnd">
              <a:solidFill>
                <a:srgbClr val="2072B9">
                  <a:alpha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57" name="Oval 24"/>
            <p:cNvSpPr>
              <a:spLocks noChangeArrowheads="1"/>
            </p:cNvSpPr>
            <p:nvPr/>
          </p:nvSpPr>
          <p:spPr bwMode="auto">
            <a:xfrm>
              <a:off x="5973" y="1675"/>
              <a:ext cx="9" cy="10"/>
            </a:xfrm>
            <a:prstGeom prst="ellipse">
              <a:avLst/>
            </a:prstGeom>
            <a:noFill/>
            <a:ln w="6350" cap="rnd">
              <a:solidFill>
                <a:srgbClr val="2072B9">
                  <a:alpha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58" name="Oval 25"/>
            <p:cNvSpPr>
              <a:spLocks noChangeArrowheads="1"/>
            </p:cNvSpPr>
            <p:nvPr/>
          </p:nvSpPr>
          <p:spPr bwMode="auto">
            <a:xfrm>
              <a:off x="5943" y="1675"/>
              <a:ext cx="10" cy="10"/>
            </a:xfrm>
            <a:prstGeom prst="ellipse">
              <a:avLst/>
            </a:prstGeom>
            <a:noFill/>
            <a:ln w="6350" cap="rnd">
              <a:solidFill>
                <a:srgbClr val="2072B9">
                  <a:alpha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grpSp>
      <p:pic>
        <p:nvPicPr>
          <p:cNvPr id="430" name="Picture 429"/>
          <p:cNvPicPr>
            <a:picLocks noChangeAspect="1"/>
          </p:cNvPicPr>
          <p:nvPr/>
        </p:nvPicPr>
        <p:blipFill>
          <a:blip r:embed="rId3"/>
          <a:stretch>
            <a:fillRect/>
          </a:stretch>
        </p:blipFill>
        <p:spPr>
          <a:xfrm>
            <a:off x="11374330" y="3959820"/>
            <a:ext cx="212311" cy="279132"/>
          </a:xfrm>
          <a:prstGeom prst="rect">
            <a:avLst/>
          </a:prstGeom>
        </p:spPr>
      </p:pic>
    </p:spTree>
    <p:extLst>
      <p:ext uri="{BB962C8B-B14F-4D97-AF65-F5344CB8AC3E}">
        <p14:creationId xmlns:p14="http://schemas.microsoft.com/office/powerpoint/2010/main" val="318060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6B0E4-AF7C-43F1-B280-1D4245D0E04D}"/>
              </a:ext>
            </a:extLst>
          </p:cNvPr>
          <p:cNvSpPr>
            <a:spLocks noGrp="1"/>
          </p:cNvSpPr>
          <p:nvPr>
            <p:ph type="title"/>
          </p:nvPr>
        </p:nvSpPr>
        <p:spPr>
          <a:xfrm>
            <a:off x="131275" y="297352"/>
            <a:ext cx="12212780" cy="917444"/>
          </a:xfrm>
        </p:spPr>
        <p:txBody>
          <a:bodyPr/>
          <a:lstStyle/>
          <a:p>
            <a:r>
              <a:rPr lang="en-US" sz="4488" dirty="0"/>
              <a:t>Azure Backup – Architecture matters</a:t>
            </a:r>
          </a:p>
        </p:txBody>
      </p:sp>
      <p:sp>
        <p:nvSpPr>
          <p:cNvPr id="97" name="Rectangle: Rounded Corners 96">
            <a:extLst>
              <a:ext uri="{FF2B5EF4-FFF2-40B4-BE49-F238E27FC236}">
                <a16:creationId xmlns:a16="http://schemas.microsoft.com/office/drawing/2014/main" id="{39C48128-FF8B-4337-ADD3-056AC110E909}"/>
              </a:ext>
            </a:extLst>
          </p:cNvPr>
          <p:cNvSpPr/>
          <p:nvPr/>
        </p:nvSpPr>
        <p:spPr bwMode="auto">
          <a:xfrm>
            <a:off x="1027656" y="3289967"/>
            <a:ext cx="348358" cy="371947"/>
          </a:xfrm>
          <a:prstGeom prst="round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836"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Rectangle: Rounded Corners 59">
            <a:extLst>
              <a:ext uri="{FF2B5EF4-FFF2-40B4-BE49-F238E27FC236}">
                <a16:creationId xmlns:a16="http://schemas.microsoft.com/office/drawing/2014/main" id="{3CF6304D-6357-4A17-866C-B37BAD945810}"/>
              </a:ext>
            </a:extLst>
          </p:cNvPr>
          <p:cNvSpPr/>
          <p:nvPr/>
        </p:nvSpPr>
        <p:spPr bwMode="auto">
          <a:xfrm>
            <a:off x="1020431" y="4629098"/>
            <a:ext cx="348358" cy="371947"/>
          </a:xfrm>
          <a:prstGeom prst="round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836"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 name="Group 4">
            <a:extLst>
              <a:ext uri="{FF2B5EF4-FFF2-40B4-BE49-F238E27FC236}">
                <a16:creationId xmlns:a16="http://schemas.microsoft.com/office/drawing/2014/main" id="{1EECF7B9-2032-4E77-AA4F-4816EE403BC4}"/>
              </a:ext>
            </a:extLst>
          </p:cNvPr>
          <p:cNvGrpSpPr/>
          <p:nvPr/>
        </p:nvGrpSpPr>
        <p:grpSpPr>
          <a:xfrm>
            <a:off x="1034210" y="2198049"/>
            <a:ext cx="1391212" cy="3124976"/>
            <a:chOff x="1013159" y="2015446"/>
            <a:chExt cx="1364057" cy="3063980"/>
          </a:xfrm>
        </p:grpSpPr>
        <p:sp>
          <p:nvSpPr>
            <p:cNvPr id="59" name="Rectangle: Rounded Corners 58">
              <a:extLst>
                <a:ext uri="{FF2B5EF4-FFF2-40B4-BE49-F238E27FC236}">
                  <a16:creationId xmlns:a16="http://schemas.microsoft.com/office/drawing/2014/main" id="{C8A4DDA8-AE7E-4B8A-B0EC-EE83A5373A13}"/>
                </a:ext>
              </a:extLst>
            </p:cNvPr>
            <p:cNvSpPr/>
            <p:nvPr/>
          </p:nvSpPr>
          <p:spPr bwMode="auto">
            <a:xfrm>
              <a:off x="1013159" y="3741265"/>
              <a:ext cx="341558" cy="364687"/>
            </a:xfrm>
            <a:prstGeom prst="round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836"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4" name="Picture 33">
              <a:extLst>
                <a:ext uri="{FF2B5EF4-FFF2-40B4-BE49-F238E27FC236}">
                  <a16:creationId xmlns:a16="http://schemas.microsoft.com/office/drawing/2014/main" id="{B5C0C78C-F30B-494C-A0D1-B3AE85CF278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95396" y="3035464"/>
              <a:ext cx="881820" cy="920090"/>
            </a:xfrm>
            <a:prstGeom prst="rect">
              <a:avLst/>
            </a:prstGeom>
          </p:spPr>
        </p:pic>
        <p:pic>
          <p:nvPicPr>
            <p:cNvPr id="35" name="Picture 34">
              <a:extLst>
                <a:ext uri="{FF2B5EF4-FFF2-40B4-BE49-F238E27FC236}">
                  <a16:creationId xmlns:a16="http://schemas.microsoft.com/office/drawing/2014/main" id="{9498C7E3-F66A-4E8D-A6E6-61E95D49BA1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58713" y="4121060"/>
              <a:ext cx="918503" cy="958366"/>
            </a:xfrm>
            <a:prstGeom prst="rect">
              <a:avLst/>
            </a:prstGeom>
          </p:spPr>
        </p:pic>
        <p:grpSp>
          <p:nvGrpSpPr>
            <p:cNvPr id="3" name="Group 2">
              <a:extLst>
                <a:ext uri="{FF2B5EF4-FFF2-40B4-BE49-F238E27FC236}">
                  <a16:creationId xmlns:a16="http://schemas.microsoft.com/office/drawing/2014/main" id="{60730F4B-B726-48D7-B0E7-DE9CEB794FD7}"/>
                </a:ext>
              </a:extLst>
            </p:cNvPr>
            <p:cNvGrpSpPr/>
            <p:nvPr/>
          </p:nvGrpSpPr>
          <p:grpSpPr>
            <a:xfrm>
              <a:off x="1459924" y="2015446"/>
              <a:ext cx="917292" cy="866473"/>
              <a:chOff x="1534016" y="2076217"/>
              <a:chExt cx="917292" cy="866473"/>
            </a:xfrm>
          </p:grpSpPr>
          <p:grpSp>
            <p:nvGrpSpPr>
              <p:cNvPr id="54" name="Group 53">
                <a:extLst>
                  <a:ext uri="{FF2B5EF4-FFF2-40B4-BE49-F238E27FC236}">
                    <a16:creationId xmlns:a16="http://schemas.microsoft.com/office/drawing/2014/main" id="{5F24F82A-3CA3-4652-A268-6AA7CBD86952}"/>
                  </a:ext>
                </a:extLst>
              </p:cNvPr>
              <p:cNvGrpSpPr/>
              <p:nvPr/>
            </p:nvGrpSpPr>
            <p:grpSpPr>
              <a:xfrm>
                <a:off x="1534016" y="2076217"/>
                <a:ext cx="917292" cy="866473"/>
                <a:chOff x="3398837" y="1973262"/>
                <a:chExt cx="2752345" cy="2752345"/>
              </a:xfrm>
            </p:grpSpPr>
            <p:pic>
              <p:nvPicPr>
                <p:cNvPr id="56" name="Picture 55">
                  <a:extLst>
                    <a:ext uri="{FF2B5EF4-FFF2-40B4-BE49-F238E27FC236}">
                      <a16:creationId xmlns:a16="http://schemas.microsoft.com/office/drawing/2014/main" id="{B5E11D91-52EB-421F-BAC8-1431104C18A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98837" y="1973262"/>
                  <a:ext cx="2752345" cy="2752345"/>
                </a:xfrm>
                <a:prstGeom prst="rect">
                  <a:avLst/>
                </a:prstGeom>
              </p:spPr>
            </p:pic>
            <p:sp>
              <p:nvSpPr>
                <p:cNvPr id="57" name="Rectangle: Rounded Corners 56">
                  <a:extLst>
                    <a:ext uri="{FF2B5EF4-FFF2-40B4-BE49-F238E27FC236}">
                      <a16:creationId xmlns:a16="http://schemas.microsoft.com/office/drawing/2014/main" id="{04463EB5-CD6E-4403-B71E-39658B684D72}"/>
                    </a:ext>
                  </a:extLst>
                </p:cNvPr>
                <p:cNvSpPr/>
                <p:nvPr/>
              </p:nvSpPr>
              <p:spPr bwMode="auto">
                <a:xfrm>
                  <a:off x="3703637" y="2430462"/>
                  <a:ext cx="2057400" cy="1295400"/>
                </a:xfrm>
                <a:prstGeom prst="round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55" name="Picture 54">
                <a:extLst>
                  <a:ext uri="{FF2B5EF4-FFF2-40B4-BE49-F238E27FC236}">
                    <a16:creationId xmlns:a16="http://schemas.microsoft.com/office/drawing/2014/main" id="{515C852D-7A94-419C-BA7E-A056B285B70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693867" y="2176681"/>
                <a:ext cx="582134" cy="470528"/>
              </a:xfrm>
              <a:prstGeom prst="rect">
                <a:avLst/>
              </a:prstGeom>
            </p:spPr>
          </p:pic>
        </p:grpSp>
      </p:grpSp>
      <p:sp>
        <p:nvSpPr>
          <p:cNvPr id="24" name="Rectangle 23">
            <a:extLst>
              <a:ext uri="{FF2B5EF4-FFF2-40B4-BE49-F238E27FC236}">
                <a16:creationId xmlns:a16="http://schemas.microsoft.com/office/drawing/2014/main" id="{2EDF68B2-8F3E-4C3F-8354-F9D4579A6267}"/>
              </a:ext>
            </a:extLst>
          </p:cNvPr>
          <p:cNvSpPr/>
          <p:nvPr/>
        </p:nvSpPr>
        <p:spPr bwMode="auto">
          <a:xfrm>
            <a:off x="6182866" y="2349006"/>
            <a:ext cx="2736500" cy="1453620"/>
          </a:xfrm>
          <a:prstGeom prst="rect">
            <a:avLst/>
          </a:prstGeom>
          <a:noFill/>
          <a:ln w="19050">
            <a:solidFill>
              <a:srgbClr val="0078D7"/>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63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AC7DD180-EBC8-48E5-B40C-2D5BDAA283D4}"/>
              </a:ext>
            </a:extLst>
          </p:cNvPr>
          <p:cNvSpPr/>
          <p:nvPr/>
        </p:nvSpPr>
        <p:spPr bwMode="auto">
          <a:xfrm>
            <a:off x="4706825" y="1579637"/>
            <a:ext cx="4950388" cy="4038778"/>
          </a:xfrm>
          <a:prstGeom prst="roundRect">
            <a:avLst>
              <a:gd name="adj" fmla="val 11285"/>
            </a:avLst>
          </a:prstGeom>
          <a:noFill/>
          <a:ln w="28575">
            <a:solidFill>
              <a:srgbClr val="0079D6"/>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63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 name="Picture 7">
            <a:extLst>
              <a:ext uri="{FF2B5EF4-FFF2-40B4-BE49-F238E27FC236}">
                <a16:creationId xmlns:a16="http://schemas.microsoft.com/office/drawing/2014/main" id="{2247FD24-6B84-4A2F-B61C-4192C30DCC7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972438" y="1611996"/>
            <a:ext cx="446377" cy="459440"/>
          </a:xfrm>
          <a:prstGeom prst="rect">
            <a:avLst/>
          </a:prstGeom>
        </p:spPr>
      </p:pic>
      <p:sp>
        <p:nvSpPr>
          <p:cNvPr id="9" name="TextBox 8">
            <a:extLst>
              <a:ext uri="{FF2B5EF4-FFF2-40B4-BE49-F238E27FC236}">
                <a16:creationId xmlns:a16="http://schemas.microsoft.com/office/drawing/2014/main" id="{F1AEA814-4A58-4596-94BF-BB6FDA8C3F99}"/>
              </a:ext>
            </a:extLst>
          </p:cNvPr>
          <p:cNvSpPr txBox="1"/>
          <p:nvPr/>
        </p:nvSpPr>
        <p:spPr>
          <a:xfrm>
            <a:off x="6322376" y="1564832"/>
            <a:ext cx="3334837" cy="499107"/>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428" dirty="0">
                <a:gradFill>
                  <a:gsLst>
                    <a:gs pos="2917">
                      <a:srgbClr val="353535"/>
                    </a:gs>
                    <a:gs pos="30000">
                      <a:srgbClr val="353535"/>
                    </a:gs>
                  </a:gsLst>
                  <a:lin ang="5400000" scaled="0"/>
                </a:gradFill>
                <a:latin typeface="Segoe UI Semilight"/>
              </a:rPr>
              <a:t>Azure Backup Service</a:t>
            </a:r>
          </a:p>
        </p:txBody>
      </p:sp>
      <p:grpSp>
        <p:nvGrpSpPr>
          <p:cNvPr id="127" name="Group 126">
            <a:extLst>
              <a:ext uri="{FF2B5EF4-FFF2-40B4-BE49-F238E27FC236}">
                <a16:creationId xmlns:a16="http://schemas.microsoft.com/office/drawing/2014/main" id="{95754BE8-2B9C-4172-BF87-609FE885A8BA}"/>
              </a:ext>
            </a:extLst>
          </p:cNvPr>
          <p:cNvGrpSpPr/>
          <p:nvPr/>
        </p:nvGrpSpPr>
        <p:grpSpPr>
          <a:xfrm>
            <a:off x="3546778" y="3722359"/>
            <a:ext cx="290064" cy="300405"/>
            <a:chOff x="3911705" y="2130874"/>
            <a:chExt cx="622274" cy="572599"/>
          </a:xfrm>
        </p:grpSpPr>
        <p:sp>
          <p:nvSpPr>
            <p:cNvPr id="128" name="Rectangle 127">
              <a:extLst>
                <a:ext uri="{FF2B5EF4-FFF2-40B4-BE49-F238E27FC236}">
                  <a16:creationId xmlns:a16="http://schemas.microsoft.com/office/drawing/2014/main" id="{00CC723A-1639-4A9E-9E0A-99A3424E350E}"/>
                </a:ext>
              </a:extLst>
            </p:cNvPr>
            <p:cNvSpPr/>
            <p:nvPr/>
          </p:nvSpPr>
          <p:spPr bwMode="auto">
            <a:xfrm>
              <a:off x="3911705" y="2130874"/>
              <a:ext cx="622274" cy="572595"/>
            </a:xfrm>
            <a:prstGeom prst="rect">
              <a:avLst/>
            </a:prstGeom>
            <a:solidFill>
              <a:schemeClr val="bg1">
                <a:lumMod val="85000"/>
              </a:schemeClr>
            </a:solidFill>
            <a:ln>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63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29" name="Picture 4" descr="Image result for gear icon">
              <a:extLst>
                <a:ext uri="{FF2B5EF4-FFF2-40B4-BE49-F238E27FC236}">
                  <a16:creationId xmlns:a16="http://schemas.microsoft.com/office/drawing/2014/main" id="{7FA3389F-4FA9-4E96-A409-B77E0A3A8B4E}"/>
                </a:ext>
              </a:extLst>
            </p:cNvPr>
            <p:cNvPicPr>
              <a:picLocks noChangeAspect="1" noChangeArrowheads="1"/>
            </p:cNvPicPr>
            <p:nvPr/>
          </p:nvPicPr>
          <p:blipFill>
            <a:blip r:embed="rId8" cstate="email">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951771" y="2141833"/>
              <a:ext cx="561643" cy="5616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0" name="Group 129">
            <a:extLst>
              <a:ext uri="{FF2B5EF4-FFF2-40B4-BE49-F238E27FC236}">
                <a16:creationId xmlns:a16="http://schemas.microsoft.com/office/drawing/2014/main" id="{DDDDC4E9-0709-4089-AF64-BA8CB71B7037}"/>
              </a:ext>
            </a:extLst>
          </p:cNvPr>
          <p:cNvGrpSpPr/>
          <p:nvPr/>
        </p:nvGrpSpPr>
        <p:grpSpPr>
          <a:xfrm>
            <a:off x="3546778" y="2535519"/>
            <a:ext cx="290064" cy="300404"/>
            <a:chOff x="3911705" y="2130874"/>
            <a:chExt cx="622274" cy="572595"/>
          </a:xfrm>
        </p:grpSpPr>
        <p:sp>
          <p:nvSpPr>
            <p:cNvPr id="131" name="Rectangle 130">
              <a:extLst>
                <a:ext uri="{FF2B5EF4-FFF2-40B4-BE49-F238E27FC236}">
                  <a16:creationId xmlns:a16="http://schemas.microsoft.com/office/drawing/2014/main" id="{78C9E461-1D1E-4010-847F-7B83A2F33D9E}"/>
                </a:ext>
              </a:extLst>
            </p:cNvPr>
            <p:cNvSpPr/>
            <p:nvPr/>
          </p:nvSpPr>
          <p:spPr bwMode="auto">
            <a:xfrm>
              <a:off x="3911705" y="2130874"/>
              <a:ext cx="622274" cy="572595"/>
            </a:xfrm>
            <a:prstGeom prst="rect">
              <a:avLst/>
            </a:prstGeom>
            <a:solidFill>
              <a:schemeClr val="bg1">
                <a:lumMod val="85000"/>
              </a:schemeClr>
            </a:solidFill>
            <a:ln>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63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32" name="Picture 4" descr="Image result for gear icon">
              <a:extLst>
                <a:ext uri="{FF2B5EF4-FFF2-40B4-BE49-F238E27FC236}">
                  <a16:creationId xmlns:a16="http://schemas.microsoft.com/office/drawing/2014/main" id="{8D638457-DD12-48B4-9A20-0643F8670586}"/>
                </a:ext>
              </a:extLst>
            </p:cNvPr>
            <p:cNvPicPr>
              <a:picLocks noChangeAspect="1" noChangeArrowheads="1"/>
            </p:cNvPicPr>
            <p:nvPr/>
          </p:nvPicPr>
          <p:blipFill>
            <a:blip r:embed="rId8" cstate="email">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951770" y="2141827"/>
              <a:ext cx="561642" cy="561642"/>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TextBox 12">
            <a:extLst>
              <a:ext uri="{FF2B5EF4-FFF2-40B4-BE49-F238E27FC236}">
                <a16:creationId xmlns:a16="http://schemas.microsoft.com/office/drawing/2014/main" id="{D895CE22-8E6A-4598-A3DB-13D346B16690}"/>
              </a:ext>
            </a:extLst>
          </p:cNvPr>
          <p:cNvSpPr txBox="1"/>
          <p:nvPr/>
        </p:nvSpPr>
        <p:spPr>
          <a:xfrm>
            <a:off x="2751747" y="2788342"/>
            <a:ext cx="1910321" cy="555610"/>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918" dirty="0">
                <a:gradFill>
                  <a:gsLst>
                    <a:gs pos="2917">
                      <a:srgbClr val="353535"/>
                    </a:gs>
                    <a:gs pos="30000">
                      <a:srgbClr val="353535"/>
                    </a:gs>
                  </a:gsLst>
                  <a:lin ang="5400000" scaled="0"/>
                </a:gradFill>
                <a:latin typeface="Segoe UI Semilight"/>
              </a:rPr>
              <a:t>Backup</a:t>
            </a:r>
            <a:br>
              <a:rPr lang="en-US" sz="918" dirty="0">
                <a:gradFill>
                  <a:gsLst>
                    <a:gs pos="2917">
                      <a:srgbClr val="353535"/>
                    </a:gs>
                    <a:gs pos="30000">
                      <a:srgbClr val="353535"/>
                    </a:gs>
                  </a:gsLst>
                  <a:lin ang="5400000" scaled="0"/>
                </a:gradFill>
                <a:latin typeface="Segoe UI Semilight"/>
              </a:rPr>
            </a:br>
            <a:r>
              <a:rPr lang="en-US" sz="918" dirty="0">
                <a:gradFill>
                  <a:gsLst>
                    <a:gs pos="2917">
                      <a:srgbClr val="353535"/>
                    </a:gs>
                    <a:gs pos="30000">
                      <a:srgbClr val="353535"/>
                    </a:gs>
                  </a:gsLst>
                  <a:lin ang="5400000" scaled="0"/>
                </a:gradFill>
                <a:latin typeface="Segoe UI Semilight"/>
              </a:rPr>
              <a:t>Extension</a:t>
            </a:r>
          </a:p>
        </p:txBody>
      </p:sp>
      <p:sp>
        <p:nvSpPr>
          <p:cNvPr id="134" name="TextBox 133">
            <a:extLst>
              <a:ext uri="{FF2B5EF4-FFF2-40B4-BE49-F238E27FC236}">
                <a16:creationId xmlns:a16="http://schemas.microsoft.com/office/drawing/2014/main" id="{3FA5F47E-EF11-433E-9B7F-B0808F60A7AA}"/>
              </a:ext>
            </a:extLst>
          </p:cNvPr>
          <p:cNvSpPr txBox="1"/>
          <p:nvPr/>
        </p:nvSpPr>
        <p:spPr>
          <a:xfrm>
            <a:off x="4852821" y="1873240"/>
            <a:ext cx="1014144" cy="634086"/>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918" dirty="0">
                <a:gradFill>
                  <a:gsLst>
                    <a:gs pos="2917">
                      <a:srgbClr val="353535"/>
                    </a:gs>
                    <a:gs pos="30000">
                      <a:srgbClr val="353535"/>
                    </a:gs>
                  </a:gsLst>
                  <a:lin ang="5400000" scaled="0"/>
                </a:gradFill>
                <a:latin typeface="Segoe UI Semilight"/>
              </a:rPr>
              <a:t>Data</a:t>
            </a:r>
          </a:p>
          <a:p>
            <a:pPr algn="ctr" defTabSz="932597">
              <a:lnSpc>
                <a:spcPct val="90000"/>
              </a:lnSpc>
              <a:spcAft>
                <a:spcPts val="612"/>
              </a:spcAft>
              <a:defRPr/>
            </a:pPr>
            <a:r>
              <a:rPr lang="en-US" sz="918" dirty="0">
                <a:gradFill>
                  <a:gsLst>
                    <a:gs pos="2917">
                      <a:srgbClr val="353535"/>
                    </a:gs>
                    <a:gs pos="30000">
                      <a:srgbClr val="353535"/>
                    </a:gs>
                  </a:gsLst>
                  <a:lin ang="5400000" scaled="0"/>
                </a:gradFill>
                <a:latin typeface="Segoe UI Semilight"/>
              </a:rPr>
              <a:t>Plane</a:t>
            </a:r>
          </a:p>
        </p:txBody>
      </p:sp>
      <p:sp>
        <p:nvSpPr>
          <p:cNvPr id="135" name="TextBox 134">
            <a:extLst>
              <a:ext uri="{FF2B5EF4-FFF2-40B4-BE49-F238E27FC236}">
                <a16:creationId xmlns:a16="http://schemas.microsoft.com/office/drawing/2014/main" id="{A4EB2ABE-6A13-4102-8308-CA42A9FC2BDA}"/>
              </a:ext>
            </a:extLst>
          </p:cNvPr>
          <p:cNvSpPr txBox="1"/>
          <p:nvPr/>
        </p:nvSpPr>
        <p:spPr>
          <a:xfrm>
            <a:off x="4802308" y="5049628"/>
            <a:ext cx="1125306" cy="634086"/>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918" dirty="0">
                <a:gradFill>
                  <a:gsLst>
                    <a:gs pos="2917">
                      <a:srgbClr val="353535"/>
                    </a:gs>
                    <a:gs pos="30000">
                      <a:srgbClr val="353535"/>
                    </a:gs>
                  </a:gsLst>
                  <a:lin ang="5400000" scaled="0"/>
                </a:gradFill>
                <a:latin typeface="Segoe UI Semilight"/>
              </a:rPr>
              <a:t>Management</a:t>
            </a:r>
          </a:p>
          <a:p>
            <a:pPr algn="ctr" defTabSz="932597">
              <a:lnSpc>
                <a:spcPct val="90000"/>
              </a:lnSpc>
              <a:spcAft>
                <a:spcPts val="612"/>
              </a:spcAft>
              <a:defRPr/>
            </a:pPr>
            <a:r>
              <a:rPr lang="en-US" sz="918" dirty="0">
                <a:gradFill>
                  <a:gsLst>
                    <a:gs pos="2917">
                      <a:srgbClr val="353535"/>
                    </a:gs>
                    <a:gs pos="30000">
                      <a:srgbClr val="353535"/>
                    </a:gs>
                  </a:gsLst>
                  <a:lin ang="5400000" scaled="0"/>
                </a:gradFill>
                <a:latin typeface="Segoe UI Semilight"/>
              </a:rPr>
              <a:t>Plane</a:t>
            </a:r>
          </a:p>
        </p:txBody>
      </p:sp>
      <p:sp>
        <p:nvSpPr>
          <p:cNvPr id="136" name="Rectangle: Rounded Corners 135">
            <a:extLst>
              <a:ext uri="{FF2B5EF4-FFF2-40B4-BE49-F238E27FC236}">
                <a16:creationId xmlns:a16="http://schemas.microsoft.com/office/drawing/2014/main" id="{82363A9F-3A26-4369-BEB0-4076731A12E0}"/>
              </a:ext>
            </a:extLst>
          </p:cNvPr>
          <p:cNvSpPr/>
          <p:nvPr/>
        </p:nvSpPr>
        <p:spPr bwMode="auto">
          <a:xfrm>
            <a:off x="5333335" y="2477198"/>
            <a:ext cx="92922" cy="1241844"/>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63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 name="Rectangle: Rounded Corners 21">
            <a:extLst>
              <a:ext uri="{FF2B5EF4-FFF2-40B4-BE49-F238E27FC236}">
                <a16:creationId xmlns:a16="http://schemas.microsoft.com/office/drawing/2014/main" id="{F54EC079-0CF8-4405-ABDA-62EAF692B127}"/>
              </a:ext>
            </a:extLst>
          </p:cNvPr>
          <p:cNvSpPr/>
          <p:nvPr/>
        </p:nvSpPr>
        <p:spPr bwMode="auto">
          <a:xfrm>
            <a:off x="5608299" y="2465306"/>
            <a:ext cx="1172310" cy="499075"/>
          </a:xfrm>
          <a:prstGeom prst="roundRect">
            <a:avLst/>
          </a:prstGeom>
          <a:solidFill>
            <a:srgbClr val="E6E6E6"/>
          </a:solidFill>
          <a:ln>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918" dirty="0">
                <a:solidFill>
                  <a:srgbClr val="353535"/>
                </a:solidFill>
                <a:latin typeface="Segoe UI Semilight"/>
                <a:ea typeface="Segoe UI" pitchFamily="34" charset="0"/>
                <a:cs typeface="Segoe UI" pitchFamily="34" charset="0"/>
              </a:rPr>
              <a:t>Recovery Point Management</a:t>
            </a:r>
          </a:p>
        </p:txBody>
      </p:sp>
      <p:sp>
        <p:nvSpPr>
          <p:cNvPr id="137" name="Rectangle: Rounded Corners 136">
            <a:extLst>
              <a:ext uri="{FF2B5EF4-FFF2-40B4-BE49-F238E27FC236}">
                <a16:creationId xmlns:a16="http://schemas.microsoft.com/office/drawing/2014/main" id="{0E1DB02A-EFF9-422D-8767-34EDA6FE2B60}"/>
              </a:ext>
            </a:extLst>
          </p:cNvPr>
          <p:cNvSpPr/>
          <p:nvPr/>
        </p:nvSpPr>
        <p:spPr bwMode="auto">
          <a:xfrm>
            <a:off x="5624797" y="3219968"/>
            <a:ext cx="1172310" cy="499075"/>
          </a:xfrm>
          <a:prstGeom prst="roundRect">
            <a:avLst/>
          </a:prstGeom>
          <a:solidFill>
            <a:srgbClr val="E6E6E6"/>
          </a:solidFill>
          <a:ln>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918" dirty="0">
                <a:solidFill>
                  <a:srgbClr val="353535"/>
                </a:solidFill>
                <a:latin typeface="Segoe UI Semilight"/>
                <a:ea typeface="Segoe UI" pitchFamily="34" charset="0"/>
                <a:cs typeface="Segoe UI" pitchFamily="34" charset="0"/>
              </a:rPr>
              <a:t>Storage Management</a:t>
            </a:r>
          </a:p>
        </p:txBody>
      </p:sp>
      <p:sp>
        <p:nvSpPr>
          <p:cNvPr id="138" name="Rectangle: Rounded Corners 137">
            <a:extLst>
              <a:ext uri="{FF2B5EF4-FFF2-40B4-BE49-F238E27FC236}">
                <a16:creationId xmlns:a16="http://schemas.microsoft.com/office/drawing/2014/main" id="{628244F8-33FC-49C3-B54F-3C1FFE2C8FE8}"/>
              </a:ext>
            </a:extLst>
          </p:cNvPr>
          <p:cNvSpPr/>
          <p:nvPr/>
        </p:nvSpPr>
        <p:spPr bwMode="auto">
          <a:xfrm>
            <a:off x="5328203" y="4004393"/>
            <a:ext cx="101713" cy="1108302"/>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63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4" name="Rectangle: Rounded Corners 143">
            <a:extLst>
              <a:ext uri="{FF2B5EF4-FFF2-40B4-BE49-F238E27FC236}">
                <a16:creationId xmlns:a16="http://schemas.microsoft.com/office/drawing/2014/main" id="{3D8C59CC-BC34-448C-AEDA-4ED517B78D29}"/>
              </a:ext>
            </a:extLst>
          </p:cNvPr>
          <p:cNvSpPr/>
          <p:nvPr/>
        </p:nvSpPr>
        <p:spPr bwMode="auto">
          <a:xfrm>
            <a:off x="8150530" y="2465306"/>
            <a:ext cx="1172310" cy="499075"/>
          </a:xfrm>
          <a:prstGeom prst="roundRect">
            <a:avLst/>
          </a:prstGeom>
          <a:solidFill>
            <a:srgbClr val="E6E6E6"/>
          </a:solidFill>
          <a:ln>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918" dirty="0">
                <a:solidFill>
                  <a:srgbClr val="353535"/>
                </a:solidFill>
                <a:latin typeface="Segoe UI Semilight"/>
                <a:ea typeface="Segoe UI" pitchFamily="34" charset="0"/>
                <a:cs typeface="Segoe UI" pitchFamily="34" charset="0"/>
              </a:rPr>
              <a:t>Data Pruning</a:t>
            </a:r>
          </a:p>
        </p:txBody>
      </p:sp>
      <p:sp>
        <p:nvSpPr>
          <p:cNvPr id="145" name="Rectangle: Rounded Corners 144">
            <a:extLst>
              <a:ext uri="{FF2B5EF4-FFF2-40B4-BE49-F238E27FC236}">
                <a16:creationId xmlns:a16="http://schemas.microsoft.com/office/drawing/2014/main" id="{0B541905-F57E-4554-875D-6AF5DBDE416D}"/>
              </a:ext>
            </a:extLst>
          </p:cNvPr>
          <p:cNvSpPr/>
          <p:nvPr/>
        </p:nvSpPr>
        <p:spPr bwMode="auto">
          <a:xfrm>
            <a:off x="8157230" y="3187311"/>
            <a:ext cx="1172310" cy="499075"/>
          </a:xfrm>
          <a:prstGeom prst="roundRect">
            <a:avLst/>
          </a:prstGeom>
          <a:solidFill>
            <a:srgbClr val="E6E6E6"/>
          </a:solidFill>
          <a:ln>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918" dirty="0">
                <a:solidFill>
                  <a:srgbClr val="353535"/>
                </a:solidFill>
                <a:latin typeface="Segoe UI Semilight"/>
                <a:ea typeface="Segoe UI" pitchFamily="34" charset="0"/>
                <a:cs typeface="Segoe UI" pitchFamily="34" charset="0"/>
              </a:rPr>
              <a:t>Data Packing </a:t>
            </a:r>
          </a:p>
        </p:txBody>
      </p:sp>
      <p:sp>
        <p:nvSpPr>
          <p:cNvPr id="23" name="Rectangle 22">
            <a:extLst>
              <a:ext uri="{FF2B5EF4-FFF2-40B4-BE49-F238E27FC236}">
                <a16:creationId xmlns:a16="http://schemas.microsoft.com/office/drawing/2014/main" id="{82CEAA72-7ED9-4C90-8BF4-AE9F06B0B49A}"/>
              </a:ext>
            </a:extLst>
          </p:cNvPr>
          <p:cNvSpPr/>
          <p:nvPr/>
        </p:nvSpPr>
        <p:spPr bwMode="auto">
          <a:xfrm>
            <a:off x="6182866" y="2426852"/>
            <a:ext cx="2666107" cy="1364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63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9" name="Rectangle: Rounded Corners 148">
            <a:extLst>
              <a:ext uri="{FF2B5EF4-FFF2-40B4-BE49-F238E27FC236}">
                <a16:creationId xmlns:a16="http://schemas.microsoft.com/office/drawing/2014/main" id="{3BA2919B-A05F-47A0-A260-034E3D6AE90F}"/>
              </a:ext>
            </a:extLst>
          </p:cNvPr>
          <p:cNvSpPr/>
          <p:nvPr/>
        </p:nvSpPr>
        <p:spPr bwMode="auto">
          <a:xfrm>
            <a:off x="5537777" y="4059843"/>
            <a:ext cx="1250128" cy="956373"/>
          </a:xfrm>
          <a:prstGeom prst="roundRect">
            <a:avLst/>
          </a:prstGeom>
          <a:solidFill>
            <a:srgbClr val="E6E6E6"/>
          </a:solidFill>
          <a:ln>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918" dirty="0">
                <a:solidFill>
                  <a:srgbClr val="353535"/>
                </a:solidFill>
                <a:latin typeface="Segoe UI Semilight"/>
                <a:ea typeface="Segoe UI" pitchFamily="34" charset="0"/>
                <a:cs typeface="Segoe UI" pitchFamily="34" charset="0"/>
              </a:rPr>
              <a:t>Authentication </a:t>
            </a:r>
          </a:p>
        </p:txBody>
      </p:sp>
      <p:sp>
        <p:nvSpPr>
          <p:cNvPr id="155" name="Rectangle: Rounded Corners 154">
            <a:extLst>
              <a:ext uri="{FF2B5EF4-FFF2-40B4-BE49-F238E27FC236}">
                <a16:creationId xmlns:a16="http://schemas.microsoft.com/office/drawing/2014/main" id="{38E75DAF-AFD6-455C-BA6C-6A479F7FF798}"/>
              </a:ext>
            </a:extLst>
          </p:cNvPr>
          <p:cNvSpPr/>
          <p:nvPr/>
        </p:nvSpPr>
        <p:spPr bwMode="auto">
          <a:xfrm>
            <a:off x="6913362" y="4080225"/>
            <a:ext cx="1181844" cy="424391"/>
          </a:xfrm>
          <a:prstGeom prst="roundRect">
            <a:avLst/>
          </a:prstGeom>
          <a:solidFill>
            <a:srgbClr val="E6E6E6"/>
          </a:solidFill>
          <a:ln>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918" dirty="0">
                <a:solidFill>
                  <a:srgbClr val="353535"/>
                </a:solidFill>
                <a:latin typeface="Segoe UI Semilight"/>
                <a:ea typeface="Segoe UI" pitchFamily="34" charset="0"/>
                <a:cs typeface="Segoe UI" pitchFamily="34" charset="0"/>
              </a:rPr>
              <a:t>Policy Management</a:t>
            </a:r>
          </a:p>
        </p:txBody>
      </p:sp>
      <p:sp>
        <p:nvSpPr>
          <p:cNvPr id="158" name="Rectangle: Rounded Corners 157">
            <a:extLst>
              <a:ext uri="{FF2B5EF4-FFF2-40B4-BE49-F238E27FC236}">
                <a16:creationId xmlns:a16="http://schemas.microsoft.com/office/drawing/2014/main" id="{37E6F3B0-619D-4DB9-BF6F-276F37C91F40}"/>
              </a:ext>
            </a:extLst>
          </p:cNvPr>
          <p:cNvSpPr/>
          <p:nvPr/>
        </p:nvSpPr>
        <p:spPr bwMode="auto">
          <a:xfrm>
            <a:off x="6913363" y="4578151"/>
            <a:ext cx="1181844" cy="448723"/>
          </a:xfrm>
          <a:prstGeom prst="roundRect">
            <a:avLst/>
          </a:prstGeom>
          <a:solidFill>
            <a:srgbClr val="E6E6E6"/>
          </a:solidFill>
          <a:ln>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918" dirty="0">
                <a:solidFill>
                  <a:srgbClr val="353535"/>
                </a:solidFill>
                <a:latin typeface="Segoe UI Semilight"/>
                <a:ea typeface="Segoe UI" pitchFamily="34" charset="0"/>
                <a:cs typeface="Segoe UI" pitchFamily="34" charset="0"/>
              </a:rPr>
              <a:t>Access Control</a:t>
            </a:r>
          </a:p>
        </p:txBody>
      </p:sp>
      <p:sp>
        <p:nvSpPr>
          <p:cNvPr id="159" name="Rectangle: Rounded Corners 158">
            <a:extLst>
              <a:ext uri="{FF2B5EF4-FFF2-40B4-BE49-F238E27FC236}">
                <a16:creationId xmlns:a16="http://schemas.microsoft.com/office/drawing/2014/main" id="{FEF7FD42-96C8-42BD-A2A4-01F39190F8F8}"/>
              </a:ext>
            </a:extLst>
          </p:cNvPr>
          <p:cNvSpPr/>
          <p:nvPr/>
        </p:nvSpPr>
        <p:spPr bwMode="auto">
          <a:xfrm>
            <a:off x="8213929" y="4059843"/>
            <a:ext cx="1307302" cy="992358"/>
          </a:xfrm>
          <a:prstGeom prst="roundRect">
            <a:avLst/>
          </a:prstGeom>
          <a:solidFill>
            <a:srgbClr val="E6E6E6"/>
          </a:solidFill>
          <a:ln>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918" dirty="0">
                <a:solidFill>
                  <a:srgbClr val="353535"/>
                </a:solidFill>
                <a:latin typeface="Segoe UI Semilight"/>
                <a:ea typeface="Segoe UI" pitchFamily="34" charset="0"/>
                <a:cs typeface="Segoe UI" pitchFamily="34" charset="0"/>
              </a:rPr>
              <a:t>Monitoring </a:t>
            </a:r>
          </a:p>
          <a:p>
            <a:pPr algn="ctr" defTabSz="951028" fontAlgn="base">
              <a:lnSpc>
                <a:spcPct val="90000"/>
              </a:lnSpc>
              <a:spcBef>
                <a:spcPct val="0"/>
              </a:spcBef>
              <a:spcAft>
                <a:spcPct val="0"/>
              </a:spcAft>
              <a:defRPr/>
            </a:pPr>
            <a:r>
              <a:rPr lang="en-US" sz="918" dirty="0">
                <a:solidFill>
                  <a:srgbClr val="353535"/>
                </a:solidFill>
                <a:latin typeface="Segoe UI Semilight"/>
                <a:ea typeface="Segoe UI" pitchFamily="34" charset="0"/>
                <a:cs typeface="Segoe UI" pitchFamily="34" charset="0"/>
              </a:rPr>
              <a:t>&amp;</a:t>
            </a:r>
          </a:p>
          <a:p>
            <a:pPr algn="ctr" defTabSz="951028" fontAlgn="base">
              <a:lnSpc>
                <a:spcPct val="90000"/>
              </a:lnSpc>
              <a:spcBef>
                <a:spcPct val="0"/>
              </a:spcBef>
              <a:spcAft>
                <a:spcPct val="0"/>
              </a:spcAft>
              <a:defRPr/>
            </a:pPr>
            <a:r>
              <a:rPr lang="en-US" sz="918" dirty="0">
                <a:solidFill>
                  <a:srgbClr val="353535"/>
                </a:solidFill>
                <a:latin typeface="Segoe UI Semilight"/>
                <a:ea typeface="Segoe UI" pitchFamily="34" charset="0"/>
                <a:cs typeface="Segoe UI" pitchFamily="34" charset="0"/>
              </a:rPr>
              <a:t>Reporting</a:t>
            </a:r>
          </a:p>
        </p:txBody>
      </p:sp>
      <p:cxnSp>
        <p:nvCxnSpPr>
          <p:cNvPr id="26" name="Straight Connector 25">
            <a:extLst>
              <a:ext uri="{FF2B5EF4-FFF2-40B4-BE49-F238E27FC236}">
                <a16:creationId xmlns:a16="http://schemas.microsoft.com/office/drawing/2014/main" id="{2743B1BF-A148-4934-B76E-3401A7C44EB9}"/>
              </a:ext>
            </a:extLst>
          </p:cNvPr>
          <p:cNvCxnSpPr>
            <a:cxnSpLocks/>
            <a:stCxn id="22" idx="3"/>
          </p:cNvCxnSpPr>
          <p:nvPr/>
        </p:nvCxnSpPr>
        <p:spPr>
          <a:xfrm>
            <a:off x="6780609" y="2714843"/>
            <a:ext cx="322376" cy="167160"/>
          </a:xfrm>
          <a:prstGeom prst="line">
            <a:avLst/>
          </a:prstGeom>
          <a:ln w="19050">
            <a:solidFill>
              <a:schemeClr val="tx1"/>
            </a:solidFill>
            <a:prstDash val="dash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47FC254D-AE84-47CC-B7A6-D851B1FDECFA}"/>
              </a:ext>
            </a:extLst>
          </p:cNvPr>
          <p:cNvCxnSpPr>
            <a:cxnSpLocks/>
          </p:cNvCxnSpPr>
          <p:nvPr/>
        </p:nvCxnSpPr>
        <p:spPr>
          <a:xfrm flipV="1">
            <a:off x="6803773" y="3305208"/>
            <a:ext cx="299212" cy="161353"/>
          </a:xfrm>
          <a:prstGeom prst="line">
            <a:avLst/>
          </a:prstGeom>
          <a:ln w="19050">
            <a:solidFill>
              <a:schemeClr val="tx1"/>
            </a:solidFill>
            <a:prstDash val="dash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12E55241-7CC7-4C59-BBDB-A0DD8A7CCCA3}"/>
              </a:ext>
            </a:extLst>
          </p:cNvPr>
          <p:cNvCxnSpPr>
            <a:cxnSpLocks/>
          </p:cNvCxnSpPr>
          <p:nvPr/>
        </p:nvCxnSpPr>
        <p:spPr>
          <a:xfrm flipV="1">
            <a:off x="7869723" y="2700145"/>
            <a:ext cx="284188" cy="181858"/>
          </a:xfrm>
          <a:prstGeom prst="line">
            <a:avLst/>
          </a:prstGeom>
          <a:ln w="19050">
            <a:solidFill>
              <a:schemeClr val="tx1"/>
            </a:solidFill>
            <a:prstDash val="dash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5C57FED-F1A3-462B-9EE6-C2549AE799AB}"/>
              </a:ext>
            </a:extLst>
          </p:cNvPr>
          <p:cNvCxnSpPr>
            <a:cxnSpLocks/>
          </p:cNvCxnSpPr>
          <p:nvPr/>
        </p:nvCxnSpPr>
        <p:spPr>
          <a:xfrm>
            <a:off x="7869723" y="3305208"/>
            <a:ext cx="283672" cy="149211"/>
          </a:xfrm>
          <a:prstGeom prst="line">
            <a:avLst/>
          </a:prstGeom>
          <a:ln w="19050">
            <a:solidFill>
              <a:schemeClr val="tx1"/>
            </a:solidFill>
            <a:prstDash val="dashDot"/>
            <a:headEnd type="none"/>
            <a:tailEnd type="none"/>
          </a:ln>
        </p:spPr>
        <p:style>
          <a:lnRef idx="1">
            <a:schemeClr val="accent1"/>
          </a:lnRef>
          <a:fillRef idx="0">
            <a:schemeClr val="accent1"/>
          </a:fillRef>
          <a:effectRef idx="0">
            <a:schemeClr val="accent1"/>
          </a:effectRef>
          <a:fontRef idx="minor">
            <a:schemeClr val="tx1"/>
          </a:fontRef>
        </p:style>
      </p:cxnSp>
      <p:pic>
        <p:nvPicPr>
          <p:cNvPr id="91" name="Picture 90">
            <a:extLst>
              <a:ext uri="{FF2B5EF4-FFF2-40B4-BE49-F238E27FC236}">
                <a16:creationId xmlns:a16="http://schemas.microsoft.com/office/drawing/2014/main" id="{1C81090F-5742-44EB-A989-DC40C8E39E96}"/>
              </a:ext>
            </a:extLst>
          </p:cNvPr>
          <p:cNvPicPr>
            <a:picLocks noChangeAspect="1"/>
          </p:cNvPicPr>
          <p:nvPr/>
        </p:nvPicPr>
        <p:blipFill>
          <a:blip r:embed="rId9" cstate="email">
            <a:duotone>
              <a:schemeClr val="accent1">
                <a:shade val="45000"/>
                <a:satMod val="135000"/>
              </a:schemeClr>
              <a:prstClr val="white"/>
            </a:duotone>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1083238" y="3240724"/>
            <a:ext cx="815778" cy="858880"/>
          </a:xfrm>
          <a:prstGeom prst="rect">
            <a:avLst/>
          </a:prstGeom>
        </p:spPr>
      </p:pic>
      <p:cxnSp>
        <p:nvCxnSpPr>
          <p:cNvPr id="9221" name="Straight Arrow Connector 9220">
            <a:extLst>
              <a:ext uri="{FF2B5EF4-FFF2-40B4-BE49-F238E27FC236}">
                <a16:creationId xmlns:a16="http://schemas.microsoft.com/office/drawing/2014/main" id="{342B0B56-81A6-4B84-A140-B62677FBD819}"/>
              </a:ext>
            </a:extLst>
          </p:cNvPr>
          <p:cNvCxnSpPr>
            <a:cxnSpLocks/>
          </p:cNvCxnSpPr>
          <p:nvPr/>
        </p:nvCxnSpPr>
        <p:spPr>
          <a:xfrm>
            <a:off x="3567470" y="3454419"/>
            <a:ext cx="1139356" cy="0"/>
          </a:xfrm>
          <a:prstGeom prst="straightConnector1">
            <a:avLst/>
          </a:prstGeom>
          <a:ln w="19050">
            <a:solidFill>
              <a:schemeClr val="tx1"/>
            </a:solidFill>
            <a:prstDash val="dash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56ADE18A-9A33-4C63-A630-8EB2B35F6080}"/>
              </a:ext>
            </a:extLst>
          </p:cNvPr>
          <p:cNvCxnSpPr>
            <a:cxnSpLocks/>
          </p:cNvCxnSpPr>
          <p:nvPr/>
        </p:nvCxnSpPr>
        <p:spPr>
          <a:xfrm>
            <a:off x="3567469" y="2477435"/>
            <a:ext cx="1179878" cy="0"/>
          </a:xfrm>
          <a:prstGeom prst="straightConnector1">
            <a:avLst/>
          </a:prstGeom>
          <a:ln w="19050">
            <a:solidFill>
              <a:schemeClr val="tx1"/>
            </a:solidFill>
            <a:prstDash val="dash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32A6D381-A0CD-4D7D-9056-0F86BF48B8E8}"/>
              </a:ext>
            </a:extLst>
          </p:cNvPr>
          <p:cNvCxnSpPr>
            <a:cxnSpLocks/>
          </p:cNvCxnSpPr>
          <p:nvPr/>
        </p:nvCxnSpPr>
        <p:spPr>
          <a:xfrm>
            <a:off x="3567470" y="4807572"/>
            <a:ext cx="1139356" cy="0"/>
          </a:xfrm>
          <a:prstGeom prst="straightConnector1">
            <a:avLst/>
          </a:prstGeom>
          <a:ln w="19050">
            <a:solidFill>
              <a:schemeClr val="tx1"/>
            </a:solidFill>
            <a:prstDash val="dashDot"/>
            <a:headEnd type="none"/>
            <a:tailEnd type="triangle"/>
          </a:ln>
        </p:spPr>
        <p:style>
          <a:lnRef idx="1">
            <a:schemeClr val="accent1"/>
          </a:lnRef>
          <a:fillRef idx="0">
            <a:schemeClr val="accent1"/>
          </a:fillRef>
          <a:effectRef idx="0">
            <a:schemeClr val="accent1"/>
          </a:effectRef>
          <a:fontRef idx="minor">
            <a:schemeClr val="tx1"/>
          </a:fontRef>
        </p:style>
      </p:cxnSp>
      <p:sp>
        <p:nvSpPr>
          <p:cNvPr id="9240" name="Rectangle: Rounded Corners 9239">
            <a:extLst>
              <a:ext uri="{FF2B5EF4-FFF2-40B4-BE49-F238E27FC236}">
                <a16:creationId xmlns:a16="http://schemas.microsoft.com/office/drawing/2014/main" id="{3E3538C8-7522-4847-9671-204A99718B7E}"/>
              </a:ext>
            </a:extLst>
          </p:cNvPr>
          <p:cNvSpPr/>
          <p:nvPr/>
        </p:nvSpPr>
        <p:spPr bwMode="auto">
          <a:xfrm>
            <a:off x="295774" y="1264159"/>
            <a:ext cx="11722090" cy="4503086"/>
          </a:xfrm>
          <a:prstGeom prst="roundRect">
            <a:avLst/>
          </a:prstGeom>
          <a:no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241" name="Rectangle: Rounded Corners 9240">
            <a:extLst>
              <a:ext uri="{FF2B5EF4-FFF2-40B4-BE49-F238E27FC236}">
                <a16:creationId xmlns:a16="http://schemas.microsoft.com/office/drawing/2014/main" id="{43191682-CBD3-4451-B7F0-DD9F7FF230D1}"/>
              </a:ext>
            </a:extLst>
          </p:cNvPr>
          <p:cNvSpPr/>
          <p:nvPr/>
        </p:nvSpPr>
        <p:spPr bwMode="auto">
          <a:xfrm>
            <a:off x="2246626" y="2071436"/>
            <a:ext cx="1751497" cy="3384941"/>
          </a:xfrm>
          <a:prstGeom prst="roundRect">
            <a:avLst/>
          </a:prstGeom>
          <a:noFill/>
          <a:ln w="127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8" name="TextBox 207">
            <a:extLst>
              <a:ext uri="{FF2B5EF4-FFF2-40B4-BE49-F238E27FC236}">
                <a16:creationId xmlns:a16="http://schemas.microsoft.com/office/drawing/2014/main" id="{E14A132D-CFD3-4646-BB4F-3F542FD603DD}"/>
              </a:ext>
            </a:extLst>
          </p:cNvPr>
          <p:cNvSpPr txBox="1"/>
          <p:nvPr/>
        </p:nvSpPr>
        <p:spPr>
          <a:xfrm>
            <a:off x="2751747" y="3981591"/>
            <a:ext cx="1910321" cy="555610"/>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918" dirty="0">
                <a:gradFill>
                  <a:gsLst>
                    <a:gs pos="2917">
                      <a:srgbClr val="353535"/>
                    </a:gs>
                    <a:gs pos="30000">
                      <a:srgbClr val="353535"/>
                    </a:gs>
                  </a:gsLst>
                  <a:lin ang="5400000" scaled="0"/>
                </a:gradFill>
                <a:latin typeface="Segoe UI Semilight"/>
              </a:rPr>
              <a:t>Backup</a:t>
            </a:r>
            <a:br>
              <a:rPr lang="en-US" sz="918" dirty="0">
                <a:gradFill>
                  <a:gsLst>
                    <a:gs pos="2917">
                      <a:srgbClr val="353535"/>
                    </a:gs>
                    <a:gs pos="30000">
                      <a:srgbClr val="353535"/>
                    </a:gs>
                  </a:gsLst>
                  <a:lin ang="5400000" scaled="0"/>
                </a:gradFill>
                <a:latin typeface="Segoe UI Semilight"/>
              </a:rPr>
            </a:br>
            <a:r>
              <a:rPr lang="en-US" sz="918" dirty="0">
                <a:gradFill>
                  <a:gsLst>
                    <a:gs pos="2917">
                      <a:srgbClr val="353535"/>
                    </a:gs>
                    <a:gs pos="30000">
                      <a:srgbClr val="353535"/>
                    </a:gs>
                  </a:gsLst>
                  <a:lin ang="5400000" scaled="0"/>
                </a:gradFill>
                <a:latin typeface="Segoe UI Semilight"/>
              </a:rPr>
              <a:t>Extension`</a:t>
            </a:r>
          </a:p>
        </p:txBody>
      </p:sp>
      <p:grpSp>
        <p:nvGrpSpPr>
          <p:cNvPr id="209" name="Group 208">
            <a:extLst>
              <a:ext uri="{FF2B5EF4-FFF2-40B4-BE49-F238E27FC236}">
                <a16:creationId xmlns:a16="http://schemas.microsoft.com/office/drawing/2014/main" id="{499D7B11-4C67-4D17-B33E-ED47B48A7E74}"/>
              </a:ext>
            </a:extLst>
          </p:cNvPr>
          <p:cNvGrpSpPr/>
          <p:nvPr/>
        </p:nvGrpSpPr>
        <p:grpSpPr>
          <a:xfrm flipH="1">
            <a:off x="9808563" y="3454420"/>
            <a:ext cx="947001" cy="231968"/>
            <a:chOff x="4000500" y="2943225"/>
            <a:chExt cx="3007432" cy="661988"/>
          </a:xfrm>
          <a:solidFill>
            <a:srgbClr val="0079D6"/>
          </a:solidFill>
        </p:grpSpPr>
        <p:sp>
          <p:nvSpPr>
            <p:cNvPr id="210" name="Oval 209">
              <a:extLst>
                <a:ext uri="{FF2B5EF4-FFF2-40B4-BE49-F238E27FC236}">
                  <a16:creationId xmlns:a16="http://schemas.microsoft.com/office/drawing/2014/main" id="{BD016F83-2BBD-4099-B7BF-0C6B05B62498}"/>
                </a:ext>
              </a:extLst>
            </p:cNvPr>
            <p:cNvSpPr/>
            <p:nvPr/>
          </p:nvSpPr>
          <p:spPr bwMode="auto">
            <a:xfrm>
              <a:off x="4000500" y="2943225"/>
              <a:ext cx="661988" cy="66198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1" name="Oval 210">
              <a:extLst>
                <a:ext uri="{FF2B5EF4-FFF2-40B4-BE49-F238E27FC236}">
                  <a16:creationId xmlns:a16="http://schemas.microsoft.com/office/drawing/2014/main" id="{7D3C1050-A24C-4AC6-A92D-B7D8A3482DBE}"/>
                </a:ext>
              </a:extLst>
            </p:cNvPr>
            <p:cNvSpPr/>
            <p:nvPr/>
          </p:nvSpPr>
          <p:spPr bwMode="auto">
            <a:xfrm>
              <a:off x="4876629" y="3035464"/>
              <a:ext cx="507780" cy="51435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2" name="Oval 211">
              <a:extLst>
                <a:ext uri="{FF2B5EF4-FFF2-40B4-BE49-F238E27FC236}">
                  <a16:creationId xmlns:a16="http://schemas.microsoft.com/office/drawing/2014/main" id="{67CF816E-3559-4A42-9A4F-7D153C7AC955}"/>
                </a:ext>
              </a:extLst>
            </p:cNvPr>
            <p:cNvSpPr/>
            <p:nvPr/>
          </p:nvSpPr>
          <p:spPr bwMode="auto">
            <a:xfrm>
              <a:off x="5649301" y="3094995"/>
              <a:ext cx="382148" cy="39528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3" name="Oval 212">
              <a:extLst>
                <a:ext uri="{FF2B5EF4-FFF2-40B4-BE49-F238E27FC236}">
                  <a16:creationId xmlns:a16="http://schemas.microsoft.com/office/drawing/2014/main" id="{BED7BC9F-99B6-4229-A89D-CCE86F6884B7}"/>
                </a:ext>
              </a:extLst>
            </p:cNvPr>
            <p:cNvSpPr/>
            <p:nvPr/>
          </p:nvSpPr>
          <p:spPr bwMode="auto">
            <a:xfrm>
              <a:off x="6296341" y="3133725"/>
              <a:ext cx="294615" cy="30956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4" name="Oval 213">
              <a:extLst>
                <a:ext uri="{FF2B5EF4-FFF2-40B4-BE49-F238E27FC236}">
                  <a16:creationId xmlns:a16="http://schemas.microsoft.com/office/drawing/2014/main" id="{3F3EDDC1-4741-4D6D-9856-D18CC4FD9CB1}"/>
                </a:ext>
              </a:extLst>
            </p:cNvPr>
            <p:cNvSpPr/>
            <p:nvPr/>
          </p:nvSpPr>
          <p:spPr bwMode="auto">
            <a:xfrm>
              <a:off x="6808223" y="3195637"/>
              <a:ext cx="199709" cy="1905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15" name="Group 214">
            <a:extLst>
              <a:ext uri="{FF2B5EF4-FFF2-40B4-BE49-F238E27FC236}">
                <a16:creationId xmlns:a16="http://schemas.microsoft.com/office/drawing/2014/main" id="{384CDB46-29D1-4206-B125-4BC94685683A}"/>
              </a:ext>
            </a:extLst>
          </p:cNvPr>
          <p:cNvGrpSpPr/>
          <p:nvPr/>
        </p:nvGrpSpPr>
        <p:grpSpPr>
          <a:xfrm rot="5400000">
            <a:off x="2750983" y="1564965"/>
            <a:ext cx="742783" cy="153317"/>
            <a:chOff x="4000500" y="2943225"/>
            <a:chExt cx="3007432" cy="661988"/>
          </a:xfrm>
          <a:solidFill>
            <a:srgbClr val="0079D6"/>
          </a:solidFill>
        </p:grpSpPr>
        <p:sp>
          <p:nvSpPr>
            <p:cNvPr id="216" name="Oval 215">
              <a:extLst>
                <a:ext uri="{FF2B5EF4-FFF2-40B4-BE49-F238E27FC236}">
                  <a16:creationId xmlns:a16="http://schemas.microsoft.com/office/drawing/2014/main" id="{2DDAB3FF-35ED-4ED6-A45A-BBE26DAEB98B}"/>
                </a:ext>
              </a:extLst>
            </p:cNvPr>
            <p:cNvSpPr/>
            <p:nvPr/>
          </p:nvSpPr>
          <p:spPr bwMode="auto">
            <a:xfrm>
              <a:off x="4000500" y="2943225"/>
              <a:ext cx="661988" cy="66198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7" name="Oval 216">
              <a:extLst>
                <a:ext uri="{FF2B5EF4-FFF2-40B4-BE49-F238E27FC236}">
                  <a16:creationId xmlns:a16="http://schemas.microsoft.com/office/drawing/2014/main" id="{3CD1BB2F-B865-4A35-880F-C0514C5B1362}"/>
                </a:ext>
              </a:extLst>
            </p:cNvPr>
            <p:cNvSpPr/>
            <p:nvPr/>
          </p:nvSpPr>
          <p:spPr bwMode="auto">
            <a:xfrm>
              <a:off x="4876629" y="3035464"/>
              <a:ext cx="507780" cy="51435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8" name="Oval 217">
              <a:extLst>
                <a:ext uri="{FF2B5EF4-FFF2-40B4-BE49-F238E27FC236}">
                  <a16:creationId xmlns:a16="http://schemas.microsoft.com/office/drawing/2014/main" id="{06A08DF7-A3DD-44B4-B1ED-54314308EBF1}"/>
                </a:ext>
              </a:extLst>
            </p:cNvPr>
            <p:cNvSpPr/>
            <p:nvPr/>
          </p:nvSpPr>
          <p:spPr bwMode="auto">
            <a:xfrm>
              <a:off x="5649301" y="3094995"/>
              <a:ext cx="382148" cy="39528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9" name="Oval 218">
              <a:extLst>
                <a:ext uri="{FF2B5EF4-FFF2-40B4-BE49-F238E27FC236}">
                  <a16:creationId xmlns:a16="http://schemas.microsoft.com/office/drawing/2014/main" id="{986E42C9-AA30-4182-9416-D3C01469964E}"/>
                </a:ext>
              </a:extLst>
            </p:cNvPr>
            <p:cNvSpPr/>
            <p:nvPr/>
          </p:nvSpPr>
          <p:spPr bwMode="auto">
            <a:xfrm>
              <a:off x="6296341" y="3133725"/>
              <a:ext cx="294615" cy="30956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0" name="Oval 219">
              <a:extLst>
                <a:ext uri="{FF2B5EF4-FFF2-40B4-BE49-F238E27FC236}">
                  <a16:creationId xmlns:a16="http://schemas.microsoft.com/office/drawing/2014/main" id="{9B59A22B-F178-426E-939F-A696C8717F80}"/>
                </a:ext>
              </a:extLst>
            </p:cNvPr>
            <p:cNvSpPr/>
            <p:nvPr/>
          </p:nvSpPr>
          <p:spPr bwMode="auto">
            <a:xfrm>
              <a:off x="6808223" y="3195637"/>
              <a:ext cx="199709" cy="1905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9243" name="TextBox 9242">
            <a:extLst>
              <a:ext uri="{FF2B5EF4-FFF2-40B4-BE49-F238E27FC236}">
                <a16:creationId xmlns:a16="http://schemas.microsoft.com/office/drawing/2014/main" id="{7799AF66-C7F1-436E-8DBA-43EFE72EBFBB}"/>
              </a:ext>
            </a:extLst>
          </p:cNvPr>
          <p:cNvSpPr txBox="1"/>
          <p:nvPr/>
        </p:nvSpPr>
        <p:spPr>
          <a:xfrm>
            <a:off x="1425160" y="1315664"/>
            <a:ext cx="1842027" cy="762393"/>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2040" dirty="0">
                <a:gradFill>
                  <a:gsLst>
                    <a:gs pos="2917">
                      <a:srgbClr val="353535"/>
                    </a:gs>
                    <a:gs pos="30000">
                      <a:srgbClr val="353535"/>
                    </a:gs>
                  </a:gsLst>
                  <a:lin ang="5400000" scaled="0"/>
                </a:gradFill>
                <a:latin typeface="Segoe UI Semilight"/>
              </a:rPr>
              <a:t>Scale-Up</a:t>
            </a:r>
            <a:br>
              <a:rPr lang="en-US" sz="1224" dirty="0">
                <a:gradFill>
                  <a:gsLst>
                    <a:gs pos="2917">
                      <a:srgbClr val="353535"/>
                    </a:gs>
                    <a:gs pos="30000">
                      <a:srgbClr val="353535"/>
                    </a:gs>
                  </a:gsLst>
                  <a:lin ang="5400000" scaled="0"/>
                </a:gradFill>
                <a:latin typeface="Segoe UI Semilight"/>
              </a:rPr>
            </a:br>
            <a:r>
              <a:rPr lang="en-US" sz="1224" dirty="0">
                <a:gradFill>
                  <a:gsLst>
                    <a:gs pos="2917">
                      <a:srgbClr val="353535"/>
                    </a:gs>
                    <a:gs pos="30000">
                      <a:srgbClr val="353535"/>
                    </a:gs>
                  </a:gsLst>
                  <a:lin ang="5400000" scaled="0"/>
                </a:gradFill>
                <a:latin typeface="Segoe UI Semilight"/>
              </a:rPr>
              <a:t>Within the enterprise</a:t>
            </a:r>
          </a:p>
        </p:txBody>
      </p:sp>
      <p:pic>
        <p:nvPicPr>
          <p:cNvPr id="31" name="Picture 30">
            <a:extLst>
              <a:ext uri="{FF2B5EF4-FFF2-40B4-BE49-F238E27FC236}">
                <a16:creationId xmlns:a16="http://schemas.microsoft.com/office/drawing/2014/main" id="{2C86E122-5FE8-472D-968D-AA85DF6ACF1F}"/>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4094" y="1129278"/>
            <a:ext cx="966271" cy="1008207"/>
          </a:xfrm>
          <a:prstGeom prst="rect">
            <a:avLst/>
          </a:prstGeom>
        </p:spPr>
      </p:pic>
      <p:sp>
        <p:nvSpPr>
          <p:cNvPr id="224" name="TextBox 223">
            <a:extLst>
              <a:ext uri="{FF2B5EF4-FFF2-40B4-BE49-F238E27FC236}">
                <a16:creationId xmlns:a16="http://schemas.microsoft.com/office/drawing/2014/main" id="{4939E87A-441A-4140-A0DC-80E92E3AF021}"/>
              </a:ext>
            </a:extLst>
          </p:cNvPr>
          <p:cNvSpPr txBox="1"/>
          <p:nvPr/>
        </p:nvSpPr>
        <p:spPr>
          <a:xfrm>
            <a:off x="677685" y="6128339"/>
            <a:ext cx="2601814" cy="521434"/>
          </a:xfrm>
          <a:prstGeom prst="rect">
            <a:avLst/>
          </a:prstGeom>
          <a:solidFill>
            <a:srgbClr val="002060"/>
          </a:solidFill>
        </p:spPr>
        <p:txBody>
          <a:bodyPr wrap="square" lIns="182854" tIns="146283" rIns="182854" bIns="146283" rtlCol="0">
            <a:spAutoFit/>
          </a:bodyPr>
          <a:lstStyle/>
          <a:p>
            <a:pPr algn="ctr" defTabSz="932563">
              <a:lnSpc>
                <a:spcPct val="90000"/>
              </a:lnSpc>
              <a:spcAft>
                <a:spcPts val="600"/>
              </a:spcAft>
              <a:defRPr/>
            </a:pPr>
            <a:r>
              <a:rPr lang="en-US" sz="1632" dirty="0">
                <a:solidFill>
                  <a:srgbClr val="FFFFFF"/>
                </a:solidFill>
                <a:latin typeface="Segoe UI Semilight"/>
              </a:rPr>
              <a:t>No infrastructure</a:t>
            </a:r>
          </a:p>
        </p:txBody>
      </p:sp>
      <p:sp>
        <p:nvSpPr>
          <p:cNvPr id="225" name="TextBox 224">
            <a:extLst>
              <a:ext uri="{FF2B5EF4-FFF2-40B4-BE49-F238E27FC236}">
                <a16:creationId xmlns:a16="http://schemas.microsoft.com/office/drawing/2014/main" id="{BFBA6C85-B773-4CDD-8AB9-CC34ECF1CDFF}"/>
              </a:ext>
            </a:extLst>
          </p:cNvPr>
          <p:cNvSpPr txBox="1"/>
          <p:nvPr/>
        </p:nvSpPr>
        <p:spPr>
          <a:xfrm>
            <a:off x="3572276" y="6128339"/>
            <a:ext cx="2596968" cy="521434"/>
          </a:xfrm>
          <a:prstGeom prst="rect">
            <a:avLst/>
          </a:prstGeom>
          <a:solidFill>
            <a:srgbClr val="002060"/>
          </a:solidFill>
        </p:spPr>
        <p:txBody>
          <a:bodyPr wrap="square" lIns="182854" tIns="146283" rIns="182854" bIns="146283" rtlCol="0">
            <a:spAutoFit/>
          </a:bodyPr>
          <a:lstStyle/>
          <a:p>
            <a:pPr algn="ctr" defTabSz="932563">
              <a:lnSpc>
                <a:spcPct val="90000"/>
              </a:lnSpc>
              <a:spcAft>
                <a:spcPts val="600"/>
              </a:spcAft>
              <a:defRPr/>
            </a:pPr>
            <a:r>
              <a:rPr lang="en-US" sz="1632" dirty="0">
                <a:solidFill>
                  <a:srgbClr val="FFFFFF"/>
                </a:solidFill>
                <a:latin typeface="Segoe UI Semilight"/>
              </a:rPr>
              <a:t>Enterprise scale</a:t>
            </a:r>
          </a:p>
        </p:txBody>
      </p:sp>
      <p:sp>
        <p:nvSpPr>
          <p:cNvPr id="226" name="TextBox 225">
            <a:extLst>
              <a:ext uri="{FF2B5EF4-FFF2-40B4-BE49-F238E27FC236}">
                <a16:creationId xmlns:a16="http://schemas.microsoft.com/office/drawing/2014/main" id="{07CF9335-CE41-42D8-A0F3-6408DA4F7A56}"/>
              </a:ext>
            </a:extLst>
          </p:cNvPr>
          <p:cNvSpPr txBox="1"/>
          <p:nvPr/>
        </p:nvSpPr>
        <p:spPr>
          <a:xfrm>
            <a:off x="6462021" y="6120472"/>
            <a:ext cx="2579324" cy="521434"/>
          </a:xfrm>
          <a:prstGeom prst="rect">
            <a:avLst/>
          </a:prstGeom>
          <a:solidFill>
            <a:srgbClr val="002060"/>
          </a:solidFill>
        </p:spPr>
        <p:txBody>
          <a:bodyPr wrap="square" lIns="182854" tIns="146283" rIns="182854" bIns="146283" rtlCol="0">
            <a:spAutoFit/>
          </a:bodyPr>
          <a:lstStyle/>
          <a:p>
            <a:pPr algn="ctr" defTabSz="932563">
              <a:lnSpc>
                <a:spcPct val="90000"/>
              </a:lnSpc>
              <a:spcAft>
                <a:spcPts val="600"/>
              </a:spcAft>
              <a:defRPr/>
            </a:pPr>
            <a:r>
              <a:rPr lang="en-US" sz="1632" dirty="0">
                <a:solidFill>
                  <a:srgbClr val="FFFFFF"/>
                </a:solidFill>
                <a:latin typeface="Segoe UI Semilight"/>
              </a:rPr>
              <a:t>Extensible</a:t>
            </a:r>
          </a:p>
        </p:txBody>
      </p:sp>
      <p:sp>
        <p:nvSpPr>
          <p:cNvPr id="227" name="TextBox 226">
            <a:extLst>
              <a:ext uri="{FF2B5EF4-FFF2-40B4-BE49-F238E27FC236}">
                <a16:creationId xmlns:a16="http://schemas.microsoft.com/office/drawing/2014/main" id="{621711C7-B0F2-4B1A-B964-8D10E1881DF4}"/>
              </a:ext>
            </a:extLst>
          </p:cNvPr>
          <p:cNvSpPr txBox="1"/>
          <p:nvPr/>
        </p:nvSpPr>
        <p:spPr>
          <a:xfrm>
            <a:off x="9329275" y="6128339"/>
            <a:ext cx="2569740" cy="521434"/>
          </a:xfrm>
          <a:prstGeom prst="rect">
            <a:avLst/>
          </a:prstGeom>
          <a:solidFill>
            <a:srgbClr val="002060"/>
          </a:solidFill>
        </p:spPr>
        <p:txBody>
          <a:bodyPr wrap="square" lIns="182854" tIns="146283" rIns="182854" bIns="146283" rtlCol="0">
            <a:spAutoFit/>
          </a:bodyPr>
          <a:lstStyle/>
          <a:p>
            <a:pPr algn="ctr" defTabSz="932563">
              <a:lnSpc>
                <a:spcPct val="90000"/>
              </a:lnSpc>
              <a:spcAft>
                <a:spcPts val="600"/>
              </a:spcAft>
              <a:defRPr/>
            </a:pPr>
            <a:r>
              <a:rPr lang="en-US" sz="1632" dirty="0">
                <a:solidFill>
                  <a:srgbClr val="FFFFFF"/>
                </a:solidFill>
                <a:latin typeface="Segoe UI Semilight"/>
              </a:rPr>
              <a:t>Central management</a:t>
            </a:r>
          </a:p>
        </p:txBody>
      </p:sp>
      <p:sp>
        <p:nvSpPr>
          <p:cNvPr id="228" name="TextBox 227">
            <a:extLst>
              <a:ext uri="{FF2B5EF4-FFF2-40B4-BE49-F238E27FC236}">
                <a16:creationId xmlns:a16="http://schemas.microsoft.com/office/drawing/2014/main" id="{5F77F1E7-8A3F-46CE-B72F-33D375D020B3}"/>
              </a:ext>
            </a:extLst>
          </p:cNvPr>
          <p:cNvSpPr txBox="1"/>
          <p:nvPr/>
        </p:nvSpPr>
        <p:spPr>
          <a:xfrm>
            <a:off x="9393124" y="3692511"/>
            <a:ext cx="1842027" cy="762393"/>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2040" dirty="0">
                <a:gradFill>
                  <a:gsLst>
                    <a:gs pos="2917">
                      <a:srgbClr val="353535"/>
                    </a:gs>
                    <a:gs pos="30000">
                      <a:srgbClr val="353535"/>
                    </a:gs>
                  </a:gsLst>
                  <a:lin ang="5400000" scaled="0"/>
                </a:gradFill>
                <a:latin typeface="Segoe UI Semilight"/>
              </a:rPr>
              <a:t>Scale-Out</a:t>
            </a:r>
            <a:br>
              <a:rPr lang="en-US" sz="1224" dirty="0">
                <a:gradFill>
                  <a:gsLst>
                    <a:gs pos="2917">
                      <a:srgbClr val="353535"/>
                    </a:gs>
                    <a:gs pos="30000">
                      <a:srgbClr val="353535"/>
                    </a:gs>
                  </a:gsLst>
                  <a:lin ang="5400000" scaled="0"/>
                </a:gradFill>
                <a:latin typeface="Segoe UI Semilight"/>
              </a:rPr>
            </a:br>
            <a:r>
              <a:rPr lang="en-US" sz="1224" dirty="0">
                <a:gradFill>
                  <a:gsLst>
                    <a:gs pos="2917">
                      <a:srgbClr val="353535"/>
                    </a:gs>
                    <a:gs pos="30000">
                      <a:srgbClr val="353535"/>
                    </a:gs>
                  </a:gsLst>
                  <a:lin ang="5400000" scaled="0"/>
                </a:gradFill>
                <a:latin typeface="Segoe UI Semilight"/>
              </a:rPr>
              <a:t>Across Customers</a:t>
            </a:r>
          </a:p>
        </p:txBody>
      </p:sp>
    </p:spTree>
    <p:extLst>
      <p:ext uri="{BB962C8B-B14F-4D97-AF65-F5344CB8AC3E}">
        <p14:creationId xmlns:p14="http://schemas.microsoft.com/office/powerpoint/2010/main" val="1186127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45833E-6 1.48148E-6 L -0.31706 -0.07083 " pathEditMode="relative" rAng="0" ptsTypes="AA">
                                      <p:cBhvr>
                                        <p:cTn id="6" dur="800" fill="hold"/>
                                        <p:tgtEl>
                                          <p:spTgt spid="91"/>
                                        </p:tgtEl>
                                        <p:attrNameLst>
                                          <p:attrName>ppt_x</p:attrName>
                                          <p:attrName>ppt_y</p:attrName>
                                        </p:attrNameLst>
                                      </p:cBhvr>
                                      <p:rCtr x="-15859" y="-3542"/>
                                    </p:animMotion>
                                  </p:childTnLst>
                                </p:cTn>
                              </p:par>
                              <p:par>
                                <p:cTn id="7" presetID="42" presetClass="path" presetSubtype="0" accel="50000" decel="50000" fill="hold" nodeType="withEffect">
                                  <p:stCondLst>
                                    <p:cond delay="0"/>
                                  </p:stCondLst>
                                  <p:childTnLst>
                                    <p:animMotion origin="layout" path="M -2.29167E-6 -1.48148E-6 L 0.09141 0.0007 " pathEditMode="relative" rAng="0" ptsTypes="AA">
                                      <p:cBhvr>
                                        <p:cTn id="8" dur="800" fill="hold"/>
                                        <p:tgtEl>
                                          <p:spTgt spid="5"/>
                                        </p:tgtEl>
                                        <p:attrNameLst>
                                          <p:attrName>ppt_x</p:attrName>
                                          <p:attrName>ppt_y</p:attrName>
                                        </p:attrNameLst>
                                      </p:cBhvr>
                                      <p:rCtr x="4570" y="23"/>
                                    </p:animMotion>
                                  </p:childTnLst>
                                </p:cTn>
                              </p:par>
                            </p:childTnLst>
                          </p:cTn>
                        </p:par>
                        <p:par>
                          <p:cTn id="9" fill="hold">
                            <p:stCondLst>
                              <p:cond delay="800"/>
                            </p:stCondLst>
                            <p:childTnLst>
                              <p:par>
                                <p:cTn id="10" presetID="1" presetClass="entr" presetSubtype="0" fill="hold" grpId="0" nodeType="afterEffect">
                                  <p:stCondLst>
                                    <p:cond delay="0"/>
                                  </p:stCondLst>
                                  <p:childTnLst>
                                    <p:set>
                                      <p:cBhvr>
                                        <p:cTn id="11" dur="1" fill="hold">
                                          <p:stCondLst>
                                            <p:cond delay="0"/>
                                          </p:stCondLst>
                                        </p:cTn>
                                        <p:tgtEl>
                                          <p:spTgt spid="9241"/>
                                        </p:tgtEl>
                                        <p:attrNameLst>
                                          <p:attrName>style.visibility</p:attrName>
                                        </p:attrNameLst>
                                      </p:cBhvr>
                                      <p:to>
                                        <p:strVal val="visible"/>
                                      </p:to>
                                    </p:set>
                                  </p:childTnLst>
                                </p:cTn>
                              </p:par>
                            </p:childTnLst>
                          </p:cTn>
                        </p:par>
                        <p:par>
                          <p:cTn id="12" fill="hold">
                            <p:stCondLst>
                              <p:cond delay="800"/>
                            </p:stCondLst>
                            <p:childTnLst>
                              <p:par>
                                <p:cTn id="13" presetID="21"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heel(1)">
                                      <p:cBhvr>
                                        <p:cTn id="15" dur="1100"/>
                                        <p:tgtEl>
                                          <p:spTgt spid="6"/>
                                        </p:tgtEl>
                                      </p:cBhvr>
                                    </p:animEffect>
                                  </p:childTnLst>
                                </p:cTn>
                              </p:par>
                              <p:par>
                                <p:cTn id="16" presetID="1" presetClass="entr" presetSubtype="0" fill="hold" nodeType="withEffect">
                                  <p:stCondLst>
                                    <p:cond delay="500"/>
                                  </p:stCondLst>
                                  <p:childTnLst>
                                    <p:set>
                                      <p:cBhvr>
                                        <p:cTn id="17" dur="1" fill="hold">
                                          <p:stCondLst>
                                            <p:cond delay="0"/>
                                          </p:stCondLst>
                                        </p:cTn>
                                        <p:tgtEl>
                                          <p:spTgt spid="8"/>
                                        </p:tgtEl>
                                        <p:attrNameLst>
                                          <p:attrName>style.visibility</p:attrName>
                                        </p:attrNameLst>
                                      </p:cBhvr>
                                      <p:to>
                                        <p:strVal val="visible"/>
                                      </p:to>
                                    </p:set>
                                  </p:childTnLst>
                                </p:cTn>
                              </p:par>
                              <p:par>
                                <p:cTn id="18" presetID="1" presetClass="entr" presetSubtype="0" fill="hold" grpId="0" nodeType="withEffect">
                                  <p:stCondLst>
                                    <p:cond delay="500"/>
                                  </p:stCondLst>
                                  <p:childTnLst>
                                    <p:set>
                                      <p:cBhvr>
                                        <p:cTn id="19" dur="1" fill="hold">
                                          <p:stCondLst>
                                            <p:cond delay="0"/>
                                          </p:stCondLst>
                                        </p:cTn>
                                        <p:tgtEl>
                                          <p:spTgt spid="9"/>
                                        </p:tgtEl>
                                        <p:attrNameLst>
                                          <p:attrName>style.visibility</p:attrName>
                                        </p:attrNameLst>
                                      </p:cBhvr>
                                      <p:to>
                                        <p:strVal val="visible"/>
                                      </p:to>
                                    </p:set>
                                  </p:childTnLst>
                                </p:cTn>
                              </p:par>
                            </p:childTnLst>
                          </p:cTn>
                        </p:par>
                        <p:par>
                          <p:cTn id="20" fill="hold">
                            <p:stCondLst>
                              <p:cond delay="1900"/>
                            </p:stCondLst>
                            <p:childTnLst>
                              <p:par>
                                <p:cTn id="21" presetID="1" presetClass="entr" presetSubtype="0" fill="hold" grpId="0" nodeType="afterEffect">
                                  <p:stCondLst>
                                    <p:cond delay="500"/>
                                  </p:stCondLst>
                                  <p:childTnLst>
                                    <p:set>
                                      <p:cBhvr>
                                        <p:cTn id="22" dur="1" fill="hold">
                                          <p:stCondLst>
                                            <p:cond delay="249"/>
                                          </p:stCondLst>
                                        </p:cTn>
                                        <p:tgtEl>
                                          <p:spTgt spid="24"/>
                                        </p:tgtEl>
                                        <p:attrNameLst>
                                          <p:attrName>style.visibility</p:attrName>
                                        </p:attrNameLst>
                                      </p:cBhvr>
                                      <p:to>
                                        <p:strVal val="visible"/>
                                      </p:to>
                                    </p:set>
                                  </p:childTnLst>
                                </p:cTn>
                              </p:par>
                              <p:par>
                                <p:cTn id="23" presetID="1" presetClass="entr" presetSubtype="0" fill="hold" grpId="0" nodeType="withEffect">
                                  <p:stCondLst>
                                    <p:cond delay="500"/>
                                  </p:stCondLst>
                                  <p:childTnLst>
                                    <p:set>
                                      <p:cBhvr>
                                        <p:cTn id="24" dur="1" fill="hold">
                                          <p:stCondLst>
                                            <p:cond delay="249"/>
                                          </p:stCondLst>
                                        </p:cTn>
                                        <p:tgtEl>
                                          <p:spTgt spid="136"/>
                                        </p:tgtEl>
                                        <p:attrNameLst>
                                          <p:attrName>style.visibility</p:attrName>
                                        </p:attrNameLst>
                                      </p:cBhvr>
                                      <p:to>
                                        <p:strVal val="visible"/>
                                      </p:to>
                                    </p:set>
                                  </p:childTnLst>
                                </p:cTn>
                              </p:par>
                              <p:par>
                                <p:cTn id="25" presetID="1" presetClass="entr" presetSubtype="0" fill="hold" grpId="0" nodeType="withEffect">
                                  <p:stCondLst>
                                    <p:cond delay="500"/>
                                  </p:stCondLst>
                                  <p:childTnLst>
                                    <p:set>
                                      <p:cBhvr>
                                        <p:cTn id="26" dur="1" fill="hold">
                                          <p:stCondLst>
                                            <p:cond delay="249"/>
                                          </p:stCondLst>
                                        </p:cTn>
                                        <p:tgtEl>
                                          <p:spTgt spid="22"/>
                                        </p:tgtEl>
                                        <p:attrNameLst>
                                          <p:attrName>style.visibility</p:attrName>
                                        </p:attrNameLst>
                                      </p:cBhvr>
                                      <p:to>
                                        <p:strVal val="visible"/>
                                      </p:to>
                                    </p:set>
                                  </p:childTnLst>
                                </p:cTn>
                              </p:par>
                              <p:par>
                                <p:cTn id="27" presetID="1" presetClass="entr" presetSubtype="0" fill="hold" grpId="0" nodeType="withEffect">
                                  <p:stCondLst>
                                    <p:cond delay="500"/>
                                  </p:stCondLst>
                                  <p:childTnLst>
                                    <p:set>
                                      <p:cBhvr>
                                        <p:cTn id="28" dur="1" fill="hold">
                                          <p:stCondLst>
                                            <p:cond delay="249"/>
                                          </p:stCondLst>
                                        </p:cTn>
                                        <p:tgtEl>
                                          <p:spTgt spid="137"/>
                                        </p:tgtEl>
                                        <p:attrNameLst>
                                          <p:attrName>style.visibility</p:attrName>
                                        </p:attrNameLst>
                                      </p:cBhvr>
                                      <p:to>
                                        <p:strVal val="visible"/>
                                      </p:to>
                                    </p:set>
                                  </p:childTnLst>
                                </p:cTn>
                              </p:par>
                              <p:par>
                                <p:cTn id="29" presetID="1" presetClass="entr" presetSubtype="0" fill="hold" grpId="0" nodeType="withEffect">
                                  <p:stCondLst>
                                    <p:cond delay="500"/>
                                  </p:stCondLst>
                                  <p:childTnLst>
                                    <p:set>
                                      <p:cBhvr>
                                        <p:cTn id="30" dur="1" fill="hold">
                                          <p:stCondLst>
                                            <p:cond delay="249"/>
                                          </p:stCondLst>
                                        </p:cTn>
                                        <p:tgtEl>
                                          <p:spTgt spid="138"/>
                                        </p:tgtEl>
                                        <p:attrNameLst>
                                          <p:attrName>style.visibility</p:attrName>
                                        </p:attrNameLst>
                                      </p:cBhvr>
                                      <p:to>
                                        <p:strVal val="visible"/>
                                      </p:to>
                                    </p:set>
                                  </p:childTnLst>
                                </p:cTn>
                              </p:par>
                              <p:par>
                                <p:cTn id="31" presetID="1" presetClass="entr" presetSubtype="0" fill="hold" grpId="0" nodeType="withEffect">
                                  <p:stCondLst>
                                    <p:cond delay="500"/>
                                  </p:stCondLst>
                                  <p:childTnLst>
                                    <p:set>
                                      <p:cBhvr>
                                        <p:cTn id="32" dur="1" fill="hold">
                                          <p:stCondLst>
                                            <p:cond delay="249"/>
                                          </p:stCondLst>
                                        </p:cTn>
                                        <p:tgtEl>
                                          <p:spTgt spid="144"/>
                                        </p:tgtEl>
                                        <p:attrNameLst>
                                          <p:attrName>style.visibility</p:attrName>
                                        </p:attrNameLst>
                                      </p:cBhvr>
                                      <p:to>
                                        <p:strVal val="visible"/>
                                      </p:to>
                                    </p:set>
                                  </p:childTnLst>
                                </p:cTn>
                              </p:par>
                              <p:par>
                                <p:cTn id="33" presetID="1" presetClass="entr" presetSubtype="0" fill="hold" grpId="0" nodeType="withEffect">
                                  <p:stCondLst>
                                    <p:cond delay="500"/>
                                  </p:stCondLst>
                                  <p:childTnLst>
                                    <p:set>
                                      <p:cBhvr>
                                        <p:cTn id="34" dur="1" fill="hold">
                                          <p:stCondLst>
                                            <p:cond delay="249"/>
                                          </p:stCondLst>
                                        </p:cTn>
                                        <p:tgtEl>
                                          <p:spTgt spid="145"/>
                                        </p:tgtEl>
                                        <p:attrNameLst>
                                          <p:attrName>style.visibility</p:attrName>
                                        </p:attrNameLst>
                                      </p:cBhvr>
                                      <p:to>
                                        <p:strVal val="visible"/>
                                      </p:to>
                                    </p:set>
                                  </p:childTnLst>
                                </p:cTn>
                              </p:par>
                              <p:par>
                                <p:cTn id="35" presetID="1" presetClass="entr" presetSubtype="0" fill="hold" grpId="0" nodeType="withEffect" nodePh="1">
                                  <p:stCondLst>
                                    <p:cond delay="500"/>
                                  </p:stCondLst>
                                  <p:endCondLst>
                                    <p:cond evt="begin" delay="0">
                                      <p:tn val="35"/>
                                    </p:cond>
                                  </p:endCondLst>
                                  <p:childTnLst>
                                    <p:set>
                                      <p:cBhvr>
                                        <p:cTn id="36" dur="1" fill="hold">
                                          <p:stCondLst>
                                            <p:cond delay="249"/>
                                          </p:stCondLst>
                                        </p:cTn>
                                        <p:tgtEl>
                                          <p:spTgt spid="23"/>
                                        </p:tgtEl>
                                        <p:attrNameLst>
                                          <p:attrName>style.visibility</p:attrName>
                                        </p:attrNameLst>
                                      </p:cBhvr>
                                      <p:to>
                                        <p:strVal val="visible"/>
                                      </p:to>
                                    </p:set>
                                  </p:childTnLst>
                                </p:cTn>
                              </p:par>
                              <p:par>
                                <p:cTn id="37" presetID="1" presetClass="entr" presetSubtype="0" fill="hold" grpId="0" nodeType="withEffect">
                                  <p:stCondLst>
                                    <p:cond delay="500"/>
                                  </p:stCondLst>
                                  <p:childTnLst>
                                    <p:set>
                                      <p:cBhvr>
                                        <p:cTn id="38" dur="1" fill="hold">
                                          <p:stCondLst>
                                            <p:cond delay="249"/>
                                          </p:stCondLst>
                                        </p:cTn>
                                        <p:tgtEl>
                                          <p:spTgt spid="149"/>
                                        </p:tgtEl>
                                        <p:attrNameLst>
                                          <p:attrName>style.visibility</p:attrName>
                                        </p:attrNameLst>
                                      </p:cBhvr>
                                      <p:to>
                                        <p:strVal val="visible"/>
                                      </p:to>
                                    </p:set>
                                  </p:childTnLst>
                                </p:cTn>
                              </p:par>
                              <p:par>
                                <p:cTn id="39" presetID="1" presetClass="entr" presetSubtype="0" fill="hold" grpId="0" nodeType="withEffect">
                                  <p:stCondLst>
                                    <p:cond delay="500"/>
                                  </p:stCondLst>
                                  <p:childTnLst>
                                    <p:set>
                                      <p:cBhvr>
                                        <p:cTn id="40" dur="1" fill="hold">
                                          <p:stCondLst>
                                            <p:cond delay="249"/>
                                          </p:stCondLst>
                                        </p:cTn>
                                        <p:tgtEl>
                                          <p:spTgt spid="155"/>
                                        </p:tgtEl>
                                        <p:attrNameLst>
                                          <p:attrName>style.visibility</p:attrName>
                                        </p:attrNameLst>
                                      </p:cBhvr>
                                      <p:to>
                                        <p:strVal val="visible"/>
                                      </p:to>
                                    </p:set>
                                  </p:childTnLst>
                                </p:cTn>
                              </p:par>
                              <p:par>
                                <p:cTn id="41" presetID="1" presetClass="entr" presetSubtype="0" fill="hold" grpId="0" nodeType="withEffect">
                                  <p:stCondLst>
                                    <p:cond delay="500"/>
                                  </p:stCondLst>
                                  <p:childTnLst>
                                    <p:set>
                                      <p:cBhvr>
                                        <p:cTn id="42" dur="1" fill="hold">
                                          <p:stCondLst>
                                            <p:cond delay="249"/>
                                          </p:stCondLst>
                                        </p:cTn>
                                        <p:tgtEl>
                                          <p:spTgt spid="158"/>
                                        </p:tgtEl>
                                        <p:attrNameLst>
                                          <p:attrName>style.visibility</p:attrName>
                                        </p:attrNameLst>
                                      </p:cBhvr>
                                      <p:to>
                                        <p:strVal val="visible"/>
                                      </p:to>
                                    </p:set>
                                  </p:childTnLst>
                                </p:cTn>
                              </p:par>
                              <p:par>
                                <p:cTn id="43" presetID="1" presetClass="entr" presetSubtype="0" fill="hold" grpId="0" nodeType="withEffect">
                                  <p:stCondLst>
                                    <p:cond delay="500"/>
                                  </p:stCondLst>
                                  <p:childTnLst>
                                    <p:set>
                                      <p:cBhvr>
                                        <p:cTn id="44" dur="1" fill="hold">
                                          <p:stCondLst>
                                            <p:cond delay="249"/>
                                          </p:stCondLst>
                                        </p:cTn>
                                        <p:tgtEl>
                                          <p:spTgt spid="159"/>
                                        </p:tgtEl>
                                        <p:attrNameLst>
                                          <p:attrName>style.visibility</p:attrName>
                                        </p:attrNameLst>
                                      </p:cBhvr>
                                      <p:to>
                                        <p:strVal val="visible"/>
                                      </p:to>
                                    </p:set>
                                  </p:childTnLst>
                                </p:cTn>
                              </p:par>
                              <p:par>
                                <p:cTn id="45" presetID="1" presetClass="entr" presetSubtype="0" fill="hold" nodeType="withEffect">
                                  <p:stCondLst>
                                    <p:cond delay="500"/>
                                  </p:stCondLst>
                                  <p:childTnLst>
                                    <p:set>
                                      <p:cBhvr>
                                        <p:cTn id="46" dur="1" fill="hold">
                                          <p:stCondLst>
                                            <p:cond delay="249"/>
                                          </p:stCondLst>
                                        </p:cTn>
                                        <p:tgtEl>
                                          <p:spTgt spid="26"/>
                                        </p:tgtEl>
                                        <p:attrNameLst>
                                          <p:attrName>style.visibility</p:attrName>
                                        </p:attrNameLst>
                                      </p:cBhvr>
                                      <p:to>
                                        <p:strVal val="visible"/>
                                      </p:to>
                                    </p:set>
                                  </p:childTnLst>
                                </p:cTn>
                              </p:par>
                              <p:par>
                                <p:cTn id="47" presetID="1" presetClass="entr" presetSubtype="0" fill="hold" nodeType="withEffect">
                                  <p:stCondLst>
                                    <p:cond delay="500"/>
                                  </p:stCondLst>
                                  <p:childTnLst>
                                    <p:set>
                                      <p:cBhvr>
                                        <p:cTn id="48" dur="1" fill="hold">
                                          <p:stCondLst>
                                            <p:cond delay="249"/>
                                          </p:stCondLst>
                                        </p:cTn>
                                        <p:tgtEl>
                                          <p:spTgt spid="165"/>
                                        </p:tgtEl>
                                        <p:attrNameLst>
                                          <p:attrName>style.visibility</p:attrName>
                                        </p:attrNameLst>
                                      </p:cBhvr>
                                      <p:to>
                                        <p:strVal val="visible"/>
                                      </p:to>
                                    </p:set>
                                  </p:childTnLst>
                                </p:cTn>
                              </p:par>
                              <p:par>
                                <p:cTn id="49" presetID="1" presetClass="entr" presetSubtype="0" fill="hold" nodeType="withEffect">
                                  <p:stCondLst>
                                    <p:cond delay="500"/>
                                  </p:stCondLst>
                                  <p:childTnLst>
                                    <p:set>
                                      <p:cBhvr>
                                        <p:cTn id="50" dur="1" fill="hold">
                                          <p:stCondLst>
                                            <p:cond delay="249"/>
                                          </p:stCondLst>
                                        </p:cTn>
                                        <p:tgtEl>
                                          <p:spTgt spid="166"/>
                                        </p:tgtEl>
                                        <p:attrNameLst>
                                          <p:attrName>style.visibility</p:attrName>
                                        </p:attrNameLst>
                                      </p:cBhvr>
                                      <p:to>
                                        <p:strVal val="visible"/>
                                      </p:to>
                                    </p:set>
                                  </p:childTnLst>
                                </p:cTn>
                              </p:par>
                              <p:par>
                                <p:cTn id="51" presetID="1" presetClass="entr" presetSubtype="0" fill="hold" nodeType="withEffect">
                                  <p:stCondLst>
                                    <p:cond delay="500"/>
                                  </p:stCondLst>
                                  <p:childTnLst>
                                    <p:set>
                                      <p:cBhvr>
                                        <p:cTn id="52" dur="1" fill="hold">
                                          <p:stCondLst>
                                            <p:cond delay="249"/>
                                          </p:stCondLst>
                                        </p:cTn>
                                        <p:tgtEl>
                                          <p:spTgt spid="167"/>
                                        </p:tgtEl>
                                        <p:attrNameLst>
                                          <p:attrName>style.visibility</p:attrName>
                                        </p:attrNameLst>
                                      </p:cBhvr>
                                      <p:to>
                                        <p:strVal val="visible"/>
                                      </p:to>
                                    </p:set>
                                  </p:childTnLst>
                                </p:cTn>
                              </p:par>
                              <p:par>
                                <p:cTn id="53" presetID="1" presetClass="entr" presetSubtype="0" fill="hold" grpId="0" nodeType="withEffect">
                                  <p:stCondLst>
                                    <p:cond delay="500"/>
                                  </p:stCondLst>
                                  <p:childTnLst>
                                    <p:set>
                                      <p:cBhvr>
                                        <p:cTn id="54" dur="1" fill="hold">
                                          <p:stCondLst>
                                            <p:cond delay="249"/>
                                          </p:stCondLst>
                                        </p:cTn>
                                        <p:tgtEl>
                                          <p:spTgt spid="135"/>
                                        </p:tgtEl>
                                        <p:attrNameLst>
                                          <p:attrName>style.visibility</p:attrName>
                                        </p:attrNameLst>
                                      </p:cBhvr>
                                      <p:to>
                                        <p:strVal val="visible"/>
                                      </p:to>
                                    </p:set>
                                  </p:childTnLst>
                                </p:cTn>
                              </p:par>
                              <p:par>
                                <p:cTn id="55" presetID="1" presetClass="entr" presetSubtype="0" fill="hold" grpId="0" nodeType="withEffect">
                                  <p:stCondLst>
                                    <p:cond delay="500"/>
                                  </p:stCondLst>
                                  <p:childTnLst>
                                    <p:set>
                                      <p:cBhvr>
                                        <p:cTn id="56" dur="1" fill="hold">
                                          <p:stCondLst>
                                            <p:cond delay="249"/>
                                          </p:stCondLst>
                                        </p:cTn>
                                        <p:tgtEl>
                                          <p:spTgt spid="134"/>
                                        </p:tgtEl>
                                        <p:attrNameLst>
                                          <p:attrName>style.visibility</p:attrName>
                                        </p:attrNameLst>
                                      </p:cBhvr>
                                      <p:to>
                                        <p:strVal val="visible"/>
                                      </p:to>
                                    </p:set>
                                  </p:childTnLst>
                                </p:cTn>
                              </p:par>
                            </p:childTnLst>
                          </p:cTn>
                        </p:par>
                        <p:par>
                          <p:cTn id="57" fill="hold">
                            <p:stCondLst>
                              <p:cond delay="2650"/>
                            </p:stCondLst>
                            <p:childTnLst>
                              <p:par>
                                <p:cTn id="58" presetID="1" presetClass="entr" presetSubtype="0" fill="hold" nodeType="afterEffect">
                                  <p:stCondLst>
                                    <p:cond delay="0"/>
                                  </p:stCondLst>
                                  <p:childTnLst>
                                    <p:set>
                                      <p:cBhvr>
                                        <p:cTn id="59" dur="1" fill="hold">
                                          <p:stCondLst>
                                            <p:cond delay="0"/>
                                          </p:stCondLst>
                                        </p:cTn>
                                        <p:tgtEl>
                                          <p:spTgt spid="130"/>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13"/>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127"/>
                                        </p:tgtEl>
                                        <p:attrNameLst>
                                          <p:attrName>style.visibility</p:attrName>
                                        </p:attrNameLst>
                                      </p:cBhvr>
                                      <p:to>
                                        <p:strVal val="visible"/>
                                      </p:to>
                                    </p:set>
                                  </p:childTnLst>
                                </p:cTn>
                              </p:par>
                            </p:childTnLst>
                          </p:cTn>
                        </p:par>
                        <p:par>
                          <p:cTn id="64" fill="hold">
                            <p:stCondLst>
                              <p:cond delay="2650"/>
                            </p:stCondLst>
                            <p:childTnLst>
                              <p:par>
                                <p:cTn id="65" presetID="22" presetClass="entr" presetSubtype="8" fill="hold" nodeType="afterEffect">
                                  <p:stCondLst>
                                    <p:cond delay="0"/>
                                  </p:stCondLst>
                                  <p:childTnLst>
                                    <p:set>
                                      <p:cBhvr>
                                        <p:cTn id="66" dur="1" fill="hold">
                                          <p:stCondLst>
                                            <p:cond delay="0"/>
                                          </p:stCondLst>
                                        </p:cTn>
                                        <p:tgtEl>
                                          <p:spTgt spid="183"/>
                                        </p:tgtEl>
                                        <p:attrNameLst>
                                          <p:attrName>style.visibility</p:attrName>
                                        </p:attrNameLst>
                                      </p:cBhvr>
                                      <p:to>
                                        <p:strVal val="visible"/>
                                      </p:to>
                                    </p:set>
                                    <p:animEffect transition="in" filter="wipe(left)">
                                      <p:cBhvr>
                                        <p:cTn id="67" dur="500"/>
                                        <p:tgtEl>
                                          <p:spTgt spid="183"/>
                                        </p:tgtEl>
                                      </p:cBhvr>
                                    </p:animEffect>
                                  </p:childTnLst>
                                </p:cTn>
                              </p:par>
                              <p:par>
                                <p:cTn id="68" presetID="22" presetClass="entr" presetSubtype="8" fill="hold" nodeType="withEffect">
                                  <p:stCondLst>
                                    <p:cond delay="0"/>
                                  </p:stCondLst>
                                  <p:childTnLst>
                                    <p:set>
                                      <p:cBhvr>
                                        <p:cTn id="69" dur="1" fill="hold">
                                          <p:stCondLst>
                                            <p:cond delay="0"/>
                                          </p:stCondLst>
                                        </p:cTn>
                                        <p:tgtEl>
                                          <p:spTgt spid="9221"/>
                                        </p:tgtEl>
                                        <p:attrNameLst>
                                          <p:attrName>style.visibility</p:attrName>
                                        </p:attrNameLst>
                                      </p:cBhvr>
                                      <p:to>
                                        <p:strVal val="visible"/>
                                      </p:to>
                                    </p:set>
                                    <p:animEffect transition="in" filter="wipe(left)">
                                      <p:cBhvr>
                                        <p:cTn id="70" dur="500"/>
                                        <p:tgtEl>
                                          <p:spTgt spid="9221"/>
                                        </p:tgtEl>
                                      </p:cBhvr>
                                    </p:animEffect>
                                  </p:childTnLst>
                                </p:cTn>
                              </p:par>
                              <p:par>
                                <p:cTn id="71" presetID="22" presetClass="entr" presetSubtype="8" fill="hold" nodeType="withEffect">
                                  <p:stCondLst>
                                    <p:cond delay="0"/>
                                  </p:stCondLst>
                                  <p:childTnLst>
                                    <p:set>
                                      <p:cBhvr>
                                        <p:cTn id="72" dur="1" fill="hold">
                                          <p:stCondLst>
                                            <p:cond delay="0"/>
                                          </p:stCondLst>
                                        </p:cTn>
                                        <p:tgtEl>
                                          <p:spTgt spid="198"/>
                                        </p:tgtEl>
                                        <p:attrNameLst>
                                          <p:attrName>style.visibility</p:attrName>
                                        </p:attrNameLst>
                                      </p:cBhvr>
                                      <p:to>
                                        <p:strVal val="visible"/>
                                      </p:to>
                                    </p:set>
                                    <p:animEffect transition="in" filter="wipe(left)">
                                      <p:cBhvr>
                                        <p:cTn id="73" dur="500"/>
                                        <p:tgtEl>
                                          <p:spTgt spid="198"/>
                                        </p:tgtEl>
                                      </p:cBhvr>
                                    </p:animEffect>
                                  </p:childTnLst>
                                </p:cTn>
                              </p:par>
                              <p:par>
                                <p:cTn id="74" presetID="1" presetClass="entr" presetSubtype="0" fill="hold" grpId="0" nodeType="withEffect">
                                  <p:stCondLst>
                                    <p:cond delay="0"/>
                                  </p:stCondLst>
                                  <p:childTnLst>
                                    <p:set>
                                      <p:cBhvr>
                                        <p:cTn id="75" dur="1" fill="hold">
                                          <p:stCondLst>
                                            <p:cond delay="0"/>
                                          </p:stCondLst>
                                        </p:cTn>
                                        <p:tgtEl>
                                          <p:spTgt spid="208"/>
                                        </p:tgtEl>
                                        <p:attrNameLst>
                                          <p:attrName>style.visibility</p:attrName>
                                        </p:attrNameLst>
                                      </p:cBhvr>
                                      <p:to>
                                        <p:strVal val="visible"/>
                                      </p:to>
                                    </p:set>
                                  </p:childTnLst>
                                </p:cTn>
                              </p:par>
                              <p:par>
                                <p:cTn id="76" presetID="22" presetClass="entr" presetSubtype="4" fill="hold" grpId="0" nodeType="withEffect">
                                  <p:stCondLst>
                                    <p:cond delay="0"/>
                                  </p:stCondLst>
                                  <p:childTnLst>
                                    <p:set>
                                      <p:cBhvr>
                                        <p:cTn id="77" dur="1" fill="hold">
                                          <p:stCondLst>
                                            <p:cond delay="0"/>
                                          </p:stCondLst>
                                        </p:cTn>
                                        <p:tgtEl>
                                          <p:spTgt spid="9243"/>
                                        </p:tgtEl>
                                        <p:attrNameLst>
                                          <p:attrName>style.visibility</p:attrName>
                                        </p:attrNameLst>
                                      </p:cBhvr>
                                      <p:to>
                                        <p:strVal val="visible"/>
                                      </p:to>
                                    </p:set>
                                    <p:animEffect transition="in" filter="wipe(down)">
                                      <p:cBhvr>
                                        <p:cTn id="78" dur="500"/>
                                        <p:tgtEl>
                                          <p:spTgt spid="9243"/>
                                        </p:tgtEl>
                                      </p:cBhvr>
                                    </p:animEffect>
                                  </p:childTnLst>
                                </p:cTn>
                              </p:par>
                              <p:par>
                                <p:cTn id="79" presetID="22" presetClass="entr" presetSubtype="4" fill="hold" nodeType="withEffect">
                                  <p:stCondLst>
                                    <p:cond delay="0"/>
                                  </p:stCondLst>
                                  <p:childTnLst>
                                    <p:set>
                                      <p:cBhvr>
                                        <p:cTn id="80" dur="1" fill="hold">
                                          <p:stCondLst>
                                            <p:cond delay="0"/>
                                          </p:stCondLst>
                                        </p:cTn>
                                        <p:tgtEl>
                                          <p:spTgt spid="215"/>
                                        </p:tgtEl>
                                        <p:attrNameLst>
                                          <p:attrName>style.visibility</p:attrName>
                                        </p:attrNameLst>
                                      </p:cBhvr>
                                      <p:to>
                                        <p:strVal val="visible"/>
                                      </p:to>
                                    </p:set>
                                    <p:animEffect transition="in" filter="wipe(down)">
                                      <p:cBhvr>
                                        <p:cTn id="81" dur="500"/>
                                        <p:tgtEl>
                                          <p:spTgt spid="215"/>
                                        </p:tgtEl>
                                      </p:cBhvr>
                                    </p:animEffect>
                                  </p:childTnLst>
                                </p:cTn>
                              </p:par>
                              <p:par>
                                <p:cTn id="82" presetID="22" presetClass="entr" presetSubtype="8" fill="hold" nodeType="withEffect">
                                  <p:stCondLst>
                                    <p:cond delay="0"/>
                                  </p:stCondLst>
                                  <p:childTnLst>
                                    <p:set>
                                      <p:cBhvr>
                                        <p:cTn id="83" dur="1" fill="hold">
                                          <p:stCondLst>
                                            <p:cond delay="0"/>
                                          </p:stCondLst>
                                        </p:cTn>
                                        <p:tgtEl>
                                          <p:spTgt spid="209"/>
                                        </p:tgtEl>
                                        <p:attrNameLst>
                                          <p:attrName>style.visibility</p:attrName>
                                        </p:attrNameLst>
                                      </p:cBhvr>
                                      <p:to>
                                        <p:strVal val="visible"/>
                                      </p:to>
                                    </p:set>
                                    <p:animEffect transition="in" filter="wipe(left)">
                                      <p:cBhvr>
                                        <p:cTn id="84" dur="500"/>
                                        <p:tgtEl>
                                          <p:spTgt spid="209"/>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228"/>
                                        </p:tgtEl>
                                        <p:attrNameLst>
                                          <p:attrName>style.visibility</p:attrName>
                                        </p:attrNameLst>
                                      </p:cBhvr>
                                      <p:to>
                                        <p:strVal val="visible"/>
                                      </p:to>
                                    </p:set>
                                    <p:animEffect transition="in" filter="wipe(left)">
                                      <p:cBhvr>
                                        <p:cTn id="87" dur="500"/>
                                        <p:tgtEl>
                                          <p:spTgt spid="22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24"/>
                                        </p:tgtEl>
                                        <p:attrNameLst>
                                          <p:attrName>style.visibility</p:attrName>
                                        </p:attrNameLst>
                                      </p:cBhvr>
                                      <p:to>
                                        <p:strVal val="visible"/>
                                      </p:to>
                                    </p:set>
                                    <p:animEffect transition="in" filter="fade">
                                      <p:cBhvr>
                                        <p:cTn id="90" dur="250"/>
                                        <p:tgtEl>
                                          <p:spTgt spid="224"/>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25"/>
                                        </p:tgtEl>
                                        <p:attrNameLst>
                                          <p:attrName>style.visibility</p:attrName>
                                        </p:attrNameLst>
                                      </p:cBhvr>
                                      <p:to>
                                        <p:strVal val="visible"/>
                                      </p:to>
                                    </p:set>
                                    <p:animEffect transition="in" filter="fade">
                                      <p:cBhvr>
                                        <p:cTn id="93" dur="250"/>
                                        <p:tgtEl>
                                          <p:spTgt spid="22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26"/>
                                        </p:tgtEl>
                                        <p:attrNameLst>
                                          <p:attrName>style.visibility</p:attrName>
                                        </p:attrNameLst>
                                      </p:cBhvr>
                                      <p:to>
                                        <p:strVal val="visible"/>
                                      </p:to>
                                    </p:set>
                                    <p:animEffect transition="in" filter="fade">
                                      <p:cBhvr>
                                        <p:cTn id="96" dur="250"/>
                                        <p:tgtEl>
                                          <p:spTgt spid="226"/>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27"/>
                                        </p:tgtEl>
                                        <p:attrNameLst>
                                          <p:attrName>style.visibility</p:attrName>
                                        </p:attrNameLst>
                                      </p:cBhvr>
                                      <p:to>
                                        <p:strVal val="visible"/>
                                      </p:to>
                                    </p:set>
                                    <p:animEffect transition="in" filter="fade">
                                      <p:cBhvr>
                                        <p:cTn id="99" dur="250"/>
                                        <p:tgtEl>
                                          <p:spTgt spid="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6" grpId="0" animBg="1"/>
      <p:bldP spid="9" grpId="0"/>
      <p:bldP spid="13" grpId="0"/>
      <p:bldP spid="134" grpId="0"/>
      <p:bldP spid="135" grpId="0"/>
      <p:bldP spid="136" grpId="0" animBg="1"/>
      <p:bldP spid="22" grpId="0" animBg="1"/>
      <p:bldP spid="137" grpId="0" animBg="1"/>
      <p:bldP spid="138" grpId="0" animBg="1"/>
      <p:bldP spid="144" grpId="0" animBg="1"/>
      <p:bldP spid="145" grpId="0" animBg="1"/>
      <p:bldP spid="23" grpId="0"/>
      <p:bldP spid="149" grpId="0" animBg="1"/>
      <p:bldP spid="155" grpId="0" animBg="1"/>
      <p:bldP spid="158" grpId="0" animBg="1"/>
      <p:bldP spid="159" grpId="0" animBg="1"/>
      <p:bldP spid="9241" grpId="0" animBg="1"/>
      <p:bldP spid="208" grpId="0"/>
      <p:bldP spid="9243" grpId="0"/>
      <p:bldP spid="224" grpId="0" animBg="1"/>
      <p:bldP spid="225" grpId="0" animBg="1"/>
      <p:bldP spid="226" grpId="0" animBg="1"/>
      <p:bldP spid="227" grpId="0" animBg="1"/>
      <p:bldP spid="2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“Failure is ALWAYS an option.”</a:t>
            </a:r>
          </a:p>
        </p:txBody>
      </p:sp>
      <p:sp>
        <p:nvSpPr>
          <p:cNvPr id="6" name="Text Placeholder 5"/>
          <p:cNvSpPr>
            <a:spLocks noGrp="1"/>
          </p:cNvSpPr>
          <p:nvPr>
            <p:ph type="body" sz="quarter" idx="4294967295"/>
          </p:nvPr>
        </p:nvSpPr>
        <p:spPr>
          <a:xfrm>
            <a:off x="6950075" y="4868863"/>
            <a:ext cx="5486400" cy="1292225"/>
          </a:xfrm>
        </p:spPr>
        <p:txBody>
          <a:bodyPr/>
          <a:lstStyle/>
          <a:p>
            <a:pPr marL="0" indent="0">
              <a:buNone/>
            </a:pPr>
            <a:r>
              <a:rPr lang="en-US" dirty="0"/>
              <a:t>Adam Savage, </a:t>
            </a:r>
            <a:r>
              <a:rPr lang="en-US" dirty="0" err="1"/>
              <a:t>MythBusters</a:t>
            </a:r>
            <a:endParaRPr lang="en-US" dirty="0"/>
          </a:p>
        </p:txBody>
      </p:sp>
    </p:spTree>
    <p:extLst>
      <p:ext uri="{BB962C8B-B14F-4D97-AF65-F5344CB8AC3E}">
        <p14:creationId xmlns:p14="http://schemas.microsoft.com/office/powerpoint/2010/main" val="27896713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Backup – Restore as a Service</a:t>
            </a:r>
          </a:p>
        </p:txBody>
      </p:sp>
      <p:cxnSp>
        <p:nvCxnSpPr>
          <p:cNvPr id="18" name="Straight Connector 17"/>
          <p:cNvCxnSpPr/>
          <p:nvPr/>
        </p:nvCxnSpPr>
        <p:spPr>
          <a:xfrm>
            <a:off x="49503" y="1190337"/>
            <a:ext cx="12434713" cy="1"/>
          </a:xfrm>
          <a:prstGeom prst="line">
            <a:avLst/>
          </a:prstGeom>
          <a:ln>
            <a:solidFill>
              <a:schemeClr val="bg1">
                <a:lumMod val="50000"/>
                <a:alpha val="18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4"/>
          <a:stretch>
            <a:fillRect/>
          </a:stretch>
        </p:blipFill>
        <p:spPr>
          <a:xfrm>
            <a:off x="606974" y="1687190"/>
            <a:ext cx="11224894" cy="2957969"/>
          </a:xfrm>
          <a:prstGeom prst="rect">
            <a:avLst/>
          </a:prstGeom>
        </p:spPr>
      </p:pic>
      <p:sp>
        <p:nvSpPr>
          <p:cNvPr id="9" name="TextBox 8"/>
          <p:cNvSpPr txBox="1"/>
          <p:nvPr/>
        </p:nvSpPr>
        <p:spPr>
          <a:xfrm>
            <a:off x="1177290" y="5119500"/>
            <a:ext cx="2229272" cy="838200"/>
          </a:xfrm>
          <a:prstGeom prst="rect">
            <a:avLst/>
          </a:prstGeom>
          <a:solidFill>
            <a:schemeClr val="accent1"/>
          </a:solidFill>
          <a:ln>
            <a:noFill/>
          </a:ln>
        </p:spPr>
        <p:txBody>
          <a:bodyPr vert="horz" wrap="square" lIns="93234" tIns="93234" rIns="93234" bIns="93234" rtlCol="0" anchor="t">
            <a:noAutofit/>
          </a:bodyPr>
          <a:lstStyle>
            <a:defPPr>
              <a:defRPr lang="en-US"/>
            </a:defPPr>
            <a:lvl1pPr algn="ctr">
              <a:defRPr sz="1500">
                <a:solidFill>
                  <a:schemeClr val="bg1"/>
                </a:solidFill>
                <a:latin typeface="Segoe UI" pitchFamily="34" charset="0"/>
                <a:ea typeface="Segoe UI" pitchFamily="34" charset="0"/>
                <a:cs typeface="Segoe UI" pitchFamily="34" charset="0"/>
              </a:defRPr>
            </a:lvl1pPr>
          </a:lstStyle>
          <a:p>
            <a:pPr marL="0" marR="0" lvl="0" indent="0" algn="ctr" defTabSz="932239" rtl="0" eaLnBrk="1" fontAlgn="auto" latinLnBrk="0" hangingPunct="1">
              <a:lnSpc>
                <a:spcPct val="100000"/>
              </a:lnSpc>
              <a:spcBef>
                <a:spcPts val="60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pitchFamily="34" charset="0"/>
                <a:cs typeface="Segoe UI" pitchFamily="34" charset="0"/>
              </a:rPr>
              <a:t>Unified Restore experience</a:t>
            </a:r>
            <a:endParaRPr kumimoji="0" lang="en-US" sz="1600" b="0" i="0" u="none" strike="noStrike" kern="0" cap="none" spc="0" normalizeH="0" baseline="0" noProof="0" dirty="0">
              <a:ln>
                <a:noFill/>
              </a:ln>
              <a:solidFill>
                <a:prstClr val="white"/>
              </a:solidFill>
              <a:effectLst/>
              <a:uLnTx/>
              <a:uFillTx/>
              <a:latin typeface="Segoe UI" pitchFamily="34" charset="0"/>
              <a:cs typeface="Segoe UI" pitchFamily="34" charset="0"/>
            </a:endParaRPr>
          </a:p>
        </p:txBody>
      </p:sp>
      <p:sp>
        <p:nvSpPr>
          <p:cNvPr id="10" name="TextBox 9"/>
          <p:cNvSpPr txBox="1"/>
          <p:nvPr/>
        </p:nvSpPr>
        <p:spPr>
          <a:xfrm>
            <a:off x="3717104" y="5119500"/>
            <a:ext cx="2249356" cy="838200"/>
          </a:xfrm>
          <a:prstGeom prst="rect">
            <a:avLst/>
          </a:prstGeom>
          <a:solidFill>
            <a:schemeClr val="accent2"/>
          </a:solidFill>
          <a:ln>
            <a:noFill/>
          </a:ln>
        </p:spPr>
        <p:txBody>
          <a:bodyPr vert="horz" wrap="square" lIns="93234" tIns="93234" rIns="93234" bIns="93234" rtlCol="0" anchor="ctr">
            <a:noAutofit/>
          </a:bodyPr>
          <a:lstStyle>
            <a:defPPr>
              <a:defRPr lang="en-US"/>
            </a:defPPr>
            <a:lvl1pPr algn="ctr">
              <a:defRPr sz="1500">
                <a:solidFill>
                  <a:schemeClr val="bg1"/>
                </a:solidFill>
                <a:latin typeface="Segoe UI" pitchFamily="34" charset="0"/>
                <a:ea typeface="Segoe UI" pitchFamily="34" charset="0"/>
                <a:cs typeface="Segoe UI" pitchFamily="34" charset="0"/>
              </a:defRPr>
            </a:lvl1pPr>
          </a:lstStyle>
          <a:p>
            <a:pPr marL="0" marR="0" lvl="0" indent="0" algn="ctr" defTabSz="932239" rtl="0" eaLnBrk="1" fontAlgn="auto" latinLnBrk="0" hangingPunct="1">
              <a:lnSpc>
                <a:spcPct val="100000"/>
              </a:lnSpc>
              <a:spcBef>
                <a:spcPts val="60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pitchFamily="34" charset="0"/>
                <a:cs typeface="Segoe UI" pitchFamily="34" charset="0"/>
              </a:rPr>
              <a:t>Instant recovery</a:t>
            </a:r>
            <a:endParaRPr kumimoji="0" lang="en-US" sz="1600" b="0" i="0" u="none" strike="noStrike" kern="0" cap="none" spc="0" normalizeH="0" baseline="0" noProof="0" dirty="0">
              <a:ln>
                <a:noFill/>
              </a:ln>
              <a:solidFill>
                <a:prstClr val="white"/>
              </a:solidFill>
              <a:effectLst/>
              <a:uLnTx/>
              <a:uFillTx/>
              <a:latin typeface="Segoe UI" pitchFamily="34" charset="0"/>
              <a:cs typeface="Segoe UI" pitchFamily="34" charset="0"/>
            </a:endParaRPr>
          </a:p>
        </p:txBody>
      </p:sp>
      <p:sp>
        <p:nvSpPr>
          <p:cNvPr id="11" name="TextBox 10"/>
          <p:cNvSpPr txBox="1"/>
          <p:nvPr/>
        </p:nvSpPr>
        <p:spPr>
          <a:xfrm>
            <a:off x="6277002" y="5119500"/>
            <a:ext cx="2374643" cy="838200"/>
          </a:xfrm>
          <a:prstGeom prst="rect">
            <a:avLst/>
          </a:prstGeom>
          <a:solidFill>
            <a:srgbClr val="92D050"/>
          </a:solidFill>
          <a:ln>
            <a:noFill/>
          </a:ln>
        </p:spPr>
        <p:txBody>
          <a:bodyPr vert="horz" wrap="square" lIns="93234" tIns="93234" rIns="93234" bIns="93234" rtlCol="0" anchor="t">
            <a:noAutofit/>
          </a:bodyPr>
          <a:lstStyle>
            <a:defPPr>
              <a:defRPr lang="en-US"/>
            </a:defPPr>
            <a:lvl1pPr algn="ctr">
              <a:defRPr sz="1500">
                <a:solidFill>
                  <a:schemeClr val="bg1"/>
                </a:solidFill>
                <a:latin typeface="Segoe UI" pitchFamily="34" charset="0"/>
                <a:ea typeface="Segoe UI" pitchFamily="34" charset="0"/>
                <a:cs typeface="Segoe UI" pitchFamily="34" charset="0"/>
              </a:defRPr>
            </a:lvl1pPr>
          </a:lstStyle>
          <a:p>
            <a:pPr marL="0" marR="0" lvl="0" indent="0" algn="ctr" defTabSz="932239" rtl="0" eaLnBrk="1" fontAlgn="auto" latinLnBrk="0" hangingPunct="1">
              <a:lnSpc>
                <a:spcPct val="100000"/>
              </a:lnSpc>
              <a:spcBef>
                <a:spcPts val="60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pitchFamily="34" charset="0"/>
                <a:cs typeface="Segoe UI" pitchFamily="34" charset="0"/>
              </a:rPr>
              <a:t>Open and view data before restore</a:t>
            </a:r>
            <a:endParaRPr kumimoji="0" lang="en-US" sz="1600" b="0" i="0" u="none" strike="noStrike" kern="0" cap="none" spc="0" normalizeH="0" baseline="0" noProof="0" dirty="0">
              <a:ln>
                <a:noFill/>
              </a:ln>
              <a:solidFill>
                <a:prstClr val="white"/>
              </a:solidFill>
              <a:effectLst/>
              <a:uLnTx/>
              <a:uFillTx/>
              <a:latin typeface="Segoe UI" pitchFamily="34" charset="0"/>
              <a:cs typeface="Segoe UI" pitchFamily="34" charset="0"/>
            </a:endParaRPr>
          </a:p>
        </p:txBody>
      </p:sp>
      <p:sp>
        <p:nvSpPr>
          <p:cNvPr id="12" name="TextBox 11"/>
          <p:cNvSpPr txBox="1"/>
          <p:nvPr/>
        </p:nvSpPr>
        <p:spPr>
          <a:xfrm>
            <a:off x="8962187" y="5119500"/>
            <a:ext cx="2342083" cy="828654"/>
          </a:xfrm>
          <a:prstGeom prst="rect">
            <a:avLst/>
          </a:prstGeom>
          <a:solidFill>
            <a:schemeClr val="accent3"/>
          </a:solidFill>
          <a:ln>
            <a:noFill/>
          </a:ln>
        </p:spPr>
        <p:txBody>
          <a:bodyPr vert="horz" wrap="square" lIns="93234" tIns="93234" rIns="93234" bIns="93234" rtlCol="0" anchor="t">
            <a:noAutofit/>
          </a:bodyPr>
          <a:lstStyle>
            <a:defPPr>
              <a:defRPr lang="en-US"/>
            </a:defPPr>
            <a:lvl1pPr algn="ctr">
              <a:defRPr sz="1500">
                <a:solidFill>
                  <a:schemeClr val="bg1"/>
                </a:solidFill>
                <a:latin typeface="Segoe UI" pitchFamily="34" charset="0"/>
                <a:ea typeface="Segoe UI" pitchFamily="34" charset="0"/>
                <a:cs typeface="Segoe UI" pitchFamily="34" charset="0"/>
              </a:defRPr>
            </a:lvl1pPr>
          </a:lstStyle>
          <a:p>
            <a:pPr marL="0" marR="0" lvl="0" indent="0" algn="ctr" defTabSz="932239" rtl="0" eaLnBrk="1" fontAlgn="auto" latinLnBrk="0" hangingPunct="1">
              <a:lnSpc>
                <a:spcPct val="100000"/>
              </a:lnSpc>
              <a:spcBef>
                <a:spcPts val="60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pitchFamily="34" charset="0"/>
                <a:cs typeface="Segoe UI" pitchFamily="34" charset="0"/>
              </a:rPr>
              <a:t>Zero additional infra or cost</a:t>
            </a:r>
            <a:endParaRPr kumimoji="0" lang="en-US" sz="1600" b="0" i="0" u="none" strike="noStrike" kern="0" cap="none" spc="0" normalizeH="0" baseline="0" noProof="0" dirty="0">
              <a:ln>
                <a:noFill/>
              </a:ln>
              <a:solidFill>
                <a:prstClr val="white"/>
              </a:solidFill>
              <a:effectLst/>
              <a:uLnTx/>
              <a:uFillTx/>
              <a:latin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41778576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EAACD-00DF-45B9-95DB-F1B0D5DF3B20}"/>
              </a:ext>
            </a:extLst>
          </p:cNvPr>
          <p:cNvSpPr txBox="1">
            <a:spLocks/>
          </p:cNvSpPr>
          <p:nvPr/>
        </p:nvSpPr>
        <p:spPr>
          <a:xfrm>
            <a:off x="275481" y="295274"/>
            <a:ext cx="11887878" cy="91757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799" spc="-102" dirty="0">
                <a:gradFill>
                  <a:gsLst>
                    <a:gs pos="1250">
                      <a:srgbClr val="353535"/>
                    </a:gs>
                    <a:gs pos="100000">
                      <a:srgbClr val="353535"/>
                    </a:gs>
                  </a:gsLst>
                  <a:lin ang="5400000" scaled="0"/>
                </a:gradFill>
                <a:latin typeface="Segoe UI Light"/>
              </a:rPr>
              <a:t>Azure Backup – Restore-as-a-Service</a:t>
            </a:r>
          </a:p>
        </p:txBody>
      </p:sp>
      <p:sp>
        <p:nvSpPr>
          <p:cNvPr id="3" name="Rectangle 2">
            <a:extLst>
              <a:ext uri="{FF2B5EF4-FFF2-40B4-BE49-F238E27FC236}">
                <a16:creationId xmlns:a16="http://schemas.microsoft.com/office/drawing/2014/main" id="{B199834C-3EB8-4379-9F35-0DAD272568CC}"/>
              </a:ext>
            </a:extLst>
          </p:cNvPr>
          <p:cNvSpPr/>
          <p:nvPr/>
        </p:nvSpPr>
        <p:spPr bwMode="auto">
          <a:xfrm>
            <a:off x="8110685" y="5985898"/>
            <a:ext cx="2601814" cy="54309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dirty="0">
                <a:gradFill>
                  <a:gsLst>
                    <a:gs pos="0">
                      <a:srgbClr val="FFFFFF"/>
                    </a:gs>
                    <a:gs pos="100000">
                      <a:srgbClr val="FFFFFF"/>
                    </a:gs>
                  </a:gsLst>
                  <a:lin ang="5400000" scaled="0"/>
                </a:gradFill>
                <a:latin typeface="Segoe UI Semilight"/>
                <a:ea typeface="Segoe UI" pitchFamily="34" charset="0"/>
                <a:cs typeface="Segoe UI" pitchFamily="34" charset="0"/>
              </a:rPr>
              <a:t>Consistent</a:t>
            </a: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 name="Rectangle 3">
            <a:extLst>
              <a:ext uri="{FF2B5EF4-FFF2-40B4-BE49-F238E27FC236}">
                <a16:creationId xmlns:a16="http://schemas.microsoft.com/office/drawing/2014/main" id="{ADC121F4-53DE-457E-BEE2-ED4046EE8A4B}"/>
              </a:ext>
            </a:extLst>
          </p:cNvPr>
          <p:cNvSpPr/>
          <p:nvPr/>
        </p:nvSpPr>
        <p:spPr bwMode="auto">
          <a:xfrm>
            <a:off x="4984694" y="5972667"/>
            <a:ext cx="2601814" cy="54309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dirty="0">
                <a:gradFill>
                  <a:gsLst>
                    <a:gs pos="0">
                      <a:srgbClr val="FFFFFF"/>
                    </a:gs>
                    <a:gs pos="100000">
                      <a:srgbClr val="FFFFFF"/>
                    </a:gs>
                  </a:gsLst>
                  <a:lin ang="5400000" scaled="0"/>
                </a:gradFill>
                <a:latin typeface="Segoe UI Semilight"/>
                <a:ea typeface="Segoe UI" pitchFamily="34" charset="0"/>
                <a:cs typeface="Segoe UI" pitchFamily="34" charset="0"/>
              </a:rPr>
              <a:t>Inspect before Restore</a:t>
            </a:r>
          </a:p>
        </p:txBody>
      </p:sp>
      <p:sp>
        <p:nvSpPr>
          <p:cNvPr id="5" name="Rectangle 4">
            <a:extLst>
              <a:ext uri="{FF2B5EF4-FFF2-40B4-BE49-F238E27FC236}">
                <a16:creationId xmlns:a16="http://schemas.microsoft.com/office/drawing/2014/main" id="{81E99AFB-5C10-4A5F-8B87-07FFAA168222}"/>
              </a:ext>
            </a:extLst>
          </p:cNvPr>
          <p:cNvSpPr/>
          <p:nvPr/>
        </p:nvSpPr>
        <p:spPr bwMode="auto">
          <a:xfrm>
            <a:off x="1858702" y="5972667"/>
            <a:ext cx="2601814" cy="54309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dirty="0">
                <a:gradFill>
                  <a:gsLst>
                    <a:gs pos="0">
                      <a:srgbClr val="FFFFFF"/>
                    </a:gs>
                    <a:gs pos="100000">
                      <a:srgbClr val="FFFFFF"/>
                    </a:gs>
                  </a:gsLst>
                  <a:lin ang="5400000" scaled="0"/>
                </a:gradFill>
                <a:latin typeface="Segoe UI Semilight"/>
                <a:ea typeface="Segoe UI" pitchFamily="34" charset="0"/>
                <a:cs typeface="Segoe UI" pitchFamily="34" charset="0"/>
              </a:rPr>
              <a:t>No infrastructure</a:t>
            </a:r>
          </a:p>
        </p:txBody>
      </p:sp>
      <p:sp>
        <p:nvSpPr>
          <p:cNvPr id="82" name="Rectangle: Rounded Corners 81">
            <a:extLst>
              <a:ext uri="{FF2B5EF4-FFF2-40B4-BE49-F238E27FC236}">
                <a16:creationId xmlns:a16="http://schemas.microsoft.com/office/drawing/2014/main" id="{FA5421B1-3F2B-467F-8175-CA16C6313612}"/>
              </a:ext>
            </a:extLst>
          </p:cNvPr>
          <p:cNvSpPr/>
          <p:nvPr/>
        </p:nvSpPr>
        <p:spPr bwMode="auto">
          <a:xfrm>
            <a:off x="8310644" y="3562558"/>
            <a:ext cx="2518802" cy="1667896"/>
          </a:xfrm>
          <a:prstGeom prst="roundRect">
            <a:avLst/>
          </a:prstGeom>
          <a:noFill/>
          <a:ln>
            <a:solidFill>
              <a:srgbClr val="002050"/>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Rectangle 78">
            <a:extLst>
              <a:ext uri="{FF2B5EF4-FFF2-40B4-BE49-F238E27FC236}">
                <a16:creationId xmlns:a16="http://schemas.microsoft.com/office/drawing/2014/main" id="{939C4225-F3F1-469C-9B0B-68A12696A26B}"/>
              </a:ext>
            </a:extLst>
          </p:cNvPr>
          <p:cNvSpPr/>
          <p:nvPr/>
        </p:nvSpPr>
        <p:spPr bwMode="auto">
          <a:xfrm>
            <a:off x="7458925" y="3628306"/>
            <a:ext cx="1812237" cy="1506081"/>
          </a:xfrm>
          <a:prstGeom prst="rect">
            <a:avLst/>
          </a:prstGeom>
          <a:solidFill>
            <a:srgbClr val="E6E6E6"/>
          </a:solidFill>
          <a:ln>
            <a:solidFill>
              <a:srgbClr val="00206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Rectangle: Rounded Corners 28">
            <a:extLst>
              <a:ext uri="{FF2B5EF4-FFF2-40B4-BE49-F238E27FC236}">
                <a16:creationId xmlns:a16="http://schemas.microsoft.com/office/drawing/2014/main" id="{472E4EDB-D9B9-4864-9918-21BB4E21AC57}"/>
              </a:ext>
            </a:extLst>
          </p:cNvPr>
          <p:cNvSpPr/>
          <p:nvPr/>
        </p:nvSpPr>
        <p:spPr bwMode="auto">
          <a:xfrm>
            <a:off x="1339397" y="1562256"/>
            <a:ext cx="4819168" cy="3572131"/>
          </a:xfrm>
          <a:prstGeom prst="roundRect">
            <a:avLst>
              <a:gd name="adj" fmla="val 11285"/>
            </a:avLst>
          </a:prstGeom>
          <a:noFill/>
          <a:ln w="28575">
            <a:solidFill>
              <a:srgbClr val="0079D6"/>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 name="TextBox 29">
            <a:extLst>
              <a:ext uri="{FF2B5EF4-FFF2-40B4-BE49-F238E27FC236}">
                <a16:creationId xmlns:a16="http://schemas.microsoft.com/office/drawing/2014/main" id="{C0D7DA11-B8D0-4993-9C82-6F3EA83F8C36}"/>
              </a:ext>
            </a:extLst>
          </p:cNvPr>
          <p:cNvSpPr txBox="1"/>
          <p:nvPr/>
        </p:nvSpPr>
        <p:spPr>
          <a:xfrm>
            <a:off x="2850828" y="1549161"/>
            <a:ext cx="3119910" cy="456730"/>
          </a:xfrm>
          <a:prstGeom prst="rect">
            <a:avLst/>
          </a:prstGeom>
          <a:noFill/>
        </p:spPr>
        <p:txBody>
          <a:bodyPr wrap="square" lIns="186521" tIns="149217" rIns="186521" bIns="149217" rtlCol="0" anchor="ctr">
            <a:spAutoFit/>
          </a:bodyPr>
          <a:lstStyle/>
          <a:p>
            <a:pPr defTabSz="932597">
              <a:lnSpc>
                <a:spcPct val="90000"/>
              </a:lnSpc>
              <a:spcAft>
                <a:spcPts val="612"/>
              </a:spcAft>
              <a:defRPr/>
            </a:pPr>
            <a:r>
              <a:rPr lang="en-US" sz="1122" dirty="0">
                <a:gradFill>
                  <a:gsLst>
                    <a:gs pos="2917">
                      <a:srgbClr val="353535"/>
                    </a:gs>
                    <a:gs pos="30000">
                      <a:srgbClr val="353535"/>
                    </a:gs>
                  </a:gsLst>
                  <a:lin ang="5400000" scaled="0"/>
                </a:gradFill>
                <a:latin typeface="Segoe UI Semilight"/>
              </a:rPr>
              <a:t>Azure Backup Service</a:t>
            </a:r>
          </a:p>
        </p:txBody>
      </p:sp>
      <p:pic>
        <p:nvPicPr>
          <p:cNvPr id="31" name="Picture 30">
            <a:extLst>
              <a:ext uri="{FF2B5EF4-FFF2-40B4-BE49-F238E27FC236}">
                <a16:creationId xmlns:a16="http://schemas.microsoft.com/office/drawing/2014/main" id="{940BC9A5-33AC-4AE0-A6E7-234AE67C1F4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23444" y="1590875"/>
            <a:ext cx="417608" cy="406356"/>
          </a:xfrm>
          <a:prstGeom prst="rect">
            <a:avLst/>
          </a:prstGeom>
        </p:spPr>
      </p:pic>
      <p:sp>
        <p:nvSpPr>
          <p:cNvPr id="34" name="TextBox 33">
            <a:extLst>
              <a:ext uri="{FF2B5EF4-FFF2-40B4-BE49-F238E27FC236}">
                <a16:creationId xmlns:a16="http://schemas.microsoft.com/office/drawing/2014/main" id="{D519835C-1AAC-43E3-B1DE-F510A47BFF50}"/>
              </a:ext>
            </a:extLst>
          </p:cNvPr>
          <p:cNvSpPr txBox="1"/>
          <p:nvPr/>
        </p:nvSpPr>
        <p:spPr>
          <a:xfrm>
            <a:off x="4928041" y="1637441"/>
            <a:ext cx="1136610" cy="603872"/>
          </a:xfrm>
          <a:prstGeom prst="rect">
            <a:avLst/>
          </a:prstGeom>
          <a:noFill/>
        </p:spPr>
        <p:txBody>
          <a:bodyPr wrap="square" lIns="186521" tIns="149217" rIns="186521" bIns="149217" rtlCol="0" anchor="ctr">
            <a:spAutoFit/>
          </a:bodyPr>
          <a:lstStyle/>
          <a:p>
            <a:pPr algn="ctr" defTabSz="932597">
              <a:lnSpc>
                <a:spcPct val="90000"/>
              </a:lnSpc>
              <a:spcAft>
                <a:spcPts val="612"/>
              </a:spcAft>
              <a:defRPr/>
            </a:pPr>
            <a:r>
              <a:rPr lang="en-US" sz="1071" dirty="0">
                <a:gradFill>
                  <a:gsLst>
                    <a:gs pos="2917">
                      <a:srgbClr val="353535"/>
                    </a:gs>
                    <a:gs pos="30000">
                      <a:srgbClr val="353535"/>
                    </a:gs>
                  </a:gsLst>
                  <a:lin ang="5400000" scaled="0"/>
                </a:gradFill>
                <a:latin typeface="Segoe UI Semilight"/>
              </a:rPr>
              <a:t>Data</a:t>
            </a:r>
            <a:br>
              <a:rPr lang="en-US" sz="1071" dirty="0">
                <a:gradFill>
                  <a:gsLst>
                    <a:gs pos="2917">
                      <a:srgbClr val="353535"/>
                    </a:gs>
                    <a:gs pos="30000">
                      <a:srgbClr val="353535"/>
                    </a:gs>
                  </a:gsLst>
                  <a:lin ang="5400000" scaled="0"/>
                </a:gradFill>
                <a:latin typeface="Segoe UI Semilight"/>
              </a:rPr>
            </a:br>
            <a:r>
              <a:rPr lang="en-US" sz="1071" dirty="0">
                <a:gradFill>
                  <a:gsLst>
                    <a:gs pos="2917">
                      <a:srgbClr val="353535"/>
                    </a:gs>
                    <a:gs pos="30000">
                      <a:srgbClr val="353535"/>
                    </a:gs>
                  </a:gsLst>
                  <a:lin ang="5400000" scaled="0"/>
                </a:gradFill>
                <a:latin typeface="Segoe UI Semilight"/>
              </a:rPr>
              <a:t>Plane</a:t>
            </a:r>
          </a:p>
        </p:txBody>
      </p:sp>
      <p:sp>
        <p:nvSpPr>
          <p:cNvPr id="35" name="Rectangle: Rounded Corners 34">
            <a:extLst>
              <a:ext uri="{FF2B5EF4-FFF2-40B4-BE49-F238E27FC236}">
                <a16:creationId xmlns:a16="http://schemas.microsoft.com/office/drawing/2014/main" id="{614C441E-CEA9-493D-9C59-A37221C462F7}"/>
              </a:ext>
            </a:extLst>
          </p:cNvPr>
          <p:cNvSpPr/>
          <p:nvPr/>
        </p:nvSpPr>
        <p:spPr bwMode="auto">
          <a:xfrm>
            <a:off x="5452880" y="2145610"/>
            <a:ext cx="121190" cy="2728034"/>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 name="Rectangle: Rounded Corners 35">
            <a:extLst>
              <a:ext uri="{FF2B5EF4-FFF2-40B4-BE49-F238E27FC236}">
                <a16:creationId xmlns:a16="http://schemas.microsoft.com/office/drawing/2014/main" id="{3556AD8E-6D40-4225-831E-102F3DB81DE9}"/>
              </a:ext>
            </a:extLst>
          </p:cNvPr>
          <p:cNvSpPr/>
          <p:nvPr/>
        </p:nvSpPr>
        <p:spPr bwMode="auto">
          <a:xfrm>
            <a:off x="3516836" y="2164439"/>
            <a:ext cx="1401163" cy="2709205"/>
          </a:xfrm>
          <a:prstGeom prst="roundRect">
            <a:avLst/>
          </a:prstGeom>
          <a:noFill/>
          <a:ln>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071" dirty="0">
                <a:solidFill>
                  <a:srgbClr val="353535"/>
                </a:solidFill>
                <a:latin typeface="Segoe UI Semilight"/>
                <a:ea typeface="Segoe UI" pitchFamily="34" charset="0"/>
                <a:cs typeface="Segoe UI" pitchFamily="34" charset="0"/>
              </a:rPr>
              <a:t>Recovery</a:t>
            </a:r>
          </a:p>
          <a:p>
            <a:pPr algn="ctr" defTabSz="951028" fontAlgn="base">
              <a:lnSpc>
                <a:spcPct val="90000"/>
              </a:lnSpc>
              <a:spcBef>
                <a:spcPct val="0"/>
              </a:spcBef>
              <a:spcAft>
                <a:spcPct val="0"/>
              </a:spcAft>
              <a:defRPr/>
            </a:pPr>
            <a:r>
              <a:rPr lang="en-US" sz="1071" dirty="0">
                <a:solidFill>
                  <a:srgbClr val="353535"/>
                </a:solidFill>
                <a:latin typeface="Segoe UI Semilight"/>
                <a:ea typeface="Segoe UI" pitchFamily="34" charset="0"/>
                <a:cs typeface="Segoe UI" pitchFamily="34" charset="0"/>
              </a:rPr>
              <a:t>Services Management</a:t>
            </a:r>
          </a:p>
        </p:txBody>
      </p:sp>
      <p:grpSp>
        <p:nvGrpSpPr>
          <p:cNvPr id="40" name="Group 39">
            <a:extLst>
              <a:ext uri="{FF2B5EF4-FFF2-40B4-BE49-F238E27FC236}">
                <a16:creationId xmlns:a16="http://schemas.microsoft.com/office/drawing/2014/main" id="{C00134A9-73BA-44FC-9487-51EC99D37B34}"/>
              </a:ext>
            </a:extLst>
          </p:cNvPr>
          <p:cNvGrpSpPr/>
          <p:nvPr/>
        </p:nvGrpSpPr>
        <p:grpSpPr>
          <a:xfrm>
            <a:off x="1537572" y="2686923"/>
            <a:ext cx="1445042" cy="1135286"/>
            <a:chOff x="553997" y="1688913"/>
            <a:chExt cx="2588939" cy="2142095"/>
          </a:xfrm>
        </p:grpSpPr>
        <p:sp>
          <p:nvSpPr>
            <p:cNvPr id="33" name="Rectangle: Rounded Corners 32">
              <a:extLst>
                <a:ext uri="{FF2B5EF4-FFF2-40B4-BE49-F238E27FC236}">
                  <a16:creationId xmlns:a16="http://schemas.microsoft.com/office/drawing/2014/main" id="{CE87B59B-CE2D-45B0-AF57-0ADAAEAB842B}"/>
                </a:ext>
              </a:extLst>
            </p:cNvPr>
            <p:cNvSpPr/>
            <p:nvPr/>
          </p:nvSpPr>
          <p:spPr bwMode="auto">
            <a:xfrm>
              <a:off x="919287" y="1960983"/>
              <a:ext cx="1858361" cy="1646883"/>
            </a:xfrm>
            <a:prstGeom prst="roundRect">
              <a:avLst/>
            </a:prstGeom>
            <a:no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2" name="Picture 31">
              <a:extLst>
                <a:ext uri="{FF2B5EF4-FFF2-40B4-BE49-F238E27FC236}">
                  <a16:creationId xmlns:a16="http://schemas.microsoft.com/office/drawing/2014/main" id="{23045DD7-BC13-4ACC-B37D-9F394CE4F3A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82623" y="1688913"/>
              <a:ext cx="572018" cy="572018"/>
            </a:xfrm>
            <a:prstGeom prst="rect">
              <a:avLst/>
            </a:prstGeom>
          </p:spPr>
        </p:pic>
        <p:pic>
          <p:nvPicPr>
            <p:cNvPr id="37" name="Graphic 36" descr="Database">
              <a:extLst>
                <a:ext uri="{FF2B5EF4-FFF2-40B4-BE49-F238E27FC236}">
                  <a16:creationId xmlns:a16="http://schemas.microsoft.com/office/drawing/2014/main" id="{5E0AEBA1-804B-4C02-A100-26CF223B73F7}"/>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92232" y="2151015"/>
              <a:ext cx="920943" cy="876805"/>
            </a:xfrm>
            <a:prstGeom prst="rect">
              <a:avLst/>
            </a:prstGeom>
          </p:spPr>
        </p:pic>
        <p:pic>
          <p:nvPicPr>
            <p:cNvPr id="38" name="Graphic 37" descr="Database">
              <a:extLst>
                <a:ext uri="{FF2B5EF4-FFF2-40B4-BE49-F238E27FC236}">
                  <a16:creationId xmlns:a16="http://schemas.microsoft.com/office/drawing/2014/main" id="{7D3A3390-1FF1-4117-BE51-A0099107B7C4}"/>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465177" y="2400883"/>
              <a:ext cx="920943" cy="876805"/>
            </a:xfrm>
            <a:prstGeom prst="rect">
              <a:avLst/>
            </a:prstGeom>
          </p:spPr>
        </p:pic>
        <p:sp>
          <p:nvSpPr>
            <p:cNvPr id="39" name="TextBox 38">
              <a:extLst>
                <a:ext uri="{FF2B5EF4-FFF2-40B4-BE49-F238E27FC236}">
                  <a16:creationId xmlns:a16="http://schemas.microsoft.com/office/drawing/2014/main" id="{97F9E000-37E5-4395-AC03-BAF777531185}"/>
                </a:ext>
              </a:extLst>
            </p:cNvPr>
            <p:cNvSpPr txBox="1"/>
            <p:nvPr/>
          </p:nvSpPr>
          <p:spPr>
            <a:xfrm>
              <a:off x="553997" y="3022541"/>
              <a:ext cx="2588939" cy="808467"/>
            </a:xfrm>
            <a:prstGeom prst="rect">
              <a:avLst/>
            </a:prstGeom>
            <a:noFill/>
          </p:spPr>
          <p:txBody>
            <a:bodyPr wrap="square" lIns="186521" tIns="149217" rIns="186521" bIns="149217" rtlCol="0" anchor="ctr">
              <a:spAutoFit/>
            </a:bodyPr>
            <a:lstStyle/>
            <a:p>
              <a:pPr algn="ctr" defTabSz="932597">
                <a:lnSpc>
                  <a:spcPct val="90000"/>
                </a:lnSpc>
                <a:spcAft>
                  <a:spcPts val="612"/>
                </a:spcAft>
                <a:defRPr/>
              </a:pPr>
              <a:r>
                <a:rPr lang="en-US" sz="918" dirty="0">
                  <a:gradFill>
                    <a:gsLst>
                      <a:gs pos="2917">
                        <a:srgbClr val="353535"/>
                      </a:gs>
                      <a:gs pos="30000">
                        <a:srgbClr val="353535"/>
                      </a:gs>
                    </a:gsLst>
                    <a:lin ang="5400000" scaled="0"/>
                  </a:gradFill>
                  <a:latin typeface="Segoe UI Semilight"/>
                </a:rPr>
                <a:t>.VHD Snapshots</a:t>
              </a:r>
            </a:p>
          </p:txBody>
        </p:sp>
      </p:grpSp>
      <p:cxnSp>
        <p:nvCxnSpPr>
          <p:cNvPr id="42" name="Straight Arrow Connector 41">
            <a:extLst>
              <a:ext uri="{FF2B5EF4-FFF2-40B4-BE49-F238E27FC236}">
                <a16:creationId xmlns:a16="http://schemas.microsoft.com/office/drawing/2014/main" id="{CB2522BA-88FB-4071-ACF7-3A208C300E7F}"/>
              </a:ext>
            </a:extLst>
          </p:cNvPr>
          <p:cNvCxnSpPr>
            <a:cxnSpLocks/>
          </p:cNvCxnSpPr>
          <p:nvPr/>
        </p:nvCxnSpPr>
        <p:spPr>
          <a:xfrm flipH="1">
            <a:off x="4918001" y="2467835"/>
            <a:ext cx="53487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BFE0D6C-AEE2-4F3E-AB01-603857DC3E6A}"/>
              </a:ext>
            </a:extLst>
          </p:cNvPr>
          <p:cNvCxnSpPr>
            <a:cxnSpLocks/>
          </p:cNvCxnSpPr>
          <p:nvPr/>
        </p:nvCxnSpPr>
        <p:spPr>
          <a:xfrm flipH="1">
            <a:off x="2268679" y="2467835"/>
            <a:ext cx="124815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F5F237B-A587-45B3-A089-9C130BA95710}"/>
              </a:ext>
            </a:extLst>
          </p:cNvPr>
          <p:cNvCxnSpPr>
            <a:cxnSpLocks/>
          </p:cNvCxnSpPr>
          <p:nvPr/>
        </p:nvCxnSpPr>
        <p:spPr>
          <a:xfrm>
            <a:off x="2283298" y="2467835"/>
            <a:ext cx="3532" cy="36328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F484D06-28E4-478A-993F-95F63949EE50}"/>
              </a:ext>
            </a:extLst>
          </p:cNvPr>
          <p:cNvCxnSpPr>
            <a:cxnSpLocks/>
            <a:stCxn id="38" idx="3"/>
          </p:cNvCxnSpPr>
          <p:nvPr/>
        </p:nvCxnSpPr>
        <p:spPr>
          <a:xfrm>
            <a:off x="2560189" y="3296607"/>
            <a:ext cx="95664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435CD2E3-BAF8-4CE2-8B5D-DA84CE235E40}"/>
              </a:ext>
            </a:extLst>
          </p:cNvPr>
          <p:cNvSpPr/>
          <p:nvPr/>
        </p:nvSpPr>
        <p:spPr bwMode="auto">
          <a:xfrm rot="16200000">
            <a:off x="5199598" y="2525467"/>
            <a:ext cx="1134228" cy="408053"/>
          </a:xfrm>
          <a:prstGeom prst="rect">
            <a:avLst/>
          </a:prstGeom>
          <a:solidFill>
            <a:schemeClr val="accent4">
              <a:lumMod val="20000"/>
              <a:lumOff val="80000"/>
              <a:alpha val="44000"/>
            </a:schemeClr>
          </a:solidFill>
          <a:ln>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071" dirty="0">
                <a:solidFill>
                  <a:srgbClr val="353535"/>
                </a:solidFill>
                <a:latin typeface="Segoe UI Semilight"/>
                <a:ea typeface="Segoe UI" pitchFamily="34" charset="0"/>
                <a:cs typeface="Segoe UI" pitchFamily="34" charset="0"/>
              </a:rPr>
              <a:t>iSCSI Target</a:t>
            </a:r>
          </a:p>
        </p:txBody>
      </p:sp>
      <p:pic>
        <p:nvPicPr>
          <p:cNvPr id="61" name="Picture 60">
            <a:extLst>
              <a:ext uri="{FF2B5EF4-FFF2-40B4-BE49-F238E27FC236}">
                <a16:creationId xmlns:a16="http://schemas.microsoft.com/office/drawing/2014/main" id="{483E86EF-DAA9-46D0-A486-31E64F3CA7BA}"/>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251931" y="2106209"/>
            <a:ext cx="1108183" cy="1055821"/>
          </a:xfrm>
          <a:prstGeom prst="rect">
            <a:avLst/>
          </a:prstGeom>
        </p:spPr>
      </p:pic>
      <p:grpSp>
        <p:nvGrpSpPr>
          <p:cNvPr id="72" name="Group 71">
            <a:extLst>
              <a:ext uri="{FF2B5EF4-FFF2-40B4-BE49-F238E27FC236}">
                <a16:creationId xmlns:a16="http://schemas.microsoft.com/office/drawing/2014/main" id="{9B7F5C9F-851C-4697-8A4B-527A61581CAE}"/>
              </a:ext>
            </a:extLst>
          </p:cNvPr>
          <p:cNvGrpSpPr/>
          <p:nvPr/>
        </p:nvGrpSpPr>
        <p:grpSpPr>
          <a:xfrm>
            <a:off x="9210096" y="3769103"/>
            <a:ext cx="1099352" cy="1085015"/>
            <a:chOff x="8462215" y="4388518"/>
            <a:chExt cx="919212" cy="913761"/>
          </a:xfrm>
        </p:grpSpPr>
        <p:pic>
          <p:nvPicPr>
            <p:cNvPr id="62" name="Picture 61">
              <a:extLst>
                <a:ext uri="{FF2B5EF4-FFF2-40B4-BE49-F238E27FC236}">
                  <a16:creationId xmlns:a16="http://schemas.microsoft.com/office/drawing/2014/main" id="{BA7EA5DF-E36A-4F52-88E0-6B73481BBDA3}"/>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462215" y="4388518"/>
              <a:ext cx="919212" cy="913761"/>
            </a:xfrm>
            <a:prstGeom prst="rect">
              <a:avLst/>
            </a:prstGeom>
          </p:spPr>
        </p:pic>
        <p:sp>
          <p:nvSpPr>
            <p:cNvPr id="63" name="Rectangle 62">
              <a:extLst>
                <a:ext uri="{FF2B5EF4-FFF2-40B4-BE49-F238E27FC236}">
                  <a16:creationId xmlns:a16="http://schemas.microsoft.com/office/drawing/2014/main" id="{8F6725D4-A993-4C18-8D39-5E3F187B8D86}"/>
                </a:ext>
              </a:extLst>
            </p:cNvPr>
            <p:cNvSpPr/>
            <p:nvPr/>
          </p:nvSpPr>
          <p:spPr bwMode="auto">
            <a:xfrm>
              <a:off x="8643672" y="4512078"/>
              <a:ext cx="575116" cy="48752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836"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70" name="Graphic 69" descr="City">
            <a:extLst>
              <a:ext uri="{FF2B5EF4-FFF2-40B4-BE49-F238E27FC236}">
                <a16:creationId xmlns:a16="http://schemas.microsoft.com/office/drawing/2014/main" id="{5FAEC263-D41C-4EF0-8928-61F89CFBE311}"/>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0640043" y="3509627"/>
            <a:ext cx="583705" cy="579648"/>
          </a:xfrm>
          <a:prstGeom prst="rect">
            <a:avLst/>
          </a:prstGeom>
        </p:spPr>
      </p:pic>
      <p:grpSp>
        <p:nvGrpSpPr>
          <p:cNvPr id="73" name="Group 72">
            <a:extLst>
              <a:ext uri="{FF2B5EF4-FFF2-40B4-BE49-F238E27FC236}">
                <a16:creationId xmlns:a16="http://schemas.microsoft.com/office/drawing/2014/main" id="{E6AD9B60-7A3A-48BF-A90B-93A32AB4C89B}"/>
              </a:ext>
            </a:extLst>
          </p:cNvPr>
          <p:cNvGrpSpPr/>
          <p:nvPr/>
        </p:nvGrpSpPr>
        <p:grpSpPr>
          <a:xfrm>
            <a:off x="9527376" y="2272826"/>
            <a:ext cx="557293" cy="459922"/>
            <a:chOff x="3911705" y="2130874"/>
            <a:chExt cx="622274" cy="572595"/>
          </a:xfrm>
        </p:grpSpPr>
        <p:sp>
          <p:nvSpPr>
            <p:cNvPr id="74" name="Rectangle 73">
              <a:extLst>
                <a:ext uri="{FF2B5EF4-FFF2-40B4-BE49-F238E27FC236}">
                  <a16:creationId xmlns:a16="http://schemas.microsoft.com/office/drawing/2014/main" id="{126CA9CD-935C-4A4C-8E25-6D8E6F7DDA26}"/>
                </a:ext>
              </a:extLst>
            </p:cNvPr>
            <p:cNvSpPr/>
            <p:nvPr/>
          </p:nvSpPr>
          <p:spPr bwMode="auto">
            <a:xfrm>
              <a:off x="3911705" y="2130874"/>
              <a:ext cx="622274" cy="572595"/>
            </a:xfrm>
            <a:prstGeom prst="rect">
              <a:avLst/>
            </a:prstGeom>
            <a:solidFill>
              <a:schemeClr val="bg1">
                <a:lumMod val="85000"/>
              </a:schemeClr>
            </a:solidFill>
            <a:ln>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5" name="Picture 4" descr="Image result for gear icon">
              <a:extLst>
                <a:ext uri="{FF2B5EF4-FFF2-40B4-BE49-F238E27FC236}">
                  <a16:creationId xmlns:a16="http://schemas.microsoft.com/office/drawing/2014/main" id="{37AEE030-DB16-43CD-892E-1A676EB97147}"/>
                </a:ext>
              </a:extLst>
            </p:cNvPr>
            <p:cNvPicPr>
              <a:picLocks noChangeAspect="1" noChangeArrowheads="1"/>
            </p:cNvPicPr>
            <p:nvPr/>
          </p:nvPicPr>
          <p:blipFill>
            <a:blip r:embed="rId12" cstate="email">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951770" y="2141827"/>
              <a:ext cx="561642" cy="561642"/>
            </a:xfrm>
            <a:prstGeom prst="rect">
              <a:avLst/>
            </a:prstGeom>
            <a:noFill/>
            <a:extLst>
              <a:ext uri="{909E8E84-426E-40DD-AFC4-6F175D3DCCD1}">
                <a14:hiddenFill xmlns:a14="http://schemas.microsoft.com/office/drawing/2010/main">
                  <a:solidFill>
                    <a:srgbClr val="FFFFFF"/>
                  </a:solidFill>
                </a14:hiddenFill>
              </a:ext>
            </a:extLst>
          </p:spPr>
        </p:pic>
      </p:grpSp>
      <p:sp>
        <p:nvSpPr>
          <p:cNvPr id="76" name="Rectangle 75">
            <a:extLst>
              <a:ext uri="{FF2B5EF4-FFF2-40B4-BE49-F238E27FC236}">
                <a16:creationId xmlns:a16="http://schemas.microsoft.com/office/drawing/2014/main" id="{92B8C254-6E71-4957-95CD-1F63905C73EC}"/>
              </a:ext>
            </a:extLst>
          </p:cNvPr>
          <p:cNvSpPr/>
          <p:nvPr/>
        </p:nvSpPr>
        <p:spPr bwMode="auto">
          <a:xfrm rot="16200000">
            <a:off x="8480791" y="2355156"/>
            <a:ext cx="1134228" cy="408053"/>
          </a:xfrm>
          <a:prstGeom prst="rect">
            <a:avLst/>
          </a:prstGeom>
          <a:solidFill>
            <a:schemeClr val="accent4">
              <a:lumMod val="20000"/>
              <a:lumOff val="80000"/>
              <a:alpha val="44000"/>
            </a:schemeClr>
          </a:solidFill>
          <a:ln>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071" dirty="0">
                <a:solidFill>
                  <a:srgbClr val="353535"/>
                </a:solidFill>
                <a:latin typeface="Segoe UI Semilight"/>
                <a:ea typeface="Segoe UI" pitchFamily="34" charset="0"/>
                <a:cs typeface="Segoe UI" pitchFamily="34" charset="0"/>
              </a:rPr>
              <a:t>iSCSI Initiator</a:t>
            </a:r>
          </a:p>
        </p:txBody>
      </p:sp>
      <p:sp>
        <p:nvSpPr>
          <p:cNvPr id="77" name="Rectangle 76">
            <a:extLst>
              <a:ext uri="{FF2B5EF4-FFF2-40B4-BE49-F238E27FC236}">
                <a16:creationId xmlns:a16="http://schemas.microsoft.com/office/drawing/2014/main" id="{19BFE5DB-B8EC-4A2C-AA26-54362861B359}"/>
              </a:ext>
            </a:extLst>
          </p:cNvPr>
          <p:cNvSpPr/>
          <p:nvPr/>
        </p:nvSpPr>
        <p:spPr bwMode="auto">
          <a:xfrm rot="16200000">
            <a:off x="8438956" y="4020638"/>
            <a:ext cx="1134228" cy="408053"/>
          </a:xfrm>
          <a:prstGeom prst="rect">
            <a:avLst/>
          </a:prstGeom>
          <a:solidFill>
            <a:schemeClr val="accent4">
              <a:lumMod val="20000"/>
              <a:lumOff val="80000"/>
              <a:alpha val="44000"/>
            </a:schemeClr>
          </a:solidFill>
          <a:ln>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071" dirty="0">
                <a:solidFill>
                  <a:srgbClr val="353535"/>
                </a:solidFill>
                <a:latin typeface="Segoe UI Semilight"/>
                <a:ea typeface="Segoe UI" pitchFamily="34" charset="0"/>
                <a:cs typeface="Segoe UI" pitchFamily="34" charset="0"/>
              </a:rPr>
              <a:t>iSCSI Initiator</a:t>
            </a:r>
          </a:p>
        </p:txBody>
      </p:sp>
      <p:sp>
        <p:nvSpPr>
          <p:cNvPr id="78" name="Rectangle 77">
            <a:extLst>
              <a:ext uri="{FF2B5EF4-FFF2-40B4-BE49-F238E27FC236}">
                <a16:creationId xmlns:a16="http://schemas.microsoft.com/office/drawing/2014/main" id="{E4A586E4-5A43-42FE-A5BD-9DFED7AE811E}"/>
              </a:ext>
            </a:extLst>
          </p:cNvPr>
          <p:cNvSpPr/>
          <p:nvPr/>
        </p:nvSpPr>
        <p:spPr bwMode="auto">
          <a:xfrm rot="16200000">
            <a:off x="7203835" y="4020638"/>
            <a:ext cx="1134228" cy="408053"/>
          </a:xfrm>
          <a:prstGeom prst="rect">
            <a:avLst/>
          </a:prstGeom>
          <a:solidFill>
            <a:schemeClr val="accent4">
              <a:lumMod val="20000"/>
              <a:lumOff val="80000"/>
              <a:alpha val="44000"/>
            </a:schemeClr>
          </a:solidFill>
          <a:ln>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071" dirty="0">
                <a:solidFill>
                  <a:srgbClr val="353535"/>
                </a:solidFill>
                <a:latin typeface="Segoe UI Semilight"/>
                <a:ea typeface="Segoe UI" pitchFamily="34" charset="0"/>
                <a:cs typeface="Segoe UI" pitchFamily="34" charset="0"/>
              </a:rPr>
              <a:t>iSCSI Target</a:t>
            </a:r>
          </a:p>
        </p:txBody>
      </p:sp>
      <p:sp>
        <p:nvSpPr>
          <p:cNvPr id="80" name="TextBox 79">
            <a:extLst>
              <a:ext uri="{FF2B5EF4-FFF2-40B4-BE49-F238E27FC236}">
                <a16:creationId xmlns:a16="http://schemas.microsoft.com/office/drawing/2014/main" id="{C86C2529-EA5C-4559-9CE8-1E03146E534A}"/>
              </a:ext>
            </a:extLst>
          </p:cNvPr>
          <p:cNvSpPr txBox="1"/>
          <p:nvPr/>
        </p:nvSpPr>
        <p:spPr>
          <a:xfrm>
            <a:off x="7733801" y="4700312"/>
            <a:ext cx="1262485" cy="555610"/>
          </a:xfrm>
          <a:prstGeom prst="rect">
            <a:avLst/>
          </a:prstGeom>
          <a:noFill/>
        </p:spPr>
        <p:txBody>
          <a:bodyPr wrap="square" lIns="186521" tIns="149217" rIns="186521" bIns="149217" rtlCol="0" anchor="ctr">
            <a:spAutoFit/>
          </a:bodyPr>
          <a:lstStyle/>
          <a:p>
            <a:pPr algn="ctr" defTabSz="932597">
              <a:lnSpc>
                <a:spcPct val="90000"/>
              </a:lnSpc>
              <a:spcAft>
                <a:spcPts val="612"/>
              </a:spcAft>
              <a:defRPr/>
            </a:pPr>
            <a:r>
              <a:rPr lang="en-US" sz="918" dirty="0">
                <a:gradFill>
                  <a:gsLst>
                    <a:gs pos="2917">
                      <a:srgbClr val="353535"/>
                    </a:gs>
                    <a:gs pos="30000">
                      <a:srgbClr val="353535"/>
                    </a:gs>
                  </a:gsLst>
                  <a:lin ang="5400000" scaled="0"/>
                </a:gradFill>
                <a:latin typeface="Segoe UI Semilight"/>
              </a:rPr>
              <a:t>Azure Backup Agent</a:t>
            </a:r>
          </a:p>
        </p:txBody>
      </p:sp>
      <p:sp>
        <p:nvSpPr>
          <p:cNvPr id="81" name="Rectangle: Rounded Corners 80">
            <a:extLst>
              <a:ext uri="{FF2B5EF4-FFF2-40B4-BE49-F238E27FC236}">
                <a16:creationId xmlns:a16="http://schemas.microsoft.com/office/drawing/2014/main" id="{3973FEC2-E132-44C0-A799-D4E262C22A7D}"/>
              </a:ext>
            </a:extLst>
          </p:cNvPr>
          <p:cNvSpPr/>
          <p:nvPr/>
        </p:nvSpPr>
        <p:spPr bwMode="auto">
          <a:xfrm>
            <a:off x="8344304" y="1691402"/>
            <a:ext cx="2518802" cy="1667896"/>
          </a:xfrm>
          <a:prstGeom prst="roundRect">
            <a:avLst/>
          </a:prstGeom>
          <a:noFill/>
          <a:ln>
            <a:solidFill>
              <a:srgbClr val="002050"/>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66" name="Picture 65">
            <a:extLst>
              <a:ext uri="{FF2B5EF4-FFF2-40B4-BE49-F238E27FC236}">
                <a16:creationId xmlns:a16="http://schemas.microsoft.com/office/drawing/2014/main" id="{1668573C-A707-47B1-B74C-B7411B8CD4A7}"/>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0331272" y="1252215"/>
            <a:ext cx="748386" cy="698620"/>
          </a:xfrm>
          <a:prstGeom prst="rect">
            <a:avLst/>
          </a:prstGeom>
        </p:spPr>
      </p:pic>
      <p:cxnSp>
        <p:nvCxnSpPr>
          <p:cNvPr id="84" name="Straight Arrow Connector 83">
            <a:extLst>
              <a:ext uri="{FF2B5EF4-FFF2-40B4-BE49-F238E27FC236}">
                <a16:creationId xmlns:a16="http://schemas.microsoft.com/office/drawing/2014/main" id="{4E6B5839-AFFA-4105-82C1-F43C5D1D6DFD}"/>
              </a:ext>
            </a:extLst>
          </p:cNvPr>
          <p:cNvCxnSpPr>
            <a:stCxn id="55" idx="2"/>
          </p:cNvCxnSpPr>
          <p:nvPr/>
        </p:nvCxnSpPr>
        <p:spPr>
          <a:xfrm>
            <a:off x="5970738" y="2729494"/>
            <a:ext cx="2831304"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9BA7A98-1B5B-4935-B028-192DE06249DB}"/>
              </a:ext>
            </a:extLst>
          </p:cNvPr>
          <p:cNvCxnSpPr>
            <a:cxnSpLocks/>
          </p:cNvCxnSpPr>
          <p:nvPr/>
        </p:nvCxnSpPr>
        <p:spPr>
          <a:xfrm>
            <a:off x="7974975" y="4177005"/>
            <a:ext cx="868902"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F3997028-DA73-498B-8F3D-3C711814ED64}"/>
              </a:ext>
            </a:extLst>
          </p:cNvPr>
          <p:cNvSpPr txBox="1"/>
          <p:nvPr/>
        </p:nvSpPr>
        <p:spPr>
          <a:xfrm>
            <a:off x="6861390" y="2284686"/>
            <a:ext cx="1207470" cy="583860"/>
          </a:xfrm>
          <a:prstGeom prst="rect">
            <a:avLst/>
          </a:prstGeom>
          <a:noFill/>
        </p:spPr>
        <p:txBody>
          <a:bodyPr wrap="square" lIns="186521" tIns="149217" rIns="186521" bIns="149217" rtlCol="0" anchor="ctr">
            <a:spAutoFit/>
          </a:bodyPr>
          <a:lstStyle/>
          <a:p>
            <a:pPr algn="ctr" defTabSz="932597">
              <a:lnSpc>
                <a:spcPct val="90000"/>
              </a:lnSpc>
              <a:spcAft>
                <a:spcPts val="612"/>
              </a:spcAft>
              <a:defRPr/>
            </a:pPr>
            <a:r>
              <a:rPr lang="en-US" sz="1020" dirty="0">
                <a:gradFill>
                  <a:gsLst>
                    <a:gs pos="2917">
                      <a:srgbClr val="353535"/>
                    </a:gs>
                    <a:gs pos="30000">
                      <a:srgbClr val="353535"/>
                    </a:gs>
                  </a:gsLst>
                  <a:lin ang="5400000" scaled="0"/>
                </a:gradFill>
                <a:latin typeface="Segoe UI Semilight"/>
              </a:rPr>
              <a:t>iSCSI Connection</a:t>
            </a:r>
          </a:p>
        </p:txBody>
      </p:sp>
      <p:sp>
        <p:nvSpPr>
          <p:cNvPr id="88" name="TextBox 87">
            <a:extLst>
              <a:ext uri="{FF2B5EF4-FFF2-40B4-BE49-F238E27FC236}">
                <a16:creationId xmlns:a16="http://schemas.microsoft.com/office/drawing/2014/main" id="{0F1B9252-1639-4AEF-B192-96D686E7CAF0}"/>
              </a:ext>
            </a:extLst>
          </p:cNvPr>
          <p:cNvSpPr txBox="1"/>
          <p:nvPr/>
        </p:nvSpPr>
        <p:spPr>
          <a:xfrm>
            <a:off x="7786333" y="3704390"/>
            <a:ext cx="1207470" cy="583860"/>
          </a:xfrm>
          <a:prstGeom prst="rect">
            <a:avLst/>
          </a:prstGeom>
          <a:noFill/>
        </p:spPr>
        <p:txBody>
          <a:bodyPr wrap="square" lIns="186521" tIns="149217" rIns="186521" bIns="149217" rtlCol="0" anchor="ctr">
            <a:spAutoFit/>
          </a:bodyPr>
          <a:lstStyle/>
          <a:p>
            <a:pPr algn="ctr" defTabSz="932597">
              <a:lnSpc>
                <a:spcPct val="90000"/>
              </a:lnSpc>
              <a:spcAft>
                <a:spcPts val="612"/>
              </a:spcAft>
              <a:defRPr/>
            </a:pPr>
            <a:r>
              <a:rPr lang="en-US" sz="1020" dirty="0">
                <a:gradFill>
                  <a:gsLst>
                    <a:gs pos="2917">
                      <a:srgbClr val="353535"/>
                    </a:gs>
                    <a:gs pos="30000">
                      <a:srgbClr val="353535"/>
                    </a:gs>
                  </a:gsLst>
                  <a:lin ang="5400000" scaled="0"/>
                </a:gradFill>
                <a:latin typeface="Segoe UI Semilight"/>
              </a:rPr>
              <a:t>iSCSI Connection</a:t>
            </a:r>
          </a:p>
        </p:txBody>
      </p:sp>
      <p:cxnSp>
        <p:nvCxnSpPr>
          <p:cNvPr id="90" name="Straight Arrow Connector 89">
            <a:extLst>
              <a:ext uri="{FF2B5EF4-FFF2-40B4-BE49-F238E27FC236}">
                <a16:creationId xmlns:a16="http://schemas.microsoft.com/office/drawing/2014/main" id="{11D333A9-5681-40E0-8C58-145754A9FCB0}"/>
              </a:ext>
            </a:extLst>
          </p:cNvPr>
          <p:cNvCxnSpPr/>
          <p:nvPr/>
        </p:nvCxnSpPr>
        <p:spPr>
          <a:xfrm>
            <a:off x="4918001" y="4205266"/>
            <a:ext cx="53487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B824F468-F3C0-4101-9A0F-F588DEF0AFB6}"/>
              </a:ext>
            </a:extLst>
          </p:cNvPr>
          <p:cNvCxnSpPr>
            <a:cxnSpLocks/>
          </p:cNvCxnSpPr>
          <p:nvPr/>
        </p:nvCxnSpPr>
        <p:spPr>
          <a:xfrm>
            <a:off x="5574070" y="4490798"/>
            <a:ext cx="199285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51993655-8A45-4F12-8977-E8D0901FCB36}"/>
              </a:ext>
            </a:extLst>
          </p:cNvPr>
          <p:cNvSpPr txBox="1"/>
          <p:nvPr/>
        </p:nvSpPr>
        <p:spPr>
          <a:xfrm>
            <a:off x="9251930" y="1719935"/>
            <a:ext cx="1064344" cy="456730"/>
          </a:xfrm>
          <a:prstGeom prst="rect">
            <a:avLst/>
          </a:prstGeom>
          <a:noFill/>
        </p:spPr>
        <p:txBody>
          <a:bodyPr wrap="square" lIns="186521" tIns="149217" rIns="186521" bIns="149217" rtlCol="0" anchor="ctr">
            <a:spAutoFit/>
          </a:bodyPr>
          <a:lstStyle/>
          <a:p>
            <a:pPr algn="ctr" defTabSz="932597">
              <a:lnSpc>
                <a:spcPct val="90000"/>
              </a:lnSpc>
              <a:spcAft>
                <a:spcPts val="612"/>
              </a:spcAft>
              <a:defRPr/>
            </a:pPr>
            <a:r>
              <a:rPr lang="en-US" sz="1122" dirty="0">
                <a:gradFill>
                  <a:gsLst>
                    <a:gs pos="2917">
                      <a:srgbClr val="353535"/>
                    </a:gs>
                    <a:gs pos="30000">
                      <a:srgbClr val="353535"/>
                    </a:gs>
                  </a:gsLst>
                  <a:lin ang="5400000" scaled="0"/>
                </a:gradFill>
                <a:latin typeface="Segoe UI Semilight"/>
              </a:rPr>
              <a:t>Azure VM</a:t>
            </a:r>
          </a:p>
        </p:txBody>
      </p:sp>
      <p:sp>
        <p:nvSpPr>
          <p:cNvPr id="95" name="TextBox 94">
            <a:extLst>
              <a:ext uri="{FF2B5EF4-FFF2-40B4-BE49-F238E27FC236}">
                <a16:creationId xmlns:a16="http://schemas.microsoft.com/office/drawing/2014/main" id="{158282DF-93D6-48DE-9F54-9257652A9DD8}"/>
              </a:ext>
            </a:extLst>
          </p:cNvPr>
          <p:cNvSpPr txBox="1"/>
          <p:nvPr/>
        </p:nvSpPr>
        <p:spPr>
          <a:xfrm>
            <a:off x="9163164" y="4789210"/>
            <a:ext cx="1666283" cy="456730"/>
          </a:xfrm>
          <a:prstGeom prst="rect">
            <a:avLst/>
          </a:prstGeom>
          <a:noFill/>
        </p:spPr>
        <p:txBody>
          <a:bodyPr wrap="square" lIns="186521" tIns="149217" rIns="186521" bIns="149217" rtlCol="0" anchor="ctr">
            <a:spAutoFit/>
          </a:bodyPr>
          <a:lstStyle/>
          <a:p>
            <a:pPr algn="ctr" defTabSz="932597">
              <a:lnSpc>
                <a:spcPct val="90000"/>
              </a:lnSpc>
              <a:spcAft>
                <a:spcPts val="612"/>
              </a:spcAft>
              <a:defRPr/>
            </a:pPr>
            <a:r>
              <a:rPr lang="en-US" sz="1122" dirty="0">
                <a:gradFill>
                  <a:gsLst>
                    <a:gs pos="2917">
                      <a:srgbClr val="353535"/>
                    </a:gs>
                    <a:gs pos="30000">
                      <a:srgbClr val="353535"/>
                    </a:gs>
                  </a:gsLst>
                  <a:lin ang="5400000" scaled="0"/>
                </a:gradFill>
                <a:latin typeface="Segoe UI Semilight"/>
              </a:rPr>
              <a:t>On-premises server</a:t>
            </a:r>
          </a:p>
        </p:txBody>
      </p:sp>
      <p:grpSp>
        <p:nvGrpSpPr>
          <p:cNvPr id="96" name="Group 95">
            <a:extLst>
              <a:ext uri="{FF2B5EF4-FFF2-40B4-BE49-F238E27FC236}">
                <a16:creationId xmlns:a16="http://schemas.microsoft.com/office/drawing/2014/main" id="{15640851-4838-417D-A896-4AA81A45825A}"/>
              </a:ext>
            </a:extLst>
          </p:cNvPr>
          <p:cNvGrpSpPr/>
          <p:nvPr/>
        </p:nvGrpSpPr>
        <p:grpSpPr>
          <a:xfrm>
            <a:off x="1551795" y="3886562"/>
            <a:ext cx="1445042" cy="1135286"/>
            <a:chOff x="553997" y="1688913"/>
            <a:chExt cx="2588939" cy="2142095"/>
          </a:xfrm>
        </p:grpSpPr>
        <p:sp>
          <p:nvSpPr>
            <p:cNvPr id="97" name="Rectangle: Rounded Corners 96">
              <a:extLst>
                <a:ext uri="{FF2B5EF4-FFF2-40B4-BE49-F238E27FC236}">
                  <a16:creationId xmlns:a16="http://schemas.microsoft.com/office/drawing/2014/main" id="{C18965B1-A117-43C2-9F55-83F844237739}"/>
                </a:ext>
              </a:extLst>
            </p:cNvPr>
            <p:cNvSpPr/>
            <p:nvPr/>
          </p:nvSpPr>
          <p:spPr bwMode="auto">
            <a:xfrm>
              <a:off x="919287" y="1960983"/>
              <a:ext cx="1858361" cy="1646883"/>
            </a:xfrm>
            <a:prstGeom prst="roundRect">
              <a:avLst/>
            </a:prstGeom>
            <a:no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98" name="Picture 97">
              <a:extLst>
                <a:ext uri="{FF2B5EF4-FFF2-40B4-BE49-F238E27FC236}">
                  <a16:creationId xmlns:a16="http://schemas.microsoft.com/office/drawing/2014/main" id="{8ADF3C21-D18A-4C6D-BBD4-5B910EF65B1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82623" y="1688913"/>
              <a:ext cx="572018" cy="572018"/>
            </a:xfrm>
            <a:prstGeom prst="rect">
              <a:avLst/>
            </a:prstGeom>
          </p:spPr>
        </p:pic>
        <p:pic>
          <p:nvPicPr>
            <p:cNvPr id="99" name="Graphic 98" descr="Database">
              <a:extLst>
                <a:ext uri="{FF2B5EF4-FFF2-40B4-BE49-F238E27FC236}">
                  <a16:creationId xmlns:a16="http://schemas.microsoft.com/office/drawing/2014/main" id="{FE761954-3384-49CE-BEEF-C7CAADAA87B6}"/>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92232" y="2151015"/>
              <a:ext cx="920943" cy="876805"/>
            </a:xfrm>
            <a:prstGeom prst="rect">
              <a:avLst/>
            </a:prstGeom>
          </p:spPr>
        </p:pic>
        <p:pic>
          <p:nvPicPr>
            <p:cNvPr id="100" name="Graphic 99" descr="Database">
              <a:extLst>
                <a:ext uri="{FF2B5EF4-FFF2-40B4-BE49-F238E27FC236}">
                  <a16:creationId xmlns:a16="http://schemas.microsoft.com/office/drawing/2014/main" id="{8DB87536-719D-4C16-8A79-60D331059269}"/>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465177" y="2400883"/>
              <a:ext cx="920943" cy="876805"/>
            </a:xfrm>
            <a:prstGeom prst="rect">
              <a:avLst/>
            </a:prstGeom>
          </p:spPr>
        </p:pic>
        <p:sp>
          <p:nvSpPr>
            <p:cNvPr id="101" name="TextBox 100">
              <a:extLst>
                <a:ext uri="{FF2B5EF4-FFF2-40B4-BE49-F238E27FC236}">
                  <a16:creationId xmlns:a16="http://schemas.microsoft.com/office/drawing/2014/main" id="{483AF238-6741-48A2-A11B-E790F366C450}"/>
                </a:ext>
              </a:extLst>
            </p:cNvPr>
            <p:cNvSpPr txBox="1"/>
            <p:nvPr/>
          </p:nvSpPr>
          <p:spPr>
            <a:xfrm>
              <a:off x="553997" y="3022541"/>
              <a:ext cx="2588939" cy="808467"/>
            </a:xfrm>
            <a:prstGeom prst="rect">
              <a:avLst/>
            </a:prstGeom>
            <a:noFill/>
          </p:spPr>
          <p:txBody>
            <a:bodyPr wrap="square" lIns="186521" tIns="149217" rIns="186521" bIns="149217" rtlCol="0" anchor="ctr">
              <a:spAutoFit/>
            </a:bodyPr>
            <a:lstStyle/>
            <a:p>
              <a:pPr algn="ctr" defTabSz="932597">
                <a:lnSpc>
                  <a:spcPct val="90000"/>
                </a:lnSpc>
                <a:spcAft>
                  <a:spcPts val="612"/>
                </a:spcAft>
                <a:defRPr/>
              </a:pPr>
              <a:r>
                <a:rPr lang="en-US" sz="918" dirty="0">
                  <a:gradFill>
                    <a:gsLst>
                      <a:gs pos="2917">
                        <a:srgbClr val="353535"/>
                      </a:gs>
                      <a:gs pos="30000">
                        <a:srgbClr val="353535"/>
                      </a:gs>
                    </a:gsLst>
                    <a:lin ang="5400000" scaled="0"/>
                  </a:gradFill>
                  <a:latin typeface="Segoe UI Semilight"/>
                </a:rPr>
                <a:t>.VHD Snapshots</a:t>
              </a:r>
            </a:p>
          </p:txBody>
        </p:sp>
      </p:grpSp>
    </p:spTree>
    <p:extLst>
      <p:ext uri="{BB962C8B-B14F-4D97-AF65-F5344CB8AC3E}">
        <p14:creationId xmlns:p14="http://schemas.microsoft.com/office/powerpoint/2010/main" val="3429148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asvg="http://schemas.microsoft.com/office/drawing/2016/SVG/main">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Time-to-first-byte Improvements : Instant Restore!</a:t>
            </a:r>
          </a:p>
        </p:txBody>
      </p:sp>
      <p:sp>
        <p:nvSpPr>
          <p:cNvPr id="42" name="Rectangle 41"/>
          <p:cNvSpPr/>
          <p:nvPr/>
        </p:nvSpPr>
        <p:spPr bwMode="auto">
          <a:xfrm>
            <a:off x="1333693" y="1337676"/>
            <a:ext cx="3709455" cy="43204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Up until now for smaller size DS</a:t>
            </a:r>
          </a:p>
        </p:txBody>
      </p:sp>
      <p:sp>
        <p:nvSpPr>
          <p:cNvPr id="77" name="Right Brace 76"/>
          <p:cNvSpPr/>
          <p:nvPr/>
        </p:nvSpPr>
        <p:spPr>
          <a:xfrm>
            <a:off x="5533117" y="3794889"/>
            <a:ext cx="253071" cy="2438678"/>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TextBox 77"/>
          <p:cNvSpPr txBox="1"/>
          <p:nvPr/>
        </p:nvSpPr>
        <p:spPr>
          <a:xfrm>
            <a:off x="5786188" y="4699005"/>
            <a:ext cx="3528392" cy="87716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Time consuming part for large DS as the entire volume is reverse transformed for the first byte</a:t>
            </a:r>
          </a:p>
        </p:txBody>
      </p:sp>
      <p:sp>
        <p:nvSpPr>
          <p:cNvPr id="19" name="TextBox 18"/>
          <p:cNvSpPr txBox="1"/>
          <p:nvPr/>
        </p:nvSpPr>
        <p:spPr>
          <a:xfrm>
            <a:off x="889645" y="1913086"/>
            <a:ext cx="2596734" cy="5447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Recovery Point </a:t>
            </a:r>
          </a:p>
        </p:txBody>
      </p:sp>
      <p:sp>
        <p:nvSpPr>
          <p:cNvPr id="20" name="Rectangle: Rounded Corners 19"/>
          <p:cNvSpPr/>
          <p:nvPr/>
        </p:nvSpPr>
        <p:spPr bwMode="auto">
          <a:xfrm>
            <a:off x="1356654" y="2935946"/>
            <a:ext cx="3384376" cy="489308"/>
          </a:xfrm>
          <a:prstGeom prst="round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Metadata VHD Isolation</a:t>
            </a:r>
          </a:p>
        </p:txBody>
      </p:sp>
      <p:sp>
        <p:nvSpPr>
          <p:cNvPr id="21" name="Rectangle: Rounded Corners 20"/>
          <p:cNvSpPr/>
          <p:nvPr/>
        </p:nvSpPr>
        <p:spPr bwMode="auto">
          <a:xfrm>
            <a:off x="817637" y="3794889"/>
            <a:ext cx="4464495" cy="2438678"/>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Full DS Reverse-Transformation</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 name="Rectangle: Rounded Corners 21"/>
          <p:cNvSpPr/>
          <p:nvPr/>
        </p:nvSpPr>
        <p:spPr bwMode="auto">
          <a:xfrm>
            <a:off x="1749860" y="4945062"/>
            <a:ext cx="2592288" cy="504056"/>
          </a:xfrm>
          <a:prstGeom prst="roundRect">
            <a:avLst/>
          </a:prstGeom>
          <a:solidFill>
            <a:srgbClr val="00BC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Decryption</a:t>
            </a:r>
          </a:p>
        </p:txBody>
      </p:sp>
      <p:sp>
        <p:nvSpPr>
          <p:cNvPr id="23" name="Rectangle: Rounded Corners 22"/>
          <p:cNvSpPr/>
          <p:nvPr/>
        </p:nvSpPr>
        <p:spPr bwMode="auto">
          <a:xfrm>
            <a:off x="1749860" y="5635983"/>
            <a:ext cx="2592288" cy="504056"/>
          </a:xfrm>
          <a:prstGeom prst="roundRect">
            <a:avLst/>
          </a:prstGeom>
          <a:solidFill>
            <a:srgbClr val="00BC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Decompression</a:t>
            </a:r>
          </a:p>
        </p:txBody>
      </p:sp>
      <p:cxnSp>
        <p:nvCxnSpPr>
          <p:cNvPr id="24" name="Straight Arrow Connector 23"/>
          <p:cNvCxnSpPr>
            <a:cxnSpLocks/>
            <a:stCxn id="20" idx="2"/>
            <a:endCxn id="21" idx="0"/>
          </p:cNvCxnSpPr>
          <p:nvPr/>
        </p:nvCxnSpPr>
        <p:spPr>
          <a:xfrm>
            <a:off x="3048842" y="3425254"/>
            <a:ext cx="1043" cy="36963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a:endCxn id="23" idx="0"/>
          </p:cNvCxnSpPr>
          <p:nvPr/>
        </p:nvCxnSpPr>
        <p:spPr>
          <a:xfrm>
            <a:off x="3046004" y="5392869"/>
            <a:ext cx="0" cy="24311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cxnSpLocks/>
            <a:stCxn id="23" idx="2"/>
            <a:endCxn id="31" idx="0"/>
          </p:cNvCxnSpPr>
          <p:nvPr/>
        </p:nvCxnSpPr>
        <p:spPr>
          <a:xfrm>
            <a:off x="3046004" y="6140039"/>
            <a:ext cx="2838" cy="23689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048842" y="1950352"/>
            <a:ext cx="2596734" cy="5447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Volume</a:t>
            </a:r>
          </a:p>
        </p:txBody>
      </p:sp>
      <p:sp>
        <p:nvSpPr>
          <p:cNvPr id="29" name="Arrow: Down 28"/>
          <p:cNvSpPr/>
          <p:nvPr/>
        </p:nvSpPr>
        <p:spPr bwMode="auto">
          <a:xfrm>
            <a:off x="2041773" y="2417142"/>
            <a:ext cx="360040" cy="518804"/>
          </a:xfrm>
          <a:prstGeom prst="downArrow">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0" name="Arrow: Down 29"/>
          <p:cNvSpPr/>
          <p:nvPr/>
        </p:nvSpPr>
        <p:spPr bwMode="auto">
          <a:xfrm>
            <a:off x="3991478" y="2429522"/>
            <a:ext cx="360040" cy="518804"/>
          </a:xfrm>
          <a:prstGeom prst="downArrow">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1" name="Rectangle: Rounded Corners 30"/>
          <p:cNvSpPr/>
          <p:nvPr/>
        </p:nvSpPr>
        <p:spPr bwMode="auto">
          <a:xfrm>
            <a:off x="1822847" y="6376929"/>
            <a:ext cx="2451990" cy="432048"/>
          </a:xfrm>
          <a:prstGeom prst="roundRect">
            <a:avLst/>
          </a:prstGeom>
          <a:noFill/>
          <a:ln w="28575">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First byte recovered!</a:t>
            </a:r>
          </a:p>
        </p:txBody>
      </p:sp>
      <p:sp>
        <p:nvSpPr>
          <p:cNvPr id="33" name="Rectangle: Rounded Corners 32"/>
          <p:cNvSpPr/>
          <p:nvPr/>
        </p:nvSpPr>
        <p:spPr bwMode="auto">
          <a:xfrm>
            <a:off x="1273871" y="4236652"/>
            <a:ext cx="3740645" cy="504056"/>
          </a:xfrm>
          <a:prstGeom prst="round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VHD creation for Selected Items</a:t>
            </a:r>
          </a:p>
        </p:txBody>
      </p:sp>
      <p:cxnSp>
        <p:nvCxnSpPr>
          <p:cNvPr id="34" name="Straight Arrow Connector 33"/>
          <p:cNvCxnSpPr>
            <a:cxnSpLocks/>
          </p:cNvCxnSpPr>
          <p:nvPr/>
        </p:nvCxnSpPr>
        <p:spPr>
          <a:xfrm>
            <a:off x="3033923" y="4714446"/>
            <a:ext cx="0" cy="24311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21353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Time-to-first-byte Improvements : Instant Restore!</a:t>
            </a:r>
          </a:p>
        </p:txBody>
      </p:sp>
      <p:sp>
        <p:nvSpPr>
          <p:cNvPr id="42" name="Rectangle 41"/>
          <p:cNvSpPr/>
          <p:nvPr/>
        </p:nvSpPr>
        <p:spPr bwMode="auto">
          <a:xfrm>
            <a:off x="1333693" y="1337676"/>
            <a:ext cx="3709455" cy="43204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Up until now for smaller size DS</a:t>
            </a:r>
          </a:p>
        </p:txBody>
      </p:sp>
      <p:sp>
        <p:nvSpPr>
          <p:cNvPr id="18" name="TextBox 17"/>
          <p:cNvSpPr txBox="1"/>
          <p:nvPr/>
        </p:nvSpPr>
        <p:spPr>
          <a:xfrm>
            <a:off x="889645" y="1913086"/>
            <a:ext cx="2596734" cy="5447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Recovery Point </a:t>
            </a:r>
          </a:p>
        </p:txBody>
      </p:sp>
      <p:sp>
        <p:nvSpPr>
          <p:cNvPr id="28" name="Rectangle: Rounded Corners 27"/>
          <p:cNvSpPr/>
          <p:nvPr/>
        </p:nvSpPr>
        <p:spPr bwMode="auto">
          <a:xfrm>
            <a:off x="1356654" y="2935946"/>
            <a:ext cx="3384376" cy="489308"/>
          </a:xfrm>
          <a:prstGeom prst="round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Metadata VHD Isolation</a:t>
            </a:r>
          </a:p>
        </p:txBody>
      </p:sp>
      <p:sp>
        <p:nvSpPr>
          <p:cNvPr id="46" name="Rectangle: Rounded Corners 45"/>
          <p:cNvSpPr/>
          <p:nvPr/>
        </p:nvSpPr>
        <p:spPr bwMode="auto">
          <a:xfrm>
            <a:off x="817637" y="3794889"/>
            <a:ext cx="4464495" cy="2438678"/>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Full DS Reverse-Transformation</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2" name="Rectangle: Rounded Corners 31"/>
          <p:cNvSpPr/>
          <p:nvPr/>
        </p:nvSpPr>
        <p:spPr bwMode="auto">
          <a:xfrm>
            <a:off x="1749860" y="4945062"/>
            <a:ext cx="2592288" cy="504056"/>
          </a:xfrm>
          <a:prstGeom prst="roundRect">
            <a:avLst/>
          </a:prstGeom>
          <a:solidFill>
            <a:srgbClr val="00BC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Decryption</a:t>
            </a:r>
          </a:p>
        </p:txBody>
      </p:sp>
      <p:sp>
        <p:nvSpPr>
          <p:cNvPr id="47" name="Rectangle: Rounded Corners 46"/>
          <p:cNvSpPr/>
          <p:nvPr/>
        </p:nvSpPr>
        <p:spPr bwMode="auto">
          <a:xfrm>
            <a:off x="1749860" y="5635983"/>
            <a:ext cx="2592288" cy="504056"/>
          </a:xfrm>
          <a:prstGeom prst="roundRect">
            <a:avLst/>
          </a:prstGeom>
          <a:solidFill>
            <a:srgbClr val="00BC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Decompression</a:t>
            </a:r>
          </a:p>
        </p:txBody>
      </p:sp>
      <p:cxnSp>
        <p:nvCxnSpPr>
          <p:cNvPr id="54" name="Straight Arrow Connector 53"/>
          <p:cNvCxnSpPr>
            <a:cxnSpLocks/>
            <a:stCxn id="28" idx="2"/>
            <a:endCxn id="46" idx="0"/>
          </p:cNvCxnSpPr>
          <p:nvPr/>
        </p:nvCxnSpPr>
        <p:spPr>
          <a:xfrm>
            <a:off x="3048842" y="3425254"/>
            <a:ext cx="1043" cy="36963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cxnSpLocks/>
            <a:endCxn id="47" idx="0"/>
          </p:cNvCxnSpPr>
          <p:nvPr/>
        </p:nvCxnSpPr>
        <p:spPr>
          <a:xfrm>
            <a:off x="3046004" y="5392869"/>
            <a:ext cx="0" cy="24311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cxnSpLocks/>
            <a:stCxn id="47" idx="2"/>
            <a:endCxn id="76" idx="0"/>
          </p:cNvCxnSpPr>
          <p:nvPr/>
        </p:nvCxnSpPr>
        <p:spPr>
          <a:xfrm>
            <a:off x="3046004" y="6140039"/>
            <a:ext cx="2838" cy="23689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3048842" y="1950352"/>
            <a:ext cx="2596734" cy="5447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Volume</a:t>
            </a:r>
          </a:p>
        </p:txBody>
      </p:sp>
      <p:sp>
        <p:nvSpPr>
          <p:cNvPr id="74" name="Arrow: Down 73"/>
          <p:cNvSpPr/>
          <p:nvPr/>
        </p:nvSpPr>
        <p:spPr bwMode="auto">
          <a:xfrm>
            <a:off x="2041773" y="2417142"/>
            <a:ext cx="360040" cy="518804"/>
          </a:xfrm>
          <a:prstGeom prst="downArrow">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5" name="Arrow: Down 74"/>
          <p:cNvSpPr/>
          <p:nvPr/>
        </p:nvSpPr>
        <p:spPr bwMode="auto">
          <a:xfrm>
            <a:off x="3991478" y="2429522"/>
            <a:ext cx="360040" cy="518804"/>
          </a:xfrm>
          <a:prstGeom prst="downArrow">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6" name="Rectangle: Rounded Corners 75"/>
          <p:cNvSpPr/>
          <p:nvPr/>
        </p:nvSpPr>
        <p:spPr bwMode="auto">
          <a:xfrm>
            <a:off x="1822847" y="6376929"/>
            <a:ext cx="2451990" cy="432048"/>
          </a:xfrm>
          <a:prstGeom prst="roundRect">
            <a:avLst/>
          </a:prstGeom>
          <a:noFill/>
          <a:ln w="28575">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First byte recovered!</a:t>
            </a:r>
          </a:p>
        </p:txBody>
      </p:sp>
      <p:sp>
        <p:nvSpPr>
          <p:cNvPr id="22" name="TextBox 21"/>
          <p:cNvSpPr txBox="1"/>
          <p:nvPr/>
        </p:nvSpPr>
        <p:spPr>
          <a:xfrm>
            <a:off x="7344591" y="1891112"/>
            <a:ext cx="2596734" cy="5447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Recovery Point </a:t>
            </a:r>
          </a:p>
        </p:txBody>
      </p:sp>
      <p:sp>
        <p:nvSpPr>
          <p:cNvPr id="23" name="Rectangle: Rounded Corners 22"/>
          <p:cNvSpPr/>
          <p:nvPr/>
        </p:nvSpPr>
        <p:spPr bwMode="auto">
          <a:xfrm>
            <a:off x="7811600" y="2913972"/>
            <a:ext cx="3384376" cy="489308"/>
          </a:xfrm>
          <a:prstGeom prst="round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Metadata VHD Isolation</a:t>
            </a:r>
          </a:p>
        </p:txBody>
      </p:sp>
      <p:cxnSp>
        <p:nvCxnSpPr>
          <p:cNvPr id="29" name="Straight Arrow Connector 28"/>
          <p:cNvCxnSpPr>
            <a:cxnSpLocks/>
          </p:cNvCxnSpPr>
          <p:nvPr/>
        </p:nvCxnSpPr>
        <p:spPr>
          <a:xfrm flipH="1">
            <a:off x="9502744" y="3299703"/>
            <a:ext cx="1" cy="49518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p:cNvCxnSpPr>
          <p:nvPr/>
        </p:nvCxnSpPr>
        <p:spPr>
          <a:xfrm flipH="1">
            <a:off x="9502741" y="5657502"/>
            <a:ext cx="2091" cy="3168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9386589" y="1913086"/>
            <a:ext cx="2596734" cy="5447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Volume</a:t>
            </a:r>
          </a:p>
        </p:txBody>
      </p:sp>
      <p:sp>
        <p:nvSpPr>
          <p:cNvPr id="33" name="Arrow: Down 32"/>
          <p:cNvSpPr/>
          <p:nvPr/>
        </p:nvSpPr>
        <p:spPr bwMode="auto">
          <a:xfrm>
            <a:off x="8496719" y="2395168"/>
            <a:ext cx="360040" cy="518804"/>
          </a:xfrm>
          <a:prstGeom prst="downArrow">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4" name="Arrow: Down 33"/>
          <p:cNvSpPr/>
          <p:nvPr/>
        </p:nvSpPr>
        <p:spPr bwMode="auto">
          <a:xfrm>
            <a:off x="10446424" y="2407548"/>
            <a:ext cx="360040" cy="518804"/>
          </a:xfrm>
          <a:prstGeom prst="downArrow">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5" name="Rectangle: Rounded Corners 34"/>
          <p:cNvSpPr/>
          <p:nvPr/>
        </p:nvSpPr>
        <p:spPr bwMode="auto">
          <a:xfrm>
            <a:off x="8276746" y="6017542"/>
            <a:ext cx="2451990" cy="432048"/>
          </a:xfrm>
          <a:prstGeom prst="roundRect">
            <a:avLst/>
          </a:prstGeom>
          <a:noFill/>
          <a:ln w="28575">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First byte recovered!</a:t>
            </a:r>
          </a:p>
        </p:txBody>
      </p:sp>
      <p:sp>
        <p:nvSpPr>
          <p:cNvPr id="36" name="Rectangle 35"/>
          <p:cNvSpPr/>
          <p:nvPr/>
        </p:nvSpPr>
        <p:spPr bwMode="auto">
          <a:xfrm>
            <a:off x="7648017" y="1344451"/>
            <a:ext cx="3709455" cy="43204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Instant restore of Large DS items</a:t>
            </a:r>
          </a:p>
        </p:txBody>
      </p:sp>
      <p:sp>
        <p:nvSpPr>
          <p:cNvPr id="37" name="Rectangle: Rounded Corners 36"/>
          <p:cNvSpPr/>
          <p:nvPr/>
        </p:nvSpPr>
        <p:spPr bwMode="auto">
          <a:xfrm>
            <a:off x="7810556" y="3789011"/>
            <a:ext cx="3384376" cy="608672"/>
          </a:xfrm>
          <a:prstGeom prst="round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Mount recovery point as Disk</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(iSCSI)</a:t>
            </a:r>
          </a:p>
        </p:txBody>
      </p:sp>
      <p:pic>
        <p:nvPicPr>
          <p:cNvPr id="38" name="Picture 37"/>
          <p:cNvPicPr>
            <a:picLocks noChangeAspect="1"/>
          </p:cNvPicPr>
          <p:nvPr/>
        </p:nvPicPr>
        <p:blipFill>
          <a:blip r:embed="rId3"/>
          <a:stretch>
            <a:fillRect/>
          </a:stretch>
        </p:blipFill>
        <p:spPr>
          <a:xfrm>
            <a:off x="9318597" y="4519512"/>
            <a:ext cx="368289" cy="368289"/>
          </a:xfrm>
          <a:prstGeom prst="rect">
            <a:avLst/>
          </a:prstGeom>
        </p:spPr>
      </p:pic>
      <p:sp>
        <p:nvSpPr>
          <p:cNvPr id="39" name="Rectangle: Rounded Corners 38"/>
          <p:cNvSpPr/>
          <p:nvPr/>
        </p:nvSpPr>
        <p:spPr bwMode="auto">
          <a:xfrm>
            <a:off x="7270495" y="5014228"/>
            <a:ext cx="4464495" cy="636677"/>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On-demand Reverse-Transformation</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(without VHD Creation)</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cxnSp>
        <p:nvCxnSpPr>
          <p:cNvPr id="8" name="Straight Arrow Connector 7"/>
          <p:cNvCxnSpPr>
            <a:stCxn id="38" idx="2"/>
            <a:endCxn id="39" idx="0"/>
          </p:cNvCxnSpPr>
          <p:nvPr/>
        </p:nvCxnSpPr>
        <p:spPr>
          <a:xfrm>
            <a:off x="9502742" y="4887801"/>
            <a:ext cx="1" cy="1264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6290245" y="1553046"/>
            <a:ext cx="0" cy="532859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599976" y="4488680"/>
            <a:ext cx="2397592" cy="4616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Explore and select item(s)</a:t>
            </a:r>
          </a:p>
        </p:txBody>
      </p:sp>
      <p:sp>
        <p:nvSpPr>
          <p:cNvPr id="45" name="Right Brace 44"/>
          <p:cNvSpPr/>
          <p:nvPr/>
        </p:nvSpPr>
        <p:spPr>
          <a:xfrm flipH="1">
            <a:off x="6831346" y="5014228"/>
            <a:ext cx="387069" cy="643274"/>
          </a:xfrm>
          <a:prstGeom prst="rightBrace">
            <a:avLst>
              <a:gd name="adj1" fmla="val 0"/>
              <a:gd name="adj2" fmla="val 48467"/>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TextBox 47"/>
          <p:cNvSpPr txBox="1"/>
          <p:nvPr/>
        </p:nvSpPr>
        <p:spPr>
          <a:xfrm rot="16200000">
            <a:off x="5956308" y="5102453"/>
            <a:ext cx="1374777"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Time saving</a:t>
            </a:r>
          </a:p>
        </p:txBody>
      </p:sp>
      <p:sp>
        <p:nvSpPr>
          <p:cNvPr id="40" name="Rectangle: Rounded Corners 39"/>
          <p:cNvSpPr/>
          <p:nvPr/>
        </p:nvSpPr>
        <p:spPr bwMode="auto">
          <a:xfrm>
            <a:off x="1273871" y="4236652"/>
            <a:ext cx="3740645" cy="504056"/>
          </a:xfrm>
          <a:prstGeom prst="round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VHD creation for Selected Items</a:t>
            </a:r>
          </a:p>
        </p:txBody>
      </p:sp>
      <p:cxnSp>
        <p:nvCxnSpPr>
          <p:cNvPr id="41" name="Straight Arrow Connector 40"/>
          <p:cNvCxnSpPr>
            <a:cxnSpLocks/>
          </p:cNvCxnSpPr>
          <p:nvPr/>
        </p:nvCxnSpPr>
        <p:spPr>
          <a:xfrm>
            <a:off x="3033923" y="4714446"/>
            <a:ext cx="0" cy="24311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360862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917575"/>
          </a:xfrm>
        </p:spPr>
        <p:txBody>
          <a:bodyPr/>
          <a:lstStyle/>
          <a:p>
            <a:r>
              <a:rPr lang="en-US" dirty="0"/>
              <a:t>Instant Restore impact!</a:t>
            </a:r>
          </a:p>
        </p:txBody>
      </p:sp>
      <p:sp>
        <p:nvSpPr>
          <p:cNvPr id="3" name="TextBox 2"/>
          <p:cNvSpPr txBox="1"/>
          <p:nvPr/>
        </p:nvSpPr>
        <p:spPr>
          <a:xfrm>
            <a:off x="529605" y="1409030"/>
            <a:ext cx="11634598"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Drastic reduction in first byte recovered!</a:t>
            </a:r>
          </a:p>
        </p:txBody>
      </p:sp>
      <p:graphicFrame>
        <p:nvGraphicFramePr>
          <p:cNvPr id="10" name="Table 9"/>
          <p:cNvGraphicFramePr>
            <a:graphicFrameLocks noGrp="1"/>
          </p:cNvGraphicFramePr>
          <p:nvPr>
            <p:extLst/>
          </p:nvPr>
        </p:nvGraphicFramePr>
        <p:xfrm>
          <a:off x="961653" y="2233075"/>
          <a:ext cx="8352927" cy="4472496"/>
        </p:xfrm>
        <a:graphic>
          <a:graphicData uri="http://schemas.openxmlformats.org/drawingml/2006/table">
            <a:tbl>
              <a:tblPr firstRow="1" bandRow="1">
                <a:tableStyleId>{21E4AEA4-8DFA-4A89-87EB-49C32662AFE0}</a:tableStyleId>
              </a:tblPr>
              <a:tblGrid>
                <a:gridCol w="2784309">
                  <a:extLst>
                    <a:ext uri="{9D8B030D-6E8A-4147-A177-3AD203B41FA5}">
                      <a16:colId xmlns:a16="http://schemas.microsoft.com/office/drawing/2014/main" val="1473613411"/>
                    </a:ext>
                  </a:extLst>
                </a:gridCol>
                <a:gridCol w="2784309">
                  <a:extLst>
                    <a:ext uri="{9D8B030D-6E8A-4147-A177-3AD203B41FA5}">
                      <a16:colId xmlns:a16="http://schemas.microsoft.com/office/drawing/2014/main" val="4018847517"/>
                    </a:ext>
                  </a:extLst>
                </a:gridCol>
                <a:gridCol w="2784309">
                  <a:extLst>
                    <a:ext uri="{9D8B030D-6E8A-4147-A177-3AD203B41FA5}">
                      <a16:colId xmlns:a16="http://schemas.microsoft.com/office/drawing/2014/main" val="2044410281"/>
                    </a:ext>
                  </a:extLst>
                </a:gridCol>
              </a:tblGrid>
              <a:tr h="914400">
                <a:tc>
                  <a:txBody>
                    <a:bodyPr/>
                    <a:lstStyle/>
                    <a:p>
                      <a:pPr algn="ctr"/>
                      <a:r>
                        <a:rPr lang="en-US" dirty="0" err="1"/>
                        <a:t>Datasource</a:t>
                      </a:r>
                      <a:r>
                        <a:rPr lang="en-US" dirty="0"/>
                        <a:t> / Machine</a:t>
                      </a:r>
                    </a:p>
                    <a:p>
                      <a:pPr algn="ctr"/>
                      <a:r>
                        <a:rPr lang="en-US" dirty="0"/>
                        <a:t>Characteristics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dirty="0"/>
                        <a:t>Time to first byte</a:t>
                      </a:r>
                    </a:p>
                    <a:p>
                      <a:pPr algn="ctr"/>
                      <a:r>
                        <a:rPr lang="en-US" dirty="0"/>
                        <a:t>(without Instant Restore)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dirty="0"/>
                        <a:t>Time to first byte</a:t>
                      </a:r>
                    </a:p>
                    <a:p>
                      <a:pPr algn="ctr"/>
                      <a:r>
                        <a:rPr lang="en-US" dirty="0"/>
                        <a:t>(With Instant restore)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3969611174"/>
                  </a:ext>
                </a:extLst>
              </a:tr>
              <a:tr h="1119696">
                <a:tc>
                  <a:txBody>
                    <a:bodyPr/>
                    <a:lstStyle/>
                    <a:p>
                      <a:pPr algn="ctr"/>
                      <a:endParaRPr lang="en-US" b="1" dirty="0"/>
                    </a:p>
                    <a:p>
                      <a:pPr algn="ctr"/>
                      <a:r>
                        <a:rPr lang="en-US" b="1" dirty="0"/>
                        <a:t>200 GB </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1" dirty="0">
                        <a:solidFill>
                          <a:srgbClr val="FF0000"/>
                        </a:solidFill>
                      </a:endParaRPr>
                    </a:p>
                    <a:p>
                      <a:pPr marL="0" marR="0" algn="ctr" defTabSz="932742" rtl="0" eaLnBrk="1" latinLnBrk="0" hangingPunct="1">
                        <a:lnSpc>
                          <a:spcPct val="107000"/>
                        </a:lnSpc>
                        <a:spcBef>
                          <a:spcPts val="0"/>
                        </a:spcBef>
                        <a:spcAft>
                          <a:spcPts val="800"/>
                        </a:spcAft>
                      </a:pPr>
                      <a:r>
                        <a:rPr lang="en-US" sz="2000" b="1" kern="1200" dirty="0">
                          <a:solidFill>
                            <a:srgbClr val="FF0000"/>
                          </a:solidFill>
                          <a:effectLst/>
                          <a:latin typeface="+mn-lt"/>
                          <a:ea typeface="+mn-ea"/>
                          <a:cs typeface="+mn-cs"/>
                        </a:rPr>
                        <a:t>30 mins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1" dirty="0">
                        <a:solidFill>
                          <a:srgbClr val="00B050"/>
                        </a:solidFill>
                      </a:endParaRPr>
                    </a:p>
                    <a:p>
                      <a:pPr marL="0" marR="0" algn="ctr" defTabSz="932742" rtl="0" eaLnBrk="1" latinLnBrk="0" hangingPunct="1">
                        <a:lnSpc>
                          <a:spcPct val="107000"/>
                        </a:lnSpc>
                        <a:spcBef>
                          <a:spcPts val="0"/>
                        </a:spcBef>
                        <a:spcAft>
                          <a:spcPts val="800"/>
                        </a:spcAft>
                      </a:pPr>
                      <a:r>
                        <a:rPr lang="en-US" sz="2000" b="1" kern="1200" dirty="0">
                          <a:solidFill>
                            <a:srgbClr val="00B050"/>
                          </a:solidFill>
                          <a:effectLst/>
                          <a:latin typeface="+mn-lt"/>
                          <a:ea typeface="+mn-ea"/>
                          <a:cs typeface="+mn-cs"/>
                        </a:rPr>
                        <a:t>&lt; 2 mins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63632223"/>
                  </a:ext>
                </a:extLst>
              </a:tr>
              <a:tr h="1219200">
                <a:tc>
                  <a:txBody>
                    <a:bodyPr/>
                    <a:lstStyle/>
                    <a:p>
                      <a:pPr algn="ctr"/>
                      <a:endParaRPr lang="en-US" sz="1800" dirty="0"/>
                    </a:p>
                    <a:p>
                      <a:pPr algn="ctr"/>
                      <a:r>
                        <a:rPr lang="en-US" sz="2800" b="1" dirty="0"/>
                        <a:t>1 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800"/>
                        </a:spcAft>
                      </a:pPr>
                      <a:endParaRPr lang="en-US" sz="2000" b="1" dirty="0">
                        <a:solidFill>
                          <a:srgbClr val="FF0000"/>
                        </a:solidFill>
                        <a:effectLst/>
                      </a:endParaRPr>
                    </a:p>
                    <a:p>
                      <a:pPr marL="0" marR="0" algn="ctr">
                        <a:lnSpc>
                          <a:spcPct val="107000"/>
                        </a:lnSpc>
                        <a:spcBef>
                          <a:spcPts val="0"/>
                        </a:spcBef>
                        <a:spcAft>
                          <a:spcPts val="800"/>
                        </a:spcAft>
                      </a:pPr>
                      <a:r>
                        <a:rPr lang="en-US" sz="2000" b="1" dirty="0">
                          <a:solidFill>
                            <a:srgbClr val="FF0000"/>
                          </a:solidFill>
                          <a:effectLst/>
                        </a:rPr>
                        <a:t>3 hours</a:t>
                      </a:r>
                      <a:endParaRPr lang="en-US" sz="2000" b="1" dirty="0">
                        <a:solidFill>
                          <a:srgbClr val="FF0000"/>
                        </a:solidFill>
                        <a:effectLst/>
                        <a:latin typeface="Calibri" panose="020F0502020204030204" pitchFamily="34" charset="0"/>
                        <a:ea typeface="+mn-ea"/>
                        <a:cs typeface="+mn-cs"/>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defTabSz="932742" rtl="0" eaLnBrk="1" latinLnBrk="0" hangingPunct="1">
                        <a:lnSpc>
                          <a:spcPct val="107000"/>
                        </a:lnSpc>
                        <a:spcBef>
                          <a:spcPts val="0"/>
                        </a:spcBef>
                        <a:spcAft>
                          <a:spcPts val="800"/>
                        </a:spcAft>
                      </a:pPr>
                      <a:endParaRPr lang="en-US" sz="2000" b="1" kern="1200" dirty="0">
                        <a:solidFill>
                          <a:srgbClr val="00B050"/>
                        </a:solidFill>
                        <a:effectLst/>
                      </a:endParaRPr>
                    </a:p>
                    <a:p>
                      <a:pPr marL="0" marR="0" algn="ctr" defTabSz="932742" rtl="0" eaLnBrk="1" latinLnBrk="0" hangingPunct="1">
                        <a:lnSpc>
                          <a:spcPct val="107000"/>
                        </a:lnSpc>
                        <a:spcBef>
                          <a:spcPts val="0"/>
                        </a:spcBef>
                        <a:spcAft>
                          <a:spcPts val="800"/>
                        </a:spcAft>
                      </a:pPr>
                      <a:r>
                        <a:rPr lang="en-US" sz="2400" b="1" kern="1200" dirty="0">
                          <a:solidFill>
                            <a:srgbClr val="00B050"/>
                          </a:solidFill>
                          <a:effectLst/>
                        </a:rPr>
                        <a:t>~5 - 7 mins</a:t>
                      </a:r>
                      <a:endParaRPr lang="en-US" sz="2400" b="1" kern="1200" dirty="0">
                        <a:solidFill>
                          <a:srgbClr val="00B050"/>
                        </a:solidFill>
                        <a:effectLst/>
                        <a:latin typeface="Calibri" panose="020F0502020204030204" pitchFamily="34" charset="0"/>
                        <a:ea typeface="+mn-ea"/>
                        <a:cs typeface="+mn-cs"/>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16698441"/>
                  </a:ext>
                </a:extLst>
              </a:tr>
              <a:tr h="1219200">
                <a:tc>
                  <a:txBody>
                    <a:bodyPr/>
                    <a:lstStyle/>
                    <a:p>
                      <a:pPr algn="ctr"/>
                      <a:endParaRPr lang="en-US" dirty="0"/>
                    </a:p>
                    <a:p>
                      <a:pPr algn="ctr"/>
                      <a:r>
                        <a:rPr lang="en-US" sz="3200" b="1" dirty="0"/>
                        <a:t>4TB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800"/>
                        </a:spcAft>
                      </a:pPr>
                      <a:endParaRPr lang="en-US" sz="2000" b="1" dirty="0">
                        <a:solidFill>
                          <a:srgbClr val="FF0000"/>
                        </a:solidFill>
                        <a:effectLst/>
                        <a:latin typeface="Calibri" panose="020F0502020204030204" pitchFamily="34" charset="0"/>
                        <a:ea typeface="+mn-ea"/>
                        <a:cs typeface="+mn-cs"/>
                      </a:endParaRPr>
                    </a:p>
                    <a:p>
                      <a:pPr marL="0" marR="0" algn="ctr">
                        <a:lnSpc>
                          <a:spcPct val="107000"/>
                        </a:lnSpc>
                        <a:spcBef>
                          <a:spcPts val="0"/>
                        </a:spcBef>
                        <a:spcAft>
                          <a:spcPts val="800"/>
                        </a:spcAft>
                      </a:pPr>
                      <a:r>
                        <a:rPr lang="en-US" sz="2400" b="1" dirty="0">
                          <a:solidFill>
                            <a:srgbClr val="FF0000"/>
                          </a:solidFill>
                          <a:effectLst/>
                          <a:latin typeface="Calibri" panose="020F0502020204030204" pitchFamily="34" charset="0"/>
                          <a:ea typeface="+mn-ea"/>
                          <a:cs typeface="+mn-cs"/>
                        </a:rPr>
                        <a:t>8 hours</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defTabSz="932742" rtl="0" eaLnBrk="1" latinLnBrk="0" hangingPunct="1">
                        <a:lnSpc>
                          <a:spcPct val="107000"/>
                        </a:lnSpc>
                        <a:spcBef>
                          <a:spcPts val="0"/>
                        </a:spcBef>
                        <a:spcAft>
                          <a:spcPts val="800"/>
                        </a:spcAft>
                      </a:pPr>
                      <a:endParaRPr lang="en-US" sz="1800" b="1" kern="1200" dirty="0">
                        <a:solidFill>
                          <a:srgbClr val="00B050"/>
                        </a:solidFill>
                        <a:effectLst/>
                        <a:latin typeface="Calibri" panose="020F0502020204030204" pitchFamily="34" charset="0"/>
                        <a:ea typeface="+mn-ea"/>
                        <a:cs typeface="+mn-cs"/>
                      </a:endParaRPr>
                    </a:p>
                    <a:p>
                      <a:pPr marL="0" marR="0" algn="ctr" defTabSz="932742" rtl="0" eaLnBrk="1" latinLnBrk="0" hangingPunct="1">
                        <a:lnSpc>
                          <a:spcPct val="107000"/>
                        </a:lnSpc>
                        <a:spcBef>
                          <a:spcPts val="0"/>
                        </a:spcBef>
                        <a:spcAft>
                          <a:spcPts val="800"/>
                        </a:spcAft>
                      </a:pPr>
                      <a:r>
                        <a:rPr lang="en-US" sz="2800" b="1" kern="1200" dirty="0">
                          <a:solidFill>
                            <a:srgbClr val="00B050"/>
                          </a:solidFill>
                          <a:effectLst/>
                          <a:latin typeface="Calibri" panose="020F0502020204030204" pitchFamily="34" charset="0"/>
                          <a:ea typeface="+mn-ea"/>
                          <a:cs typeface="+mn-cs"/>
                        </a:rPr>
                        <a:t>~10 - 12 mins</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55017401"/>
                  </a:ext>
                </a:extLst>
              </a:tr>
            </a:tbl>
          </a:graphicData>
        </a:graphic>
      </p:graphicFrame>
      <p:grpSp>
        <p:nvGrpSpPr>
          <p:cNvPr id="23" name="Group 22"/>
          <p:cNvGrpSpPr/>
          <p:nvPr/>
        </p:nvGrpSpPr>
        <p:grpSpPr>
          <a:xfrm>
            <a:off x="9530605" y="3039159"/>
            <a:ext cx="2924314" cy="872781"/>
            <a:chOff x="9530605" y="3039159"/>
            <a:chExt cx="2924314" cy="872781"/>
          </a:xfrm>
        </p:grpSpPr>
        <p:sp>
          <p:nvSpPr>
            <p:cNvPr id="13" name="Arrow: Right 12"/>
            <p:cNvSpPr/>
            <p:nvPr/>
          </p:nvSpPr>
          <p:spPr bwMode="auto">
            <a:xfrm>
              <a:off x="9530605" y="3039159"/>
              <a:ext cx="720080" cy="872781"/>
            </a:xfrm>
            <a:prstGeom prst="rightArrow">
              <a:avLst/>
            </a:prstGeom>
            <a:solidFill>
              <a:srgbClr val="92D050">
                <a:alpha val="5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2" name="TextBox 21"/>
            <p:cNvSpPr txBox="1"/>
            <p:nvPr/>
          </p:nvSpPr>
          <p:spPr>
            <a:xfrm>
              <a:off x="10269129" y="3203166"/>
              <a:ext cx="2185790"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00B050"/>
                  </a:solidFill>
                  <a:effectLst/>
                  <a:uLnTx/>
                  <a:uFillTx/>
                  <a:latin typeface="Segoe UI"/>
                  <a:ea typeface="+mn-ea"/>
                  <a:cs typeface="+mn-cs"/>
                </a:rPr>
                <a:t>15x faster </a:t>
              </a:r>
            </a:p>
          </p:txBody>
        </p:sp>
      </p:grpSp>
      <p:grpSp>
        <p:nvGrpSpPr>
          <p:cNvPr id="24" name="Group 23"/>
          <p:cNvGrpSpPr/>
          <p:nvPr/>
        </p:nvGrpSpPr>
        <p:grpSpPr>
          <a:xfrm>
            <a:off x="9530605" y="4271980"/>
            <a:ext cx="2924314" cy="872781"/>
            <a:chOff x="9530605" y="4271980"/>
            <a:chExt cx="2924314" cy="872781"/>
          </a:xfrm>
        </p:grpSpPr>
        <p:sp>
          <p:nvSpPr>
            <p:cNvPr id="25" name="Arrow: Right 24"/>
            <p:cNvSpPr/>
            <p:nvPr/>
          </p:nvSpPr>
          <p:spPr bwMode="auto">
            <a:xfrm>
              <a:off x="9530605" y="4271980"/>
              <a:ext cx="720080" cy="872781"/>
            </a:xfrm>
            <a:prstGeom prst="rightArrow">
              <a:avLst/>
            </a:prstGeom>
            <a:solidFill>
              <a:srgbClr val="92D050">
                <a:alpha val="5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8" name="TextBox 27"/>
            <p:cNvSpPr txBox="1"/>
            <p:nvPr/>
          </p:nvSpPr>
          <p:spPr>
            <a:xfrm>
              <a:off x="10269129" y="4394438"/>
              <a:ext cx="2185790"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00B050"/>
                  </a:solidFill>
                  <a:effectLst/>
                  <a:uLnTx/>
                  <a:uFillTx/>
                  <a:latin typeface="Segoe UI"/>
                  <a:ea typeface="+mn-ea"/>
                  <a:cs typeface="+mn-cs"/>
                </a:rPr>
                <a:t>~30x faster</a:t>
              </a:r>
            </a:p>
          </p:txBody>
        </p:sp>
      </p:grpSp>
      <p:grpSp>
        <p:nvGrpSpPr>
          <p:cNvPr id="27" name="Group 26"/>
          <p:cNvGrpSpPr/>
          <p:nvPr/>
        </p:nvGrpSpPr>
        <p:grpSpPr>
          <a:xfrm>
            <a:off x="9530605" y="5504801"/>
            <a:ext cx="2924314" cy="872781"/>
            <a:chOff x="9530605" y="5504801"/>
            <a:chExt cx="2924314" cy="872781"/>
          </a:xfrm>
        </p:grpSpPr>
        <p:sp>
          <p:nvSpPr>
            <p:cNvPr id="26" name="Arrow: Right 25"/>
            <p:cNvSpPr/>
            <p:nvPr/>
          </p:nvSpPr>
          <p:spPr bwMode="auto">
            <a:xfrm>
              <a:off x="9530605" y="5504801"/>
              <a:ext cx="720080" cy="872781"/>
            </a:xfrm>
            <a:prstGeom prst="rightArrow">
              <a:avLst/>
            </a:prstGeom>
            <a:solidFill>
              <a:srgbClr val="92D050">
                <a:alpha val="5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9" name="TextBox 28"/>
            <p:cNvSpPr txBox="1"/>
            <p:nvPr/>
          </p:nvSpPr>
          <p:spPr>
            <a:xfrm>
              <a:off x="10269129" y="5628112"/>
              <a:ext cx="2185790"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00B050"/>
                  </a:solidFill>
                  <a:effectLst/>
                  <a:uLnTx/>
                  <a:uFillTx/>
                  <a:latin typeface="Segoe UI"/>
                  <a:ea typeface="+mn-ea"/>
                  <a:cs typeface="+mn-cs"/>
                </a:rPr>
                <a:t>~40x faster</a:t>
              </a:r>
            </a:p>
          </p:txBody>
        </p:sp>
      </p:grpSp>
    </p:spTree>
    <p:extLst>
      <p:ext uri="{BB962C8B-B14F-4D97-AF65-F5344CB8AC3E}">
        <p14:creationId xmlns:p14="http://schemas.microsoft.com/office/powerpoint/2010/main" val="27495588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Backup – Sending (large) data efficiently</a:t>
            </a:r>
          </a:p>
        </p:txBody>
      </p:sp>
      <p:grpSp>
        <p:nvGrpSpPr>
          <p:cNvPr id="59" name="Group 58">
            <a:extLst>
              <a:ext uri="{FF2B5EF4-FFF2-40B4-BE49-F238E27FC236}">
                <a16:creationId xmlns:a16="http://schemas.microsoft.com/office/drawing/2014/main" id="{C1A54BF7-83FD-482E-BFB2-7D6E212EF1B8}"/>
              </a:ext>
            </a:extLst>
          </p:cNvPr>
          <p:cNvGrpSpPr/>
          <p:nvPr/>
        </p:nvGrpSpPr>
        <p:grpSpPr>
          <a:xfrm>
            <a:off x="275481" y="1946849"/>
            <a:ext cx="4158356" cy="3117704"/>
            <a:chOff x="155054" y="2061577"/>
            <a:chExt cx="4268921" cy="3079787"/>
          </a:xfrm>
        </p:grpSpPr>
        <p:sp>
          <p:nvSpPr>
            <p:cNvPr id="34" name="TextBox 33">
              <a:extLst>
                <a:ext uri="{FF2B5EF4-FFF2-40B4-BE49-F238E27FC236}">
                  <a16:creationId xmlns:a16="http://schemas.microsoft.com/office/drawing/2014/main" id="{E54C5C8F-2EC6-48FF-84E7-249983F9F826}"/>
                </a:ext>
              </a:extLst>
            </p:cNvPr>
            <p:cNvSpPr txBox="1"/>
            <p:nvPr/>
          </p:nvSpPr>
          <p:spPr>
            <a:xfrm>
              <a:off x="537410" y="4549686"/>
              <a:ext cx="3886565" cy="578105"/>
            </a:xfrm>
            <a:prstGeom prst="rect">
              <a:avLst/>
            </a:prstGeom>
          </p:spPr>
          <p:txBody>
            <a:bodyPr vert="horz" wrap="square" lIns="95092" tIns="95092" rIns="95092" bIns="95092" rtlCol="0" anchor="t">
              <a:noAutofit/>
            </a:bodyPr>
            <a:lstStyle/>
            <a:p>
              <a:pPr indent="-242671" algn="ctr" defTabSz="951304">
                <a:lnSpc>
                  <a:spcPct val="90000"/>
                </a:lnSpc>
                <a:spcAft>
                  <a:spcPts val="612"/>
                </a:spcAft>
                <a:defRPr/>
              </a:pPr>
              <a:r>
                <a:rPr lang="en-US" sz="1632" kern="0" dirty="0">
                  <a:solidFill>
                    <a:srgbClr val="353535"/>
                  </a:solidFill>
                  <a:latin typeface="Segoe UI"/>
                  <a:cs typeface="Segoe UI Semibold" panose="020B0702040204020203" pitchFamily="34" charset="0"/>
                </a:rPr>
                <a:t>Backup data</a:t>
              </a:r>
            </a:p>
          </p:txBody>
        </p:sp>
        <p:grpSp>
          <p:nvGrpSpPr>
            <p:cNvPr id="39" name="Group 38">
              <a:extLst>
                <a:ext uri="{FF2B5EF4-FFF2-40B4-BE49-F238E27FC236}">
                  <a16:creationId xmlns:a16="http://schemas.microsoft.com/office/drawing/2014/main" id="{D506742A-3F02-49C9-9772-97C5030B6300}"/>
                </a:ext>
              </a:extLst>
            </p:cNvPr>
            <p:cNvGrpSpPr/>
            <p:nvPr/>
          </p:nvGrpSpPr>
          <p:grpSpPr>
            <a:xfrm>
              <a:off x="1739900" y="2987032"/>
              <a:ext cx="1504108" cy="1447766"/>
              <a:chOff x="10947174" y="3053153"/>
              <a:chExt cx="922521" cy="927411"/>
            </a:xfrm>
          </p:grpSpPr>
          <p:sp>
            <p:nvSpPr>
              <p:cNvPr id="54" name="Oval 53">
                <a:extLst>
                  <a:ext uri="{FF2B5EF4-FFF2-40B4-BE49-F238E27FC236}">
                    <a16:creationId xmlns:a16="http://schemas.microsoft.com/office/drawing/2014/main" id="{E207A1D1-4DEF-432E-AFBE-07C848EAA1ED}"/>
                  </a:ext>
                </a:extLst>
              </p:cNvPr>
              <p:cNvSpPr/>
              <p:nvPr/>
            </p:nvSpPr>
            <p:spPr bwMode="auto">
              <a:xfrm flipH="1">
                <a:off x="10947174" y="3053153"/>
                <a:ext cx="922521" cy="927411"/>
              </a:xfrm>
              <a:prstGeom prst="ellipse">
                <a:avLst/>
              </a:prstGeom>
              <a:noFill/>
              <a:ln w="19050" cap="flat" cmpd="sng" algn="ctr">
                <a:solidFill>
                  <a:srgbClr val="00188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kern="0" dirty="0">
                  <a:solidFill>
                    <a:srgbClr val="353535"/>
                  </a:solidFill>
                  <a:latin typeface="Segoe UI Semilight"/>
                  <a:ea typeface="Segoe UI" pitchFamily="34" charset="0"/>
                  <a:cs typeface="Segoe UI" pitchFamily="34" charset="0"/>
                </a:endParaRPr>
              </a:p>
            </p:txBody>
          </p:sp>
          <p:pic>
            <p:nvPicPr>
              <p:cNvPr id="55" name="Graphic 54" descr="Document">
                <a:extLst>
                  <a:ext uri="{FF2B5EF4-FFF2-40B4-BE49-F238E27FC236}">
                    <a16:creationId xmlns:a16="http://schemas.microsoft.com/office/drawing/2014/main" id="{81936597-17CF-4F1E-92A9-643B7671BEDD}"/>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146308" y="3252558"/>
                <a:ext cx="524252" cy="524252"/>
              </a:xfrm>
              <a:prstGeom prst="rect">
                <a:avLst/>
              </a:prstGeom>
            </p:spPr>
          </p:pic>
        </p:grpSp>
        <p:pic>
          <p:nvPicPr>
            <p:cNvPr id="41" name="Graphic 40" descr="City">
              <a:extLst>
                <a:ext uri="{FF2B5EF4-FFF2-40B4-BE49-F238E27FC236}">
                  <a16:creationId xmlns:a16="http://schemas.microsoft.com/office/drawing/2014/main" id="{0CF5832A-5734-4115-9C7E-CECE3C8B903C}"/>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55054" y="3926153"/>
              <a:ext cx="1156884" cy="1215211"/>
            </a:xfrm>
            <a:prstGeom prst="rect">
              <a:avLst/>
            </a:prstGeom>
          </p:spPr>
        </p:pic>
        <p:sp>
          <p:nvSpPr>
            <p:cNvPr id="42" name="Rectangle 41">
              <a:extLst>
                <a:ext uri="{FF2B5EF4-FFF2-40B4-BE49-F238E27FC236}">
                  <a16:creationId xmlns:a16="http://schemas.microsoft.com/office/drawing/2014/main" id="{77238E41-BA81-4B6E-A99C-46F14FC374D4}"/>
                </a:ext>
              </a:extLst>
            </p:cNvPr>
            <p:cNvSpPr/>
            <p:nvPr/>
          </p:nvSpPr>
          <p:spPr bwMode="auto">
            <a:xfrm>
              <a:off x="1154175" y="2761440"/>
              <a:ext cx="2593484" cy="2379924"/>
            </a:xfrm>
            <a:prstGeom prst="rect">
              <a:avLst/>
            </a:prstGeom>
            <a:noFill/>
            <a:ln w="28575" cap="flat">
              <a:solidFill>
                <a:srgbClr val="002050"/>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sz="1428" kern="0" dirty="0">
                <a:solidFill>
                  <a:srgbClr val="353535"/>
                </a:solidFill>
                <a:latin typeface="Segoe UI Semilight"/>
              </a:endParaRPr>
            </a:p>
          </p:txBody>
        </p:sp>
        <p:sp>
          <p:nvSpPr>
            <p:cNvPr id="58" name="TextBox 57">
              <a:extLst>
                <a:ext uri="{FF2B5EF4-FFF2-40B4-BE49-F238E27FC236}">
                  <a16:creationId xmlns:a16="http://schemas.microsoft.com/office/drawing/2014/main" id="{77DF35F9-4818-4685-A6A1-4E46C5AACC23}"/>
                </a:ext>
              </a:extLst>
            </p:cNvPr>
            <p:cNvSpPr txBox="1"/>
            <p:nvPr/>
          </p:nvSpPr>
          <p:spPr>
            <a:xfrm>
              <a:off x="955512" y="2061577"/>
              <a:ext cx="2867448" cy="696208"/>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2856" b="1" dirty="0">
                  <a:gradFill>
                    <a:gsLst>
                      <a:gs pos="2917">
                        <a:srgbClr val="353535"/>
                      </a:gs>
                      <a:gs pos="30000">
                        <a:srgbClr val="353535"/>
                      </a:gs>
                    </a:gsLst>
                    <a:lin ang="5400000" scaled="0"/>
                  </a:gradFill>
                  <a:latin typeface="Segoe UI Semilight"/>
                </a:rPr>
                <a:t>Several TBs</a:t>
              </a:r>
            </a:p>
          </p:txBody>
        </p:sp>
      </p:grpSp>
      <p:sp>
        <p:nvSpPr>
          <p:cNvPr id="69" name="Left Brace 68">
            <a:extLst>
              <a:ext uri="{FF2B5EF4-FFF2-40B4-BE49-F238E27FC236}">
                <a16:creationId xmlns:a16="http://schemas.microsoft.com/office/drawing/2014/main" id="{448DAF58-064D-4960-A412-1AB2B2133E9F}"/>
              </a:ext>
            </a:extLst>
          </p:cNvPr>
          <p:cNvSpPr/>
          <p:nvPr/>
        </p:nvSpPr>
        <p:spPr>
          <a:xfrm rot="16200000">
            <a:off x="3806493" y="4547331"/>
            <a:ext cx="392020" cy="2902180"/>
          </a:xfrm>
          <a:prstGeom prst="leftBrace">
            <a:avLst/>
          </a:prstGeom>
          <a:ln w="12700">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dirty="0">
              <a:solidFill>
                <a:srgbClr val="353535"/>
              </a:solidFill>
              <a:latin typeface="Segoe UI Semilight"/>
            </a:endParaRPr>
          </a:p>
        </p:txBody>
      </p:sp>
      <p:sp>
        <p:nvSpPr>
          <p:cNvPr id="70" name="TextBox 69">
            <a:extLst>
              <a:ext uri="{FF2B5EF4-FFF2-40B4-BE49-F238E27FC236}">
                <a16:creationId xmlns:a16="http://schemas.microsoft.com/office/drawing/2014/main" id="{D7415277-8ACD-448D-A932-50759788FDD2}"/>
              </a:ext>
            </a:extLst>
          </p:cNvPr>
          <p:cNvSpPr txBox="1"/>
          <p:nvPr/>
        </p:nvSpPr>
        <p:spPr>
          <a:xfrm>
            <a:off x="2465254" y="6194431"/>
            <a:ext cx="3142806" cy="555610"/>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836" dirty="0">
                <a:gradFill>
                  <a:gsLst>
                    <a:gs pos="2917">
                      <a:srgbClr val="353535"/>
                    </a:gs>
                    <a:gs pos="30000">
                      <a:srgbClr val="353535"/>
                    </a:gs>
                  </a:gsLst>
                  <a:lin ang="5400000" scaled="0"/>
                </a:gradFill>
                <a:latin typeface="Segoe UI Semilight"/>
              </a:rPr>
              <a:t>30 – 40% Reduction in size </a:t>
            </a:r>
          </a:p>
        </p:txBody>
      </p:sp>
      <p:grpSp>
        <p:nvGrpSpPr>
          <p:cNvPr id="11267" name="Group 11266">
            <a:extLst>
              <a:ext uri="{FF2B5EF4-FFF2-40B4-BE49-F238E27FC236}">
                <a16:creationId xmlns:a16="http://schemas.microsoft.com/office/drawing/2014/main" id="{78355E8F-0253-4D3A-A310-70DC283A2C8F}"/>
              </a:ext>
            </a:extLst>
          </p:cNvPr>
          <p:cNvGrpSpPr/>
          <p:nvPr/>
        </p:nvGrpSpPr>
        <p:grpSpPr>
          <a:xfrm>
            <a:off x="3040250" y="2722036"/>
            <a:ext cx="3748658" cy="1677188"/>
            <a:chOff x="2980043" y="2668905"/>
            <a:chExt cx="3675489" cy="1644451"/>
          </a:xfrm>
        </p:grpSpPr>
        <p:cxnSp>
          <p:nvCxnSpPr>
            <p:cNvPr id="62" name="Straight Arrow Connector 61">
              <a:extLst>
                <a:ext uri="{FF2B5EF4-FFF2-40B4-BE49-F238E27FC236}">
                  <a16:creationId xmlns:a16="http://schemas.microsoft.com/office/drawing/2014/main" id="{A0475971-BA8F-4AD1-90C5-0418D1ACD37C}"/>
                </a:ext>
              </a:extLst>
            </p:cNvPr>
            <p:cNvCxnSpPr>
              <a:cxnSpLocks/>
              <a:stCxn id="54" idx="2"/>
              <a:endCxn id="63" idx="6"/>
            </p:cNvCxnSpPr>
            <p:nvPr/>
          </p:nvCxnSpPr>
          <p:spPr>
            <a:xfrm flipV="1">
              <a:off x="3219459" y="3543068"/>
              <a:ext cx="1821431" cy="283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9EED0505-63C9-4C1B-A761-94B527C3DCFE}"/>
                </a:ext>
              </a:extLst>
            </p:cNvPr>
            <p:cNvGrpSpPr/>
            <p:nvPr/>
          </p:nvGrpSpPr>
          <p:grpSpPr>
            <a:xfrm>
              <a:off x="5040890" y="3209693"/>
              <a:ext cx="643978" cy="666750"/>
              <a:chOff x="6035550" y="4552950"/>
              <a:chExt cx="1122216" cy="1125022"/>
            </a:xfrm>
          </p:grpSpPr>
          <p:sp>
            <p:nvSpPr>
              <p:cNvPr id="63" name="Oval 62">
                <a:extLst>
                  <a:ext uri="{FF2B5EF4-FFF2-40B4-BE49-F238E27FC236}">
                    <a16:creationId xmlns:a16="http://schemas.microsoft.com/office/drawing/2014/main" id="{CD95E525-57C9-433F-A328-A0B0939A4246}"/>
                  </a:ext>
                </a:extLst>
              </p:cNvPr>
              <p:cNvSpPr/>
              <p:nvPr/>
            </p:nvSpPr>
            <p:spPr bwMode="auto">
              <a:xfrm flipH="1">
                <a:off x="6035550" y="4552950"/>
                <a:ext cx="1122216" cy="1125022"/>
              </a:xfrm>
              <a:prstGeom prst="ellipse">
                <a:avLst/>
              </a:prstGeom>
              <a:noFill/>
              <a:ln w="19050" cap="flat" cmpd="sng" algn="ctr">
                <a:solidFill>
                  <a:srgbClr val="00188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kern="0" dirty="0">
                  <a:solidFill>
                    <a:srgbClr val="353535"/>
                  </a:solidFill>
                  <a:latin typeface="Segoe UI Semilight"/>
                  <a:ea typeface="Segoe UI" pitchFamily="34" charset="0"/>
                  <a:cs typeface="Segoe UI" pitchFamily="34" charset="0"/>
                </a:endParaRPr>
              </a:p>
            </p:txBody>
          </p:sp>
          <p:pic>
            <p:nvPicPr>
              <p:cNvPr id="64" name="Graphic 63" descr="Document">
                <a:extLst>
                  <a:ext uri="{FF2B5EF4-FFF2-40B4-BE49-F238E27FC236}">
                    <a16:creationId xmlns:a16="http://schemas.microsoft.com/office/drawing/2014/main" id="{ADCD1911-A4D8-4581-91D4-74F9EED2C692}"/>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77790" y="4794844"/>
                <a:ext cx="637735" cy="635959"/>
              </a:xfrm>
              <a:prstGeom prst="rect">
                <a:avLst/>
              </a:prstGeom>
            </p:spPr>
          </p:pic>
        </p:grpSp>
        <p:sp>
          <p:nvSpPr>
            <p:cNvPr id="68" name="TextBox 67">
              <a:extLst>
                <a:ext uri="{FF2B5EF4-FFF2-40B4-BE49-F238E27FC236}">
                  <a16:creationId xmlns:a16="http://schemas.microsoft.com/office/drawing/2014/main" id="{354D58AE-5073-4AAC-AB5E-499E6C9820DC}"/>
                </a:ext>
              </a:extLst>
            </p:cNvPr>
            <p:cNvSpPr txBox="1"/>
            <p:nvPr/>
          </p:nvSpPr>
          <p:spPr>
            <a:xfrm>
              <a:off x="4079040" y="2668905"/>
              <a:ext cx="2576492" cy="544765"/>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836" dirty="0">
                  <a:gradFill>
                    <a:gsLst>
                      <a:gs pos="2917">
                        <a:srgbClr val="353535"/>
                      </a:gs>
                      <a:gs pos="30000">
                        <a:srgbClr val="353535"/>
                      </a:gs>
                    </a:gsLst>
                    <a:lin ang="5400000" scaled="0"/>
                  </a:gradFill>
                  <a:latin typeface="Segoe UI Semilight"/>
                </a:rPr>
                <a:t>Compression </a:t>
              </a:r>
            </a:p>
          </p:txBody>
        </p:sp>
        <p:sp>
          <p:nvSpPr>
            <p:cNvPr id="88" name="TextBox 87">
              <a:extLst>
                <a:ext uri="{FF2B5EF4-FFF2-40B4-BE49-F238E27FC236}">
                  <a16:creationId xmlns:a16="http://schemas.microsoft.com/office/drawing/2014/main" id="{5882F5A7-EEEF-4FCA-A8EB-E3A627497D10}"/>
                </a:ext>
              </a:extLst>
            </p:cNvPr>
            <p:cNvSpPr txBox="1"/>
            <p:nvPr/>
          </p:nvSpPr>
          <p:spPr>
            <a:xfrm>
              <a:off x="2980043" y="3545453"/>
              <a:ext cx="2576492" cy="767903"/>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428" dirty="0">
                  <a:gradFill>
                    <a:gsLst>
                      <a:gs pos="2917">
                        <a:srgbClr val="353535"/>
                      </a:gs>
                      <a:gs pos="30000">
                        <a:srgbClr val="353535"/>
                      </a:gs>
                    </a:gsLst>
                    <a:lin ang="5400000" scaled="0"/>
                  </a:gradFill>
                  <a:latin typeface="Segoe UI Semilight"/>
                </a:rPr>
                <a:t>Azure Backup</a:t>
              </a:r>
            </a:p>
            <a:p>
              <a:pPr algn="ctr" defTabSz="932597">
                <a:lnSpc>
                  <a:spcPct val="90000"/>
                </a:lnSpc>
                <a:spcAft>
                  <a:spcPts val="612"/>
                </a:spcAft>
                <a:defRPr/>
              </a:pPr>
              <a:r>
                <a:rPr lang="en-US" sz="1428" dirty="0">
                  <a:gradFill>
                    <a:gsLst>
                      <a:gs pos="2917">
                        <a:srgbClr val="353535"/>
                      </a:gs>
                      <a:gs pos="30000">
                        <a:srgbClr val="353535"/>
                      </a:gs>
                    </a:gsLst>
                    <a:lin ang="5400000" scaled="0"/>
                  </a:gradFill>
                  <a:latin typeface="Segoe UI Semilight"/>
                </a:rPr>
                <a:t> agent</a:t>
              </a:r>
            </a:p>
          </p:txBody>
        </p:sp>
      </p:grpSp>
      <p:sp>
        <p:nvSpPr>
          <p:cNvPr id="99" name="Left Brace 98">
            <a:extLst>
              <a:ext uri="{FF2B5EF4-FFF2-40B4-BE49-F238E27FC236}">
                <a16:creationId xmlns:a16="http://schemas.microsoft.com/office/drawing/2014/main" id="{E4B46D07-2222-4094-9B1F-05B50AC36971}"/>
              </a:ext>
            </a:extLst>
          </p:cNvPr>
          <p:cNvSpPr/>
          <p:nvPr/>
        </p:nvSpPr>
        <p:spPr>
          <a:xfrm rot="16200000">
            <a:off x="8247647" y="3094519"/>
            <a:ext cx="392020" cy="5807804"/>
          </a:xfrm>
          <a:prstGeom prst="leftBrace">
            <a:avLst/>
          </a:prstGeom>
          <a:ln w="12700">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dirty="0">
              <a:solidFill>
                <a:srgbClr val="353535"/>
              </a:solidFill>
              <a:latin typeface="Segoe UI Semilight"/>
            </a:endParaRPr>
          </a:p>
        </p:txBody>
      </p:sp>
      <p:grpSp>
        <p:nvGrpSpPr>
          <p:cNvPr id="11269" name="Group 11268">
            <a:extLst>
              <a:ext uri="{FF2B5EF4-FFF2-40B4-BE49-F238E27FC236}">
                <a16:creationId xmlns:a16="http://schemas.microsoft.com/office/drawing/2014/main" id="{95FE9BD6-0352-4DA5-B888-666A2EE84A34}"/>
              </a:ext>
            </a:extLst>
          </p:cNvPr>
          <p:cNvGrpSpPr/>
          <p:nvPr/>
        </p:nvGrpSpPr>
        <p:grpSpPr>
          <a:xfrm>
            <a:off x="7973638" y="1385393"/>
            <a:ext cx="4209864" cy="3964122"/>
            <a:chOff x="7817138" y="1358352"/>
            <a:chExt cx="4127692" cy="3886747"/>
          </a:xfrm>
        </p:grpSpPr>
        <p:sp>
          <p:nvSpPr>
            <p:cNvPr id="87" name="Rectangle 86">
              <a:extLst>
                <a:ext uri="{FF2B5EF4-FFF2-40B4-BE49-F238E27FC236}">
                  <a16:creationId xmlns:a16="http://schemas.microsoft.com/office/drawing/2014/main" id="{CDAE9FB7-EB45-44DC-AA66-8001EA6DB18B}"/>
                </a:ext>
              </a:extLst>
            </p:cNvPr>
            <p:cNvSpPr/>
            <p:nvPr/>
          </p:nvSpPr>
          <p:spPr bwMode="auto">
            <a:xfrm>
              <a:off x="8765858" y="1817138"/>
              <a:ext cx="3134111" cy="3427961"/>
            </a:xfrm>
            <a:prstGeom prst="rect">
              <a:avLst/>
            </a:prstGeom>
            <a:noFill/>
            <a:ln w="28575" cap="flat">
              <a:solidFill>
                <a:srgbClr val="002050"/>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sz="1428" kern="0" dirty="0">
                <a:solidFill>
                  <a:srgbClr val="353535"/>
                </a:solidFill>
                <a:latin typeface="Segoe UI Semilight"/>
              </a:endParaRPr>
            </a:p>
          </p:txBody>
        </p:sp>
        <p:pic>
          <p:nvPicPr>
            <p:cNvPr id="89" name="Picture 88">
              <a:extLst>
                <a:ext uri="{FF2B5EF4-FFF2-40B4-BE49-F238E27FC236}">
                  <a16:creationId xmlns:a16="http://schemas.microsoft.com/office/drawing/2014/main" id="{343A9941-B20B-4B84-88FA-8C9ADE2326F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234317" y="1358352"/>
              <a:ext cx="710513" cy="741349"/>
            </a:xfrm>
            <a:prstGeom prst="rect">
              <a:avLst/>
            </a:prstGeom>
          </p:spPr>
        </p:pic>
        <p:sp>
          <p:nvSpPr>
            <p:cNvPr id="90" name="Rectangle: Rounded Corners 89">
              <a:extLst>
                <a:ext uri="{FF2B5EF4-FFF2-40B4-BE49-F238E27FC236}">
                  <a16:creationId xmlns:a16="http://schemas.microsoft.com/office/drawing/2014/main" id="{EC04994F-AC44-4E78-ABAB-8DA3863C0298}"/>
                </a:ext>
              </a:extLst>
            </p:cNvPr>
            <p:cNvSpPr/>
            <p:nvPr/>
          </p:nvSpPr>
          <p:spPr bwMode="auto">
            <a:xfrm>
              <a:off x="8955349" y="2088322"/>
              <a:ext cx="1360547" cy="2663336"/>
            </a:xfrm>
            <a:prstGeom prst="roundRect">
              <a:avLst/>
            </a:prstGeom>
            <a:solidFill>
              <a:srgbClr val="E6E6E6"/>
            </a:solidFill>
            <a:ln>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dirty="0">
                  <a:solidFill>
                    <a:srgbClr val="353535"/>
                  </a:solidFill>
                  <a:latin typeface="Segoe UI Semilight"/>
                  <a:ea typeface="Segoe UI" pitchFamily="34" charset="0"/>
                  <a:cs typeface="Segoe UI" pitchFamily="34" charset="0"/>
                </a:rPr>
                <a:t>Azure</a:t>
              </a:r>
            </a:p>
            <a:p>
              <a:pPr algn="ctr" defTabSz="951028" fontAlgn="base">
                <a:lnSpc>
                  <a:spcPct val="90000"/>
                </a:lnSpc>
                <a:spcBef>
                  <a:spcPct val="0"/>
                </a:spcBef>
                <a:spcAft>
                  <a:spcPct val="0"/>
                </a:spcAft>
                <a:defRPr/>
              </a:pPr>
              <a:r>
                <a:rPr lang="en-US" sz="2040" dirty="0">
                  <a:solidFill>
                    <a:srgbClr val="353535"/>
                  </a:solidFill>
                  <a:latin typeface="Segoe UI Semilight"/>
                  <a:ea typeface="Segoe UI" pitchFamily="34" charset="0"/>
                  <a:cs typeface="Segoe UI" pitchFamily="34" charset="0"/>
                </a:rPr>
                <a:t>Import</a:t>
              </a:r>
            </a:p>
            <a:p>
              <a:pPr algn="ctr" defTabSz="951028" fontAlgn="base">
                <a:lnSpc>
                  <a:spcPct val="90000"/>
                </a:lnSpc>
                <a:spcBef>
                  <a:spcPct val="0"/>
                </a:spcBef>
                <a:spcAft>
                  <a:spcPct val="0"/>
                </a:spcAft>
                <a:defRPr/>
              </a:pPr>
              <a:r>
                <a:rPr lang="en-US" sz="2040" dirty="0">
                  <a:solidFill>
                    <a:srgbClr val="353535"/>
                  </a:solidFill>
                  <a:latin typeface="Segoe UI Semilight"/>
                  <a:ea typeface="Segoe UI" pitchFamily="34" charset="0"/>
                  <a:cs typeface="Segoe UI" pitchFamily="34" charset="0"/>
                </a:rPr>
                <a:t>Service</a:t>
              </a:r>
            </a:p>
          </p:txBody>
        </p:sp>
        <p:pic>
          <p:nvPicPr>
            <p:cNvPr id="91" name="Picture 90">
              <a:extLst>
                <a:ext uri="{FF2B5EF4-FFF2-40B4-BE49-F238E27FC236}">
                  <a16:creationId xmlns:a16="http://schemas.microsoft.com/office/drawing/2014/main" id="{10AAA6E1-36B6-4834-BAF5-2E557EF6334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809284" y="3136382"/>
              <a:ext cx="780290" cy="780290"/>
            </a:xfrm>
            <a:prstGeom prst="rect">
              <a:avLst/>
            </a:prstGeom>
          </p:spPr>
        </p:pic>
        <p:sp>
          <p:nvSpPr>
            <p:cNvPr id="92" name="TextBox 91">
              <a:extLst>
                <a:ext uri="{FF2B5EF4-FFF2-40B4-BE49-F238E27FC236}">
                  <a16:creationId xmlns:a16="http://schemas.microsoft.com/office/drawing/2014/main" id="{81D4994C-FCB1-4438-836B-17F3BA3EDE59}"/>
                </a:ext>
              </a:extLst>
            </p:cNvPr>
            <p:cNvSpPr txBox="1"/>
            <p:nvPr/>
          </p:nvSpPr>
          <p:spPr>
            <a:xfrm>
              <a:off x="10597933" y="2242078"/>
              <a:ext cx="1327147" cy="973536"/>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632" dirty="0">
                  <a:gradFill>
                    <a:gsLst>
                      <a:gs pos="2917">
                        <a:srgbClr val="353535"/>
                      </a:gs>
                      <a:gs pos="30000">
                        <a:srgbClr val="353535"/>
                      </a:gs>
                    </a:gsLst>
                    <a:lin ang="5400000" scaled="0"/>
                  </a:gradFill>
                  <a:latin typeface="Segoe UI Semilight"/>
                </a:rPr>
                <a:t>Recovery Services Vault</a:t>
              </a:r>
            </a:p>
          </p:txBody>
        </p:sp>
        <p:sp>
          <p:nvSpPr>
            <p:cNvPr id="93" name="Arrow: Right 92">
              <a:extLst>
                <a:ext uri="{FF2B5EF4-FFF2-40B4-BE49-F238E27FC236}">
                  <a16:creationId xmlns:a16="http://schemas.microsoft.com/office/drawing/2014/main" id="{6B388AB2-82D0-42C2-8AA2-294C69BFD0AE}"/>
                </a:ext>
              </a:extLst>
            </p:cNvPr>
            <p:cNvSpPr/>
            <p:nvPr/>
          </p:nvSpPr>
          <p:spPr bwMode="auto">
            <a:xfrm>
              <a:off x="7817138" y="3223816"/>
              <a:ext cx="948719" cy="865584"/>
            </a:xfrm>
            <a:prstGeom prst="rightArrow">
              <a:avLst/>
            </a:prstGeom>
            <a:noFill/>
            <a:ln w="22225">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dirty="0">
                  <a:solidFill>
                    <a:srgbClr val="353535"/>
                  </a:solidFill>
                  <a:latin typeface="Segoe UI Semilight"/>
                  <a:ea typeface="Segoe UI" pitchFamily="34" charset="0"/>
                  <a:cs typeface="Segoe UI" pitchFamily="34" charset="0"/>
                </a:rPr>
                <a:t>Ship</a:t>
              </a:r>
            </a:p>
          </p:txBody>
        </p:sp>
        <p:cxnSp>
          <p:nvCxnSpPr>
            <p:cNvPr id="11264" name="Straight Arrow Connector 11263">
              <a:extLst>
                <a:ext uri="{FF2B5EF4-FFF2-40B4-BE49-F238E27FC236}">
                  <a16:creationId xmlns:a16="http://schemas.microsoft.com/office/drawing/2014/main" id="{29110C53-30E7-4A40-940A-CC13FAED43A7}"/>
                </a:ext>
              </a:extLst>
            </p:cNvPr>
            <p:cNvCxnSpPr>
              <a:stCxn id="90" idx="3"/>
            </p:cNvCxnSpPr>
            <p:nvPr/>
          </p:nvCxnSpPr>
          <p:spPr>
            <a:xfrm>
              <a:off x="10315896" y="3419990"/>
              <a:ext cx="49338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2" name="Group 101">
              <a:extLst>
                <a:ext uri="{FF2B5EF4-FFF2-40B4-BE49-F238E27FC236}">
                  <a16:creationId xmlns:a16="http://schemas.microsoft.com/office/drawing/2014/main" id="{642E532A-FD9B-4394-B53D-858F58FD36AA}"/>
                </a:ext>
              </a:extLst>
            </p:cNvPr>
            <p:cNvGrpSpPr/>
            <p:nvPr/>
          </p:nvGrpSpPr>
          <p:grpSpPr>
            <a:xfrm>
              <a:off x="10877440" y="4135345"/>
              <a:ext cx="643978" cy="666750"/>
              <a:chOff x="6035550" y="4552950"/>
              <a:chExt cx="1122216" cy="1125022"/>
            </a:xfrm>
          </p:grpSpPr>
          <p:sp>
            <p:nvSpPr>
              <p:cNvPr id="103" name="Oval 102">
                <a:extLst>
                  <a:ext uri="{FF2B5EF4-FFF2-40B4-BE49-F238E27FC236}">
                    <a16:creationId xmlns:a16="http://schemas.microsoft.com/office/drawing/2014/main" id="{561FF496-803A-4A0E-8B91-1202212E48E6}"/>
                  </a:ext>
                </a:extLst>
              </p:cNvPr>
              <p:cNvSpPr/>
              <p:nvPr/>
            </p:nvSpPr>
            <p:spPr bwMode="auto">
              <a:xfrm flipH="1">
                <a:off x="6035550" y="4552950"/>
                <a:ext cx="1122216" cy="1125022"/>
              </a:xfrm>
              <a:prstGeom prst="ellipse">
                <a:avLst/>
              </a:prstGeom>
              <a:noFill/>
              <a:ln w="19050" cap="flat" cmpd="sng" algn="ctr">
                <a:solidFill>
                  <a:srgbClr val="00188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kern="0" dirty="0">
                  <a:solidFill>
                    <a:srgbClr val="353535"/>
                  </a:solidFill>
                  <a:latin typeface="Segoe UI Semilight"/>
                  <a:ea typeface="Segoe UI" pitchFamily="34" charset="0"/>
                  <a:cs typeface="Segoe UI" pitchFamily="34" charset="0"/>
                </a:endParaRPr>
              </a:p>
            </p:txBody>
          </p:sp>
          <p:pic>
            <p:nvPicPr>
              <p:cNvPr id="104" name="Graphic 103" descr="Document">
                <a:extLst>
                  <a:ext uri="{FF2B5EF4-FFF2-40B4-BE49-F238E27FC236}">
                    <a16:creationId xmlns:a16="http://schemas.microsoft.com/office/drawing/2014/main" id="{6702B754-B9B7-4D4E-B0A1-9F82AF532B90}"/>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77790" y="4794844"/>
                <a:ext cx="637735" cy="635959"/>
              </a:xfrm>
              <a:prstGeom prst="rect">
                <a:avLst/>
              </a:prstGeom>
            </p:spPr>
          </p:pic>
        </p:grpSp>
      </p:grpSp>
      <p:grpSp>
        <p:nvGrpSpPr>
          <p:cNvPr id="11271" name="Group 11270">
            <a:extLst>
              <a:ext uri="{FF2B5EF4-FFF2-40B4-BE49-F238E27FC236}">
                <a16:creationId xmlns:a16="http://schemas.microsoft.com/office/drawing/2014/main" id="{786AEB7D-3027-4F14-8858-8F93C478E1A0}"/>
              </a:ext>
            </a:extLst>
          </p:cNvPr>
          <p:cNvGrpSpPr/>
          <p:nvPr/>
        </p:nvGrpSpPr>
        <p:grpSpPr>
          <a:xfrm>
            <a:off x="6421200" y="1967442"/>
            <a:ext cx="2363666" cy="3837969"/>
            <a:chOff x="6295001" y="1929040"/>
            <a:chExt cx="2317530" cy="3763056"/>
          </a:xfrm>
        </p:grpSpPr>
        <p:sp>
          <p:nvSpPr>
            <p:cNvPr id="78" name="Rectangle: Rounded Corners 77">
              <a:extLst>
                <a:ext uri="{FF2B5EF4-FFF2-40B4-BE49-F238E27FC236}">
                  <a16:creationId xmlns:a16="http://schemas.microsoft.com/office/drawing/2014/main" id="{20795625-54CE-4284-B0D4-41C28770DE39}"/>
                </a:ext>
              </a:extLst>
            </p:cNvPr>
            <p:cNvSpPr/>
            <p:nvPr/>
          </p:nvSpPr>
          <p:spPr bwMode="auto">
            <a:xfrm>
              <a:off x="6902739" y="1929040"/>
              <a:ext cx="914400" cy="3215349"/>
            </a:xfrm>
            <a:prstGeom prst="roundRect">
              <a:avLst/>
            </a:prstGeom>
            <a:solidFill>
              <a:schemeClr val="accent1">
                <a:alpha val="4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 name="TextBox 104">
              <a:extLst>
                <a:ext uri="{FF2B5EF4-FFF2-40B4-BE49-F238E27FC236}">
                  <a16:creationId xmlns:a16="http://schemas.microsoft.com/office/drawing/2014/main" id="{729D2889-9553-4AD0-B82A-2B2393E962B5}"/>
                </a:ext>
              </a:extLst>
            </p:cNvPr>
            <p:cNvSpPr txBox="1"/>
            <p:nvPr/>
          </p:nvSpPr>
          <p:spPr>
            <a:xfrm>
              <a:off x="6295001" y="5147331"/>
              <a:ext cx="2317530" cy="544765"/>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836" dirty="0">
                  <a:gradFill>
                    <a:gsLst>
                      <a:gs pos="2917">
                        <a:srgbClr val="353535"/>
                      </a:gs>
                      <a:gs pos="30000">
                        <a:srgbClr val="353535"/>
                      </a:gs>
                    </a:gsLst>
                    <a:lin ang="5400000" scaled="0"/>
                  </a:gradFill>
                  <a:latin typeface="Segoe UI Semilight"/>
                </a:rPr>
                <a:t>Bitlocker encrypted</a:t>
              </a:r>
            </a:p>
          </p:txBody>
        </p:sp>
      </p:grpSp>
      <p:grpSp>
        <p:nvGrpSpPr>
          <p:cNvPr id="11268" name="Group 11267">
            <a:extLst>
              <a:ext uri="{FF2B5EF4-FFF2-40B4-BE49-F238E27FC236}">
                <a16:creationId xmlns:a16="http://schemas.microsoft.com/office/drawing/2014/main" id="{804BC1FD-3D6F-4021-8E1B-55BBD1F512C5}"/>
              </a:ext>
            </a:extLst>
          </p:cNvPr>
          <p:cNvGrpSpPr/>
          <p:nvPr/>
        </p:nvGrpSpPr>
        <p:grpSpPr>
          <a:xfrm>
            <a:off x="5724671" y="2036599"/>
            <a:ext cx="2152274" cy="3159515"/>
            <a:chOff x="5612068" y="1996847"/>
            <a:chExt cx="2110264" cy="3097845"/>
          </a:xfrm>
        </p:grpSpPr>
        <p:cxnSp>
          <p:nvCxnSpPr>
            <p:cNvPr id="73" name="Straight Connector 72">
              <a:extLst>
                <a:ext uri="{FF2B5EF4-FFF2-40B4-BE49-F238E27FC236}">
                  <a16:creationId xmlns:a16="http://schemas.microsoft.com/office/drawing/2014/main" id="{98F76C37-8751-4A34-9FBA-EA46107EE529}"/>
                </a:ext>
              </a:extLst>
            </p:cNvPr>
            <p:cNvCxnSpPr>
              <a:stCxn id="63" idx="2"/>
            </p:cNvCxnSpPr>
            <p:nvPr/>
          </p:nvCxnSpPr>
          <p:spPr>
            <a:xfrm flipV="1">
              <a:off x="5684868" y="3541505"/>
              <a:ext cx="970664" cy="1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Left Brace 74">
              <a:extLst>
                <a:ext uri="{FF2B5EF4-FFF2-40B4-BE49-F238E27FC236}">
                  <a16:creationId xmlns:a16="http://schemas.microsoft.com/office/drawing/2014/main" id="{28106985-03DF-4375-8264-CF3F10BC020D}"/>
                </a:ext>
              </a:extLst>
            </p:cNvPr>
            <p:cNvSpPr/>
            <p:nvPr/>
          </p:nvSpPr>
          <p:spPr>
            <a:xfrm>
              <a:off x="6376132" y="2485933"/>
              <a:ext cx="647700" cy="2111143"/>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dirty="0">
                <a:solidFill>
                  <a:srgbClr val="353535"/>
                </a:solidFill>
                <a:latin typeface="Segoe UI Semilight"/>
              </a:endParaRPr>
            </a:p>
          </p:txBody>
        </p:sp>
        <p:pic>
          <p:nvPicPr>
            <p:cNvPr id="11266" name="Picture 2" descr="Related image">
              <a:extLst>
                <a:ext uri="{FF2B5EF4-FFF2-40B4-BE49-F238E27FC236}">
                  <a16:creationId xmlns:a16="http://schemas.microsoft.com/office/drawing/2014/main" id="{CF8ED554-F35F-4AA0-AFF2-467138831626}"/>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997546" y="2136683"/>
              <a:ext cx="698500" cy="698500"/>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descr="Related image">
              <a:extLst>
                <a:ext uri="{FF2B5EF4-FFF2-40B4-BE49-F238E27FC236}">
                  <a16:creationId xmlns:a16="http://schemas.microsoft.com/office/drawing/2014/main" id="{27E3B3CB-27CF-4DD2-A828-014A67FAEC7C}"/>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023832" y="4247826"/>
              <a:ext cx="698500" cy="698500"/>
            </a:xfrm>
            <a:prstGeom prst="rect">
              <a:avLst/>
            </a:prstGeom>
            <a:noFill/>
            <a:extLst>
              <a:ext uri="{909E8E84-426E-40DD-AFC4-6F175D3DCCD1}">
                <a14:hiddenFill xmlns:a14="http://schemas.microsoft.com/office/drawing/2010/main">
                  <a:solidFill>
                    <a:srgbClr val="FFFFFF"/>
                  </a:solidFill>
                </a14:hiddenFill>
              </a:ext>
            </a:extLst>
          </p:spPr>
        </p:pic>
        <p:grpSp>
          <p:nvGrpSpPr>
            <p:cNvPr id="81" name="Group 80">
              <a:extLst>
                <a:ext uri="{FF2B5EF4-FFF2-40B4-BE49-F238E27FC236}">
                  <a16:creationId xmlns:a16="http://schemas.microsoft.com/office/drawing/2014/main" id="{0895AADA-EE9A-44C6-B340-53511E87A11C}"/>
                </a:ext>
              </a:extLst>
            </p:cNvPr>
            <p:cNvGrpSpPr/>
            <p:nvPr/>
          </p:nvGrpSpPr>
          <p:grpSpPr>
            <a:xfrm flipH="1">
              <a:off x="7305358" y="3027641"/>
              <a:ext cx="109161" cy="902545"/>
              <a:chOff x="8826500" y="2827412"/>
              <a:chExt cx="138134" cy="1203080"/>
            </a:xfrm>
          </p:grpSpPr>
          <p:sp>
            <p:nvSpPr>
              <p:cNvPr id="80" name="Oval 79">
                <a:extLst>
                  <a:ext uri="{FF2B5EF4-FFF2-40B4-BE49-F238E27FC236}">
                    <a16:creationId xmlns:a16="http://schemas.microsoft.com/office/drawing/2014/main" id="{603D9C29-5B1E-433B-986A-979110767AA7}"/>
                  </a:ext>
                </a:extLst>
              </p:cNvPr>
              <p:cNvSpPr/>
              <p:nvPr/>
            </p:nvSpPr>
            <p:spPr bwMode="auto">
              <a:xfrm>
                <a:off x="8826500" y="2827412"/>
                <a:ext cx="138134" cy="1570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 name="Oval 81">
                <a:extLst>
                  <a:ext uri="{FF2B5EF4-FFF2-40B4-BE49-F238E27FC236}">
                    <a16:creationId xmlns:a16="http://schemas.microsoft.com/office/drawing/2014/main" id="{76491957-7DF4-43A2-9CB9-C8C49AA6F811}"/>
                  </a:ext>
                </a:extLst>
              </p:cNvPr>
              <p:cNvSpPr/>
              <p:nvPr/>
            </p:nvSpPr>
            <p:spPr bwMode="auto">
              <a:xfrm>
                <a:off x="8826500" y="3088910"/>
                <a:ext cx="138134" cy="1570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 name="Oval 82">
                <a:extLst>
                  <a:ext uri="{FF2B5EF4-FFF2-40B4-BE49-F238E27FC236}">
                    <a16:creationId xmlns:a16="http://schemas.microsoft.com/office/drawing/2014/main" id="{75FEC679-325C-4C78-B8BB-A4F51C8A0BFD}"/>
                  </a:ext>
                </a:extLst>
              </p:cNvPr>
              <p:cNvSpPr/>
              <p:nvPr/>
            </p:nvSpPr>
            <p:spPr bwMode="auto">
              <a:xfrm>
                <a:off x="8826500" y="3350408"/>
                <a:ext cx="138134" cy="1570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 name="Oval 83">
                <a:extLst>
                  <a:ext uri="{FF2B5EF4-FFF2-40B4-BE49-F238E27FC236}">
                    <a16:creationId xmlns:a16="http://schemas.microsoft.com/office/drawing/2014/main" id="{35F15E7E-1A31-41C7-B011-BA878286CF9A}"/>
                  </a:ext>
                </a:extLst>
              </p:cNvPr>
              <p:cNvSpPr/>
              <p:nvPr/>
            </p:nvSpPr>
            <p:spPr bwMode="auto">
              <a:xfrm>
                <a:off x="8826500" y="3611906"/>
                <a:ext cx="138134" cy="1570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 name="Oval 84">
                <a:extLst>
                  <a:ext uri="{FF2B5EF4-FFF2-40B4-BE49-F238E27FC236}">
                    <a16:creationId xmlns:a16="http://schemas.microsoft.com/office/drawing/2014/main" id="{DAA1F444-476E-4CDB-BB2A-D5B7D6CCE1E3}"/>
                  </a:ext>
                </a:extLst>
              </p:cNvPr>
              <p:cNvSpPr/>
              <p:nvPr/>
            </p:nvSpPr>
            <p:spPr bwMode="auto">
              <a:xfrm>
                <a:off x="8826500" y="3873404"/>
                <a:ext cx="138134" cy="1570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1265" name="TextBox 11264">
              <a:extLst>
                <a:ext uri="{FF2B5EF4-FFF2-40B4-BE49-F238E27FC236}">
                  <a16:creationId xmlns:a16="http://schemas.microsoft.com/office/drawing/2014/main" id="{2CE1425D-A117-49AB-BCBC-6E03283AE380}"/>
                </a:ext>
              </a:extLst>
            </p:cNvPr>
            <p:cNvSpPr txBox="1"/>
            <p:nvPr/>
          </p:nvSpPr>
          <p:spPr>
            <a:xfrm>
              <a:off x="5615673" y="4549927"/>
              <a:ext cx="1912942" cy="544765"/>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836" dirty="0">
                  <a:gradFill>
                    <a:gsLst>
                      <a:gs pos="2917">
                        <a:srgbClr val="353535"/>
                      </a:gs>
                      <a:gs pos="30000">
                        <a:srgbClr val="353535"/>
                      </a:gs>
                    </a:gsLst>
                    <a:lin ang="5400000" scaled="0"/>
                  </a:gradFill>
                  <a:latin typeface="Segoe UI Semilight"/>
                </a:rPr>
                <a:t>10 TB</a:t>
              </a:r>
            </a:p>
          </p:txBody>
        </p:sp>
        <p:sp>
          <p:nvSpPr>
            <p:cNvPr id="107" name="TextBox 106">
              <a:extLst>
                <a:ext uri="{FF2B5EF4-FFF2-40B4-BE49-F238E27FC236}">
                  <a16:creationId xmlns:a16="http://schemas.microsoft.com/office/drawing/2014/main" id="{A8EBC564-A7CF-4E12-9B08-9F85E6E54A79}"/>
                </a:ext>
              </a:extLst>
            </p:cNvPr>
            <p:cNvSpPr txBox="1"/>
            <p:nvPr/>
          </p:nvSpPr>
          <p:spPr>
            <a:xfrm>
              <a:off x="5612068" y="1996847"/>
              <a:ext cx="1912942" cy="544765"/>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836" dirty="0">
                  <a:gradFill>
                    <a:gsLst>
                      <a:gs pos="2917">
                        <a:srgbClr val="353535"/>
                      </a:gs>
                      <a:gs pos="30000">
                        <a:srgbClr val="353535"/>
                      </a:gs>
                    </a:gsLst>
                    <a:lin ang="5400000" scaled="0"/>
                  </a:gradFill>
                  <a:latin typeface="Segoe UI Semilight"/>
                </a:rPr>
                <a:t>10 TB</a:t>
              </a:r>
            </a:p>
          </p:txBody>
        </p:sp>
      </p:grpSp>
      <p:sp>
        <p:nvSpPr>
          <p:cNvPr id="116" name="TextBox 115">
            <a:extLst>
              <a:ext uri="{FF2B5EF4-FFF2-40B4-BE49-F238E27FC236}">
                <a16:creationId xmlns:a16="http://schemas.microsoft.com/office/drawing/2014/main" id="{3D325553-0D57-4E19-BF94-3783E81A7473}"/>
              </a:ext>
            </a:extLst>
          </p:cNvPr>
          <p:cNvSpPr txBox="1"/>
          <p:nvPr/>
        </p:nvSpPr>
        <p:spPr>
          <a:xfrm>
            <a:off x="6010273" y="1249983"/>
            <a:ext cx="2793182" cy="696906"/>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2856" b="1" dirty="0">
                <a:gradFill>
                  <a:gsLst>
                    <a:gs pos="2917">
                      <a:srgbClr val="353535"/>
                    </a:gs>
                    <a:gs pos="30000">
                      <a:srgbClr val="353535"/>
                    </a:gs>
                  </a:gsLst>
                  <a:lin ang="5400000" scaled="0"/>
                </a:gradFill>
                <a:latin typeface="Segoe UI Semilight"/>
              </a:rPr>
              <a:t>Offline Seeding</a:t>
            </a:r>
          </a:p>
        </p:txBody>
      </p:sp>
      <p:sp>
        <p:nvSpPr>
          <p:cNvPr id="133" name="TextBox 132">
            <a:extLst>
              <a:ext uri="{FF2B5EF4-FFF2-40B4-BE49-F238E27FC236}">
                <a16:creationId xmlns:a16="http://schemas.microsoft.com/office/drawing/2014/main" id="{E4480212-C522-4241-AC68-C79E09D91FB2}"/>
              </a:ext>
            </a:extLst>
          </p:cNvPr>
          <p:cNvSpPr txBox="1"/>
          <p:nvPr/>
        </p:nvSpPr>
        <p:spPr>
          <a:xfrm>
            <a:off x="6092359" y="6181277"/>
            <a:ext cx="4770901" cy="555610"/>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836" dirty="0">
                <a:gradFill>
                  <a:gsLst>
                    <a:gs pos="2917">
                      <a:srgbClr val="353535"/>
                    </a:gs>
                    <a:gs pos="30000">
                      <a:srgbClr val="353535"/>
                    </a:gs>
                  </a:gsLst>
                  <a:lin ang="5400000" scaled="0"/>
                </a:gradFill>
                <a:latin typeface="Segoe UI Semilight"/>
              </a:rPr>
              <a:t>Savings in network bandwidth &amp; in time </a:t>
            </a:r>
          </a:p>
        </p:txBody>
      </p:sp>
    </p:spTree>
    <p:extLst>
      <p:ext uri="{BB962C8B-B14F-4D97-AF65-F5344CB8AC3E}">
        <p14:creationId xmlns:p14="http://schemas.microsoft.com/office/powerpoint/2010/main" val="780970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asvg="http://schemas.microsoft.com/office/drawing/2016/SVG/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1267"/>
                                        </p:tgtEl>
                                        <p:attrNameLst>
                                          <p:attrName>style.visibility</p:attrName>
                                        </p:attrNameLst>
                                      </p:cBhvr>
                                      <p:to>
                                        <p:strVal val="visible"/>
                                      </p:to>
                                    </p:set>
                                    <p:animEffect transition="in" filter="wipe(left)">
                                      <p:cBhvr>
                                        <p:cTn id="11" dur="500"/>
                                        <p:tgtEl>
                                          <p:spTgt spid="11267"/>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6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1268"/>
                                        </p:tgtEl>
                                        <p:attrNameLst>
                                          <p:attrName>style.visibility</p:attrName>
                                        </p:attrNameLst>
                                      </p:cBhvr>
                                      <p:to>
                                        <p:strVal val="visible"/>
                                      </p:to>
                                    </p:set>
                                    <p:animEffect transition="in" filter="wipe(left)">
                                      <p:cBhvr>
                                        <p:cTn id="20" dur="500"/>
                                        <p:tgtEl>
                                          <p:spTgt spid="11268"/>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1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27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1269"/>
                                        </p:tgtEl>
                                        <p:attrNameLst>
                                          <p:attrName>style.visibility</p:attrName>
                                        </p:attrNameLst>
                                      </p:cBhvr>
                                      <p:to>
                                        <p:strVal val="visible"/>
                                      </p:to>
                                    </p:set>
                                    <p:animEffect transition="in" filter="wipe(left)">
                                      <p:cBhvr>
                                        <p:cTn id="29" dur="500"/>
                                        <p:tgtEl>
                                          <p:spTgt spid="11269"/>
                                        </p:tgtEl>
                                      </p:cBhvr>
                                    </p:animEffect>
                                  </p:childTnLst>
                                </p:cTn>
                              </p:par>
                              <p:par>
                                <p:cTn id="30" presetID="1" presetClass="entr" presetSubtype="0" fill="hold" grpId="0" nodeType="withEffect">
                                  <p:stCondLst>
                                    <p:cond delay="0"/>
                                  </p:stCondLst>
                                  <p:childTnLst>
                                    <p:set>
                                      <p:cBhvr>
                                        <p:cTn id="31" dur="1" fill="hold">
                                          <p:stCondLst>
                                            <p:cond delay="0"/>
                                          </p:stCondLst>
                                        </p:cTn>
                                        <p:tgtEl>
                                          <p:spTgt spid="99"/>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p:bldP spid="99" grpId="0" animBg="1"/>
      <p:bldP spid="116" grpId="0"/>
      <p:bldP spid="13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88" dirty="0"/>
              <a:t>Azure Backup – Sending (large) data efficiently</a:t>
            </a:r>
          </a:p>
        </p:txBody>
      </p:sp>
      <p:grpSp>
        <p:nvGrpSpPr>
          <p:cNvPr id="65" name="Group 64">
            <a:extLst>
              <a:ext uri="{FF2B5EF4-FFF2-40B4-BE49-F238E27FC236}">
                <a16:creationId xmlns:a16="http://schemas.microsoft.com/office/drawing/2014/main" id="{9EED0505-63C9-4C1B-A761-94B527C3DCFE}"/>
              </a:ext>
            </a:extLst>
          </p:cNvPr>
          <p:cNvGrpSpPr/>
          <p:nvPr/>
        </p:nvGrpSpPr>
        <p:grpSpPr>
          <a:xfrm>
            <a:off x="1802361" y="3000310"/>
            <a:ext cx="656798" cy="680023"/>
            <a:chOff x="6035550" y="4552950"/>
            <a:chExt cx="1122216" cy="1125022"/>
          </a:xfrm>
        </p:grpSpPr>
        <p:sp>
          <p:nvSpPr>
            <p:cNvPr id="63" name="Oval 62">
              <a:extLst>
                <a:ext uri="{FF2B5EF4-FFF2-40B4-BE49-F238E27FC236}">
                  <a16:creationId xmlns:a16="http://schemas.microsoft.com/office/drawing/2014/main" id="{CD95E525-57C9-433F-A328-A0B0939A4246}"/>
                </a:ext>
              </a:extLst>
            </p:cNvPr>
            <p:cNvSpPr/>
            <p:nvPr/>
          </p:nvSpPr>
          <p:spPr bwMode="auto">
            <a:xfrm flipH="1">
              <a:off x="6035550" y="4552950"/>
              <a:ext cx="1122216" cy="1125022"/>
            </a:xfrm>
            <a:prstGeom prst="ellipse">
              <a:avLst/>
            </a:prstGeom>
            <a:noFill/>
            <a:ln w="19050" cap="flat" cmpd="sng" algn="ctr">
              <a:solidFill>
                <a:srgbClr val="00188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kern="0" dirty="0">
                <a:solidFill>
                  <a:srgbClr val="353535"/>
                </a:solidFill>
                <a:latin typeface="Segoe UI Semilight"/>
                <a:ea typeface="Segoe UI" pitchFamily="34" charset="0"/>
                <a:cs typeface="Segoe UI" pitchFamily="34" charset="0"/>
              </a:endParaRPr>
            </a:p>
          </p:txBody>
        </p:sp>
        <p:pic>
          <p:nvPicPr>
            <p:cNvPr id="64" name="Graphic 63" descr="Document">
              <a:extLst>
                <a:ext uri="{FF2B5EF4-FFF2-40B4-BE49-F238E27FC236}">
                  <a16:creationId xmlns:a16="http://schemas.microsoft.com/office/drawing/2014/main" id="{ADCD1911-A4D8-4581-91D4-74F9EED2C692}"/>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77790" y="4794844"/>
              <a:ext cx="637735" cy="635959"/>
            </a:xfrm>
            <a:prstGeom prst="rect">
              <a:avLst/>
            </a:prstGeom>
          </p:spPr>
        </p:pic>
      </p:grpSp>
      <p:grpSp>
        <p:nvGrpSpPr>
          <p:cNvPr id="11269" name="Group 11268">
            <a:extLst>
              <a:ext uri="{FF2B5EF4-FFF2-40B4-BE49-F238E27FC236}">
                <a16:creationId xmlns:a16="http://schemas.microsoft.com/office/drawing/2014/main" id="{95FE9BD6-0352-4DA5-B888-666A2EE84A34}"/>
              </a:ext>
            </a:extLst>
          </p:cNvPr>
          <p:cNvGrpSpPr/>
          <p:nvPr/>
        </p:nvGrpSpPr>
        <p:grpSpPr>
          <a:xfrm>
            <a:off x="7125268" y="1333467"/>
            <a:ext cx="3242257" cy="3964122"/>
            <a:chOff x="8765858" y="1358352"/>
            <a:chExt cx="3178972" cy="3886747"/>
          </a:xfrm>
        </p:grpSpPr>
        <p:sp>
          <p:nvSpPr>
            <p:cNvPr id="87" name="Rectangle 86">
              <a:extLst>
                <a:ext uri="{FF2B5EF4-FFF2-40B4-BE49-F238E27FC236}">
                  <a16:creationId xmlns:a16="http://schemas.microsoft.com/office/drawing/2014/main" id="{CDAE9FB7-EB45-44DC-AA66-8001EA6DB18B}"/>
                </a:ext>
              </a:extLst>
            </p:cNvPr>
            <p:cNvSpPr/>
            <p:nvPr/>
          </p:nvSpPr>
          <p:spPr bwMode="auto">
            <a:xfrm>
              <a:off x="8765858" y="1817138"/>
              <a:ext cx="3134111" cy="3427961"/>
            </a:xfrm>
            <a:prstGeom prst="rect">
              <a:avLst/>
            </a:prstGeom>
            <a:noFill/>
            <a:ln w="28575" cap="flat">
              <a:solidFill>
                <a:srgbClr val="002050"/>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sz="1428" kern="0" dirty="0">
                <a:solidFill>
                  <a:srgbClr val="353535"/>
                </a:solidFill>
                <a:latin typeface="Segoe UI Semilight"/>
              </a:endParaRPr>
            </a:p>
          </p:txBody>
        </p:sp>
        <p:pic>
          <p:nvPicPr>
            <p:cNvPr id="89" name="Picture 88">
              <a:extLst>
                <a:ext uri="{FF2B5EF4-FFF2-40B4-BE49-F238E27FC236}">
                  <a16:creationId xmlns:a16="http://schemas.microsoft.com/office/drawing/2014/main" id="{343A9941-B20B-4B84-88FA-8C9ADE2326F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234317" y="1358352"/>
              <a:ext cx="710513" cy="741349"/>
            </a:xfrm>
            <a:prstGeom prst="rect">
              <a:avLst/>
            </a:prstGeom>
          </p:spPr>
        </p:pic>
        <p:sp>
          <p:nvSpPr>
            <p:cNvPr id="90" name="Rectangle: Rounded Corners 89">
              <a:extLst>
                <a:ext uri="{FF2B5EF4-FFF2-40B4-BE49-F238E27FC236}">
                  <a16:creationId xmlns:a16="http://schemas.microsoft.com/office/drawing/2014/main" id="{EC04994F-AC44-4E78-ABAB-8DA3863C0298}"/>
                </a:ext>
              </a:extLst>
            </p:cNvPr>
            <p:cNvSpPr/>
            <p:nvPr/>
          </p:nvSpPr>
          <p:spPr bwMode="auto">
            <a:xfrm>
              <a:off x="8955349" y="2088322"/>
              <a:ext cx="1465350" cy="2663336"/>
            </a:xfrm>
            <a:prstGeom prst="roundRect">
              <a:avLst/>
            </a:prstGeom>
            <a:solidFill>
              <a:srgbClr val="E6E6E6"/>
            </a:solidFill>
            <a:ln>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dirty="0">
                <a:solidFill>
                  <a:srgbClr val="353535"/>
                </a:solidFill>
                <a:latin typeface="Segoe UI Semilight"/>
                <a:ea typeface="Segoe UI" pitchFamily="34" charset="0"/>
                <a:cs typeface="Segoe UI" pitchFamily="34" charset="0"/>
              </a:endParaRPr>
            </a:p>
          </p:txBody>
        </p:sp>
        <p:pic>
          <p:nvPicPr>
            <p:cNvPr id="91" name="Picture 90">
              <a:extLst>
                <a:ext uri="{FF2B5EF4-FFF2-40B4-BE49-F238E27FC236}">
                  <a16:creationId xmlns:a16="http://schemas.microsoft.com/office/drawing/2014/main" id="{10AAA6E1-36B6-4834-BAF5-2E557EF6334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809284" y="3136382"/>
              <a:ext cx="780290" cy="780290"/>
            </a:xfrm>
            <a:prstGeom prst="rect">
              <a:avLst/>
            </a:prstGeom>
          </p:spPr>
        </p:pic>
        <p:sp>
          <p:nvSpPr>
            <p:cNvPr id="92" name="TextBox 91">
              <a:extLst>
                <a:ext uri="{FF2B5EF4-FFF2-40B4-BE49-F238E27FC236}">
                  <a16:creationId xmlns:a16="http://schemas.microsoft.com/office/drawing/2014/main" id="{81D4994C-FCB1-4438-836B-17F3BA3EDE59}"/>
                </a:ext>
              </a:extLst>
            </p:cNvPr>
            <p:cNvSpPr txBox="1"/>
            <p:nvPr/>
          </p:nvSpPr>
          <p:spPr>
            <a:xfrm>
              <a:off x="10597933" y="2242078"/>
              <a:ext cx="1327147" cy="973536"/>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632" dirty="0">
                  <a:gradFill>
                    <a:gsLst>
                      <a:gs pos="2917">
                        <a:srgbClr val="353535"/>
                      </a:gs>
                      <a:gs pos="30000">
                        <a:srgbClr val="353535"/>
                      </a:gs>
                    </a:gsLst>
                    <a:lin ang="5400000" scaled="0"/>
                  </a:gradFill>
                  <a:latin typeface="Segoe UI Semilight"/>
                </a:rPr>
                <a:t>Recovery Services Vault</a:t>
              </a:r>
            </a:p>
          </p:txBody>
        </p:sp>
      </p:grpSp>
      <p:sp>
        <p:nvSpPr>
          <p:cNvPr id="5" name="TextBox 4">
            <a:extLst>
              <a:ext uri="{FF2B5EF4-FFF2-40B4-BE49-F238E27FC236}">
                <a16:creationId xmlns:a16="http://schemas.microsoft.com/office/drawing/2014/main" id="{983D7C81-4B5F-430E-B833-7312D2514C19}"/>
              </a:ext>
            </a:extLst>
          </p:cNvPr>
          <p:cNvSpPr txBox="1"/>
          <p:nvPr/>
        </p:nvSpPr>
        <p:spPr>
          <a:xfrm>
            <a:off x="7450566" y="2915370"/>
            <a:ext cx="1205161" cy="1610914"/>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632" dirty="0">
                <a:gradFill>
                  <a:gsLst>
                    <a:gs pos="2917">
                      <a:srgbClr val="353535"/>
                    </a:gs>
                    <a:gs pos="30000">
                      <a:srgbClr val="353535"/>
                    </a:gs>
                  </a:gsLst>
                  <a:lin ang="5400000" scaled="0"/>
                </a:gradFill>
                <a:latin typeface="Segoe UI Semilight"/>
              </a:rPr>
              <a:t>Azure Data Box</a:t>
            </a:r>
            <a:br>
              <a:rPr lang="en-US" sz="1632" dirty="0">
                <a:gradFill>
                  <a:gsLst>
                    <a:gs pos="2917">
                      <a:srgbClr val="353535"/>
                    </a:gs>
                    <a:gs pos="30000">
                      <a:srgbClr val="353535"/>
                    </a:gs>
                  </a:gsLst>
                  <a:lin ang="5400000" scaled="0"/>
                </a:gradFill>
                <a:latin typeface="Segoe UI Semilight"/>
              </a:rPr>
            </a:br>
            <a:r>
              <a:rPr lang="en-US" sz="1632" dirty="0">
                <a:gradFill>
                  <a:gsLst>
                    <a:gs pos="2917">
                      <a:srgbClr val="353535"/>
                    </a:gs>
                    <a:gs pos="30000">
                      <a:srgbClr val="353535"/>
                    </a:gs>
                  </a:gsLst>
                  <a:lin ang="5400000" scaled="0"/>
                </a:gradFill>
                <a:latin typeface="Segoe UI Semilight"/>
              </a:rPr>
              <a:t>Service</a:t>
            </a:r>
          </a:p>
          <a:p>
            <a:pPr algn="ctr" defTabSz="932597">
              <a:lnSpc>
                <a:spcPct val="90000"/>
              </a:lnSpc>
              <a:spcAft>
                <a:spcPts val="612"/>
              </a:spcAft>
              <a:defRPr/>
            </a:pPr>
            <a:endParaRPr lang="en-US" sz="1632" dirty="0">
              <a:gradFill>
                <a:gsLst>
                  <a:gs pos="2917">
                    <a:srgbClr val="353535"/>
                  </a:gs>
                  <a:gs pos="30000">
                    <a:srgbClr val="353535"/>
                  </a:gs>
                </a:gsLst>
                <a:lin ang="5400000" scaled="0"/>
              </a:gradFill>
              <a:latin typeface="Segoe UI Semilight"/>
            </a:endParaRPr>
          </a:p>
          <a:p>
            <a:pPr algn="ctr" defTabSz="932597">
              <a:lnSpc>
                <a:spcPct val="90000"/>
              </a:lnSpc>
              <a:spcAft>
                <a:spcPts val="612"/>
              </a:spcAft>
              <a:defRPr/>
            </a:pPr>
            <a:r>
              <a:rPr lang="en-US" sz="1632" dirty="0">
                <a:gradFill>
                  <a:gsLst>
                    <a:gs pos="2917">
                      <a:srgbClr val="353535"/>
                    </a:gs>
                    <a:gs pos="30000">
                      <a:srgbClr val="353535"/>
                    </a:gs>
                  </a:gsLst>
                  <a:lin ang="5400000" scaled="0"/>
                </a:gradFill>
                <a:latin typeface="Segoe UI Semilight"/>
              </a:rPr>
              <a:t>(Preview)</a:t>
            </a:r>
          </a:p>
        </p:txBody>
      </p:sp>
      <p:pic>
        <p:nvPicPr>
          <p:cNvPr id="39" name="Picture 38">
            <a:extLst>
              <a:ext uri="{FF2B5EF4-FFF2-40B4-BE49-F238E27FC236}">
                <a16:creationId xmlns:a16="http://schemas.microsoft.com/office/drawing/2014/main" id="{A9E2734D-3334-4AEA-8C26-0F2C68F1F00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713704" y="2363590"/>
            <a:ext cx="3039275" cy="1964448"/>
          </a:xfrm>
          <a:prstGeom prst="rect">
            <a:avLst/>
          </a:prstGeom>
        </p:spPr>
      </p:pic>
      <p:grpSp>
        <p:nvGrpSpPr>
          <p:cNvPr id="41" name="Group 40">
            <a:extLst>
              <a:ext uri="{FF2B5EF4-FFF2-40B4-BE49-F238E27FC236}">
                <a16:creationId xmlns:a16="http://schemas.microsoft.com/office/drawing/2014/main" id="{22D9A102-89FB-4A39-8042-66FDBA07B3EC}"/>
              </a:ext>
            </a:extLst>
          </p:cNvPr>
          <p:cNvGrpSpPr/>
          <p:nvPr/>
        </p:nvGrpSpPr>
        <p:grpSpPr>
          <a:xfrm>
            <a:off x="1802361" y="3000310"/>
            <a:ext cx="656798" cy="680023"/>
            <a:chOff x="6035550" y="4552950"/>
            <a:chExt cx="1122216" cy="1125022"/>
          </a:xfrm>
        </p:grpSpPr>
        <p:sp>
          <p:nvSpPr>
            <p:cNvPr id="42" name="Oval 41">
              <a:extLst>
                <a:ext uri="{FF2B5EF4-FFF2-40B4-BE49-F238E27FC236}">
                  <a16:creationId xmlns:a16="http://schemas.microsoft.com/office/drawing/2014/main" id="{AA654694-02D5-4856-8110-BE2E16538019}"/>
                </a:ext>
              </a:extLst>
            </p:cNvPr>
            <p:cNvSpPr/>
            <p:nvPr/>
          </p:nvSpPr>
          <p:spPr bwMode="auto">
            <a:xfrm flipH="1">
              <a:off x="6035550" y="4552950"/>
              <a:ext cx="1122216" cy="1125022"/>
            </a:xfrm>
            <a:prstGeom prst="ellipse">
              <a:avLst/>
            </a:prstGeom>
            <a:noFill/>
            <a:ln w="19050" cap="flat" cmpd="sng" algn="ctr">
              <a:solidFill>
                <a:srgbClr val="00188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kern="0" dirty="0">
                <a:solidFill>
                  <a:srgbClr val="353535"/>
                </a:solidFill>
                <a:latin typeface="Segoe UI Semilight"/>
                <a:ea typeface="Segoe UI" pitchFamily="34" charset="0"/>
                <a:cs typeface="Segoe UI" pitchFamily="34" charset="0"/>
              </a:endParaRPr>
            </a:p>
          </p:txBody>
        </p:sp>
        <p:pic>
          <p:nvPicPr>
            <p:cNvPr id="43" name="Graphic 42" descr="Document">
              <a:extLst>
                <a:ext uri="{FF2B5EF4-FFF2-40B4-BE49-F238E27FC236}">
                  <a16:creationId xmlns:a16="http://schemas.microsoft.com/office/drawing/2014/main" id="{9D360B40-734A-48C2-8A90-A43CBBA3B6FF}"/>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77790" y="4794844"/>
              <a:ext cx="637735" cy="635959"/>
            </a:xfrm>
            <a:prstGeom prst="rect">
              <a:avLst/>
            </a:prstGeom>
          </p:spPr>
        </p:pic>
      </p:grpSp>
      <p:grpSp>
        <p:nvGrpSpPr>
          <p:cNvPr id="44" name="Group 43">
            <a:extLst>
              <a:ext uri="{FF2B5EF4-FFF2-40B4-BE49-F238E27FC236}">
                <a16:creationId xmlns:a16="http://schemas.microsoft.com/office/drawing/2014/main" id="{57180DE2-436D-4A88-9B4D-2CE3FED1A3A2}"/>
              </a:ext>
            </a:extLst>
          </p:cNvPr>
          <p:cNvGrpSpPr/>
          <p:nvPr/>
        </p:nvGrpSpPr>
        <p:grpSpPr>
          <a:xfrm>
            <a:off x="1802557" y="3005465"/>
            <a:ext cx="656798" cy="680023"/>
            <a:chOff x="6035550" y="4552950"/>
            <a:chExt cx="1122216" cy="1125022"/>
          </a:xfrm>
        </p:grpSpPr>
        <p:sp>
          <p:nvSpPr>
            <p:cNvPr id="45" name="Oval 44">
              <a:extLst>
                <a:ext uri="{FF2B5EF4-FFF2-40B4-BE49-F238E27FC236}">
                  <a16:creationId xmlns:a16="http://schemas.microsoft.com/office/drawing/2014/main" id="{D9C21EEA-0A63-4939-9D84-02FE79348CEA}"/>
                </a:ext>
              </a:extLst>
            </p:cNvPr>
            <p:cNvSpPr/>
            <p:nvPr/>
          </p:nvSpPr>
          <p:spPr bwMode="auto">
            <a:xfrm flipH="1">
              <a:off x="6035550" y="4552950"/>
              <a:ext cx="1122216" cy="1125022"/>
            </a:xfrm>
            <a:prstGeom prst="ellipse">
              <a:avLst/>
            </a:prstGeom>
            <a:noFill/>
            <a:ln w="19050" cap="flat" cmpd="sng" algn="ctr">
              <a:solidFill>
                <a:srgbClr val="00188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kern="0" dirty="0">
                <a:solidFill>
                  <a:srgbClr val="353535"/>
                </a:solidFill>
                <a:latin typeface="Segoe UI Semilight"/>
                <a:ea typeface="Segoe UI" pitchFamily="34" charset="0"/>
                <a:cs typeface="Segoe UI" pitchFamily="34" charset="0"/>
              </a:endParaRPr>
            </a:p>
          </p:txBody>
        </p:sp>
        <p:pic>
          <p:nvPicPr>
            <p:cNvPr id="46" name="Graphic 45" descr="Document">
              <a:extLst>
                <a:ext uri="{FF2B5EF4-FFF2-40B4-BE49-F238E27FC236}">
                  <a16:creationId xmlns:a16="http://schemas.microsoft.com/office/drawing/2014/main" id="{8DBB32CD-A6C2-4247-A25C-1AC6C83B7F71}"/>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77790" y="4794844"/>
              <a:ext cx="637735" cy="635959"/>
            </a:xfrm>
            <a:prstGeom prst="rect">
              <a:avLst/>
            </a:prstGeom>
          </p:spPr>
        </p:pic>
      </p:grpSp>
      <p:grpSp>
        <p:nvGrpSpPr>
          <p:cNvPr id="14" name="Group 13">
            <a:extLst>
              <a:ext uri="{FF2B5EF4-FFF2-40B4-BE49-F238E27FC236}">
                <a16:creationId xmlns:a16="http://schemas.microsoft.com/office/drawing/2014/main" id="{4E0ADF3F-A509-4E02-9412-5DC594D0689F}"/>
              </a:ext>
            </a:extLst>
          </p:cNvPr>
          <p:cNvGrpSpPr/>
          <p:nvPr/>
        </p:nvGrpSpPr>
        <p:grpSpPr>
          <a:xfrm>
            <a:off x="4391889" y="2234786"/>
            <a:ext cx="2926643" cy="489689"/>
            <a:chOff x="4305300" y="2191165"/>
            <a:chExt cx="2869518" cy="480131"/>
          </a:xfrm>
        </p:grpSpPr>
        <p:cxnSp>
          <p:nvCxnSpPr>
            <p:cNvPr id="11" name="Straight Connector 10">
              <a:extLst>
                <a:ext uri="{FF2B5EF4-FFF2-40B4-BE49-F238E27FC236}">
                  <a16:creationId xmlns:a16="http://schemas.microsoft.com/office/drawing/2014/main" id="{B0544194-B9A8-4C88-8A4E-C4B72FEBD75C}"/>
                </a:ext>
              </a:extLst>
            </p:cNvPr>
            <p:cNvCxnSpPr/>
            <p:nvPr/>
          </p:nvCxnSpPr>
          <p:spPr>
            <a:xfrm flipH="1">
              <a:off x="4318000" y="2191165"/>
              <a:ext cx="2856818" cy="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E0FFB9E-105F-485C-B229-723C095B53EB}"/>
                </a:ext>
              </a:extLst>
            </p:cNvPr>
            <p:cNvCxnSpPr/>
            <p:nvPr/>
          </p:nvCxnSpPr>
          <p:spPr>
            <a:xfrm>
              <a:off x="4305300" y="2191165"/>
              <a:ext cx="0" cy="480131"/>
            </a:xfrm>
            <a:prstGeom prst="straightConnector1">
              <a:avLst/>
            </a:prstGeom>
            <a:ln w="19050">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5" name="Rectangle: Rounded Corners 14">
            <a:extLst>
              <a:ext uri="{FF2B5EF4-FFF2-40B4-BE49-F238E27FC236}">
                <a16:creationId xmlns:a16="http://schemas.microsoft.com/office/drawing/2014/main" id="{4E6FB486-6867-4D83-8FBA-39B9D3B98DF6}"/>
              </a:ext>
            </a:extLst>
          </p:cNvPr>
          <p:cNvSpPr/>
          <p:nvPr/>
        </p:nvSpPr>
        <p:spPr bwMode="auto">
          <a:xfrm>
            <a:off x="1204986" y="1489574"/>
            <a:ext cx="1825815" cy="4287385"/>
          </a:xfrm>
          <a:prstGeom prst="roundRect">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 name="TextBox 15">
            <a:extLst>
              <a:ext uri="{FF2B5EF4-FFF2-40B4-BE49-F238E27FC236}">
                <a16:creationId xmlns:a16="http://schemas.microsoft.com/office/drawing/2014/main" id="{05D64EB5-F4F3-4155-B985-CD8D2E69F8A2}"/>
              </a:ext>
            </a:extLst>
          </p:cNvPr>
          <p:cNvSpPr txBox="1"/>
          <p:nvPr/>
        </p:nvSpPr>
        <p:spPr>
          <a:xfrm>
            <a:off x="1280970" y="5201379"/>
            <a:ext cx="1699579" cy="618390"/>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122" dirty="0">
                <a:gradFill>
                  <a:gsLst>
                    <a:gs pos="2917">
                      <a:srgbClr val="353535"/>
                    </a:gs>
                    <a:gs pos="30000">
                      <a:srgbClr val="353535"/>
                    </a:gs>
                  </a:gsLst>
                  <a:lin ang="5400000" scaled="0"/>
                </a:gradFill>
                <a:latin typeface="Segoe UI Semilight"/>
              </a:rPr>
              <a:t>Backup data from multiple sources</a:t>
            </a:r>
          </a:p>
        </p:txBody>
      </p:sp>
      <p:cxnSp>
        <p:nvCxnSpPr>
          <p:cNvPr id="18" name="Straight Arrow Connector 17">
            <a:extLst>
              <a:ext uri="{FF2B5EF4-FFF2-40B4-BE49-F238E27FC236}">
                <a16:creationId xmlns:a16="http://schemas.microsoft.com/office/drawing/2014/main" id="{174D6D99-8832-48C8-95BC-C80751653076}"/>
              </a:ext>
            </a:extLst>
          </p:cNvPr>
          <p:cNvCxnSpPr>
            <a:stCxn id="45" idx="2"/>
          </p:cNvCxnSpPr>
          <p:nvPr/>
        </p:nvCxnSpPr>
        <p:spPr>
          <a:xfrm flipV="1">
            <a:off x="2459356" y="3338728"/>
            <a:ext cx="1530996" cy="6749"/>
          </a:xfrm>
          <a:prstGeom prst="straightConnector1">
            <a:avLst/>
          </a:prstGeom>
          <a:ln w="12700">
            <a:solidFill>
              <a:schemeClr val="tx1"/>
            </a:solidFill>
            <a:prstDash val="dash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811B538-E734-4459-8A85-CC0C6524BCD3}"/>
              </a:ext>
            </a:extLst>
          </p:cNvPr>
          <p:cNvCxnSpPr/>
          <p:nvPr/>
        </p:nvCxnSpPr>
        <p:spPr>
          <a:xfrm flipV="1">
            <a:off x="2459160" y="3345477"/>
            <a:ext cx="1531192" cy="1252776"/>
          </a:xfrm>
          <a:prstGeom prst="straightConnector1">
            <a:avLst/>
          </a:prstGeom>
          <a:ln w="12700">
            <a:solidFill>
              <a:schemeClr val="tx1"/>
            </a:solidFill>
            <a:prstDash val="dash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5533096A-11C1-4B42-920C-ACA9BD599516}"/>
              </a:ext>
            </a:extLst>
          </p:cNvPr>
          <p:cNvCxnSpPr>
            <a:cxnSpLocks/>
          </p:cNvCxnSpPr>
          <p:nvPr/>
        </p:nvCxnSpPr>
        <p:spPr>
          <a:xfrm>
            <a:off x="2459160" y="2148632"/>
            <a:ext cx="1531192" cy="1190095"/>
          </a:xfrm>
          <a:prstGeom prst="straightConnector1">
            <a:avLst/>
          </a:prstGeom>
          <a:ln w="12700">
            <a:solidFill>
              <a:schemeClr val="tx1"/>
            </a:solidFill>
            <a:prstDash val="dashDot"/>
            <a:headEnd type="none"/>
            <a:tailEnd type="triangle"/>
          </a:ln>
        </p:spPr>
        <p:style>
          <a:lnRef idx="1">
            <a:schemeClr val="accent1"/>
          </a:lnRef>
          <a:fillRef idx="0">
            <a:schemeClr val="accent1"/>
          </a:fillRef>
          <a:effectRef idx="0">
            <a:schemeClr val="accent1"/>
          </a:effectRef>
          <a:fontRef idx="minor">
            <a:schemeClr val="tx1"/>
          </a:fontRef>
        </p:style>
      </p:cxnSp>
      <p:sp>
        <p:nvSpPr>
          <p:cNvPr id="62" name="Arrow: Right 61">
            <a:extLst>
              <a:ext uri="{FF2B5EF4-FFF2-40B4-BE49-F238E27FC236}">
                <a16:creationId xmlns:a16="http://schemas.microsoft.com/office/drawing/2014/main" id="{2B144BD1-5106-46EB-94B7-246F0440C02E}"/>
              </a:ext>
            </a:extLst>
          </p:cNvPr>
          <p:cNvSpPr/>
          <p:nvPr/>
        </p:nvSpPr>
        <p:spPr bwMode="auto">
          <a:xfrm>
            <a:off x="5267423" y="2944119"/>
            <a:ext cx="1734534" cy="882816"/>
          </a:xfrm>
          <a:prstGeom prst="rightArrow">
            <a:avLst/>
          </a:prstGeom>
          <a:noFill/>
          <a:ln w="22225">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dirty="0">
                <a:solidFill>
                  <a:srgbClr val="353535"/>
                </a:solidFill>
                <a:latin typeface="Segoe UI Semilight"/>
                <a:ea typeface="Segoe UI" pitchFamily="34" charset="0"/>
                <a:cs typeface="Segoe UI" pitchFamily="34" charset="0"/>
              </a:rPr>
              <a:t>Ship</a:t>
            </a:r>
          </a:p>
        </p:txBody>
      </p:sp>
      <p:cxnSp>
        <p:nvCxnSpPr>
          <p:cNvPr id="23" name="Straight Arrow Connector 22">
            <a:extLst>
              <a:ext uri="{FF2B5EF4-FFF2-40B4-BE49-F238E27FC236}">
                <a16:creationId xmlns:a16="http://schemas.microsoft.com/office/drawing/2014/main" id="{8FA408A8-0A41-47ED-8843-1A230C69ED53}"/>
              </a:ext>
            </a:extLst>
          </p:cNvPr>
          <p:cNvCxnSpPr>
            <a:stCxn id="90" idx="3"/>
            <a:endCxn id="91" idx="1"/>
          </p:cNvCxnSpPr>
          <p:nvPr/>
        </p:nvCxnSpPr>
        <p:spPr>
          <a:xfrm>
            <a:off x="8813053" y="3436147"/>
            <a:ext cx="396321" cy="10865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E7280C5-3C77-45DC-BE82-99D589EB86B4}"/>
              </a:ext>
            </a:extLst>
          </p:cNvPr>
          <p:cNvSpPr txBox="1"/>
          <p:nvPr/>
        </p:nvSpPr>
        <p:spPr>
          <a:xfrm>
            <a:off x="3784926" y="4252917"/>
            <a:ext cx="1372289" cy="762393"/>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632" dirty="0">
                <a:gradFill>
                  <a:gsLst>
                    <a:gs pos="2917">
                      <a:srgbClr val="353535"/>
                    </a:gs>
                    <a:gs pos="30000">
                      <a:srgbClr val="353535"/>
                    </a:gs>
                  </a:gsLst>
                  <a:lin ang="5400000" scaled="0"/>
                </a:gradFill>
                <a:latin typeface="Segoe UI Semilight"/>
              </a:rPr>
              <a:t>Azure Data Box</a:t>
            </a:r>
          </a:p>
        </p:txBody>
      </p:sp>
      <p:sp>
        <p:nvSpPr>
          <p:cNvPr id="25" name="TextBox 24">
            <a:extLst>
              <a:ext uri="{FF2B5EF4-FFF2-40B4-BE49-F238E27FC236}">
                <a16:creationId xmlns:a16="http://schemas.microsoft.com/office/drawing/2014/main" id="{524D3144-DF9F-4E6A-9B39-812F1C6A8F2E}"/>
              </a:ext>
            </a:extLst>
          </p:cNvPr>
          <p:cNvSpPr txBox="1"/>
          <p:nvPr/>
        </p:nvSpPr>
        <p:spPr>
          <a:xfrm>
            <a:off x="3447210" y="4977407"/>
            <a:ext cx="2253765" cy="647165"/>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2448" b="1" dirty="0">
                <a:gradFill>
                  <a:gsLst>
                    <a:gs pos="2917">
                      <a:srgbClr val="353535"/>
                    </a:gs>
                    <a:gs pos="30000">
                      <a:srgbClr val="353535"/>
                    </a:gs>
                  </a:gsLst>
                  <a:lin ang="5400000" scaled="0"/>
                </a:gradFill>
                <a:latin typeface="Segoe UI Semilight"/>
              </a:rPr>
              <a:t>Up to 100 TB</a:t>
            </a:r>
          </a:p>
        </p:txBody>
      </p:sp>
      <p:sp>
        <p:nvSpPr>
          <p:cNvPr id="67" name="TextBox 66">
            <a:extLst>
              <a:ext uri="{FF2B5EF4-FFF2-40B4-BE49-F238E27FC236}">
                <a16:creationId xmlns:a16="http://schemas.microsoft.com/office/drawing/2014/main" id="{1EAC41AD-E5B0-4EDA-B0CB-043BE5DE9F9D}"/>
              </a:ext>
            </a:extLst>
          </p:cNvPr>
          <p:cNvSpPr txBox="1"/>
          <p:nvPr/>
        </p:nvSpPr>
        <p:spPr>
          <a:xfrm>
            <a:off x="1944137" y="6153825"/>
            <a:ext cx="2601814" cy="521434"/>
          </a:xfrm>
          <a:prstGeom prst="rect">
            <a:avLst/>
          </a:prstGeom>
          <a:solidFill>
            <a:srgbClr val="002060"/>
          </a:solidFill>
        </p:spPr>
        <p:txBody>
          <a:bodyPr wrap="square" lIns="182854" tIns="146283" rIns="182854" bIns="146283" rtlCol="0">
            <a:spAutoFit/>
          </a:bodyPr>
          <a:lstStyle/>
          <a:p>
            <a:pPr algn="ctr" defTabSz="932563">
              <a:lnSpc>
                <a:spcPct val="90000"/>
              </a:lnSpc>
              <a:spcAft>
                <a:spcPts val="600"/>
              </a:spcAft>
              <a:defRPr/>
            </a:pPr>
            <a:r>
              <a:rPr lang="en-US" sz="1632" dirty="0">
                <a:solidFill>
                  <a:srgbClr val="FFFFFF"/>
                </a:solidFill>
                <a:latin typeface="Segoe UI Semilight"/>
              </a:rPr>
              <a:t>No procuring of disks</a:t>
            </a:r>
          </a:p>
        </p:txBody>
      </p:sp>
      <p:sp>
        <p:nvSpPr>
          <p:cNvPr id="68" name="TextBox 67">
            <a:extLst>
              <a:ext uri="{FF2B5EF4-FFF2-40B4-BE49-F238E27FC236}">
                <a16:creationId xmlns:a16="http://schemas.microsoft.com/office/drawing/2014/main" id="{E76712FF-E4F8-42F5-88B8-708D93B426FE}"/>
              </a:ext>
            </a:extLst>
          </p:cNvPr>
          <p:cNvSpPr txBox="1"/>
          <p:nvPr/>
        </p:nvSpPr>
        <p:spPr>
          <a:xfrm>
            <a:off x="4838727" y="6153825"/>
            <a:ext cx="2596968" cy="521434"/>
          </a:xfrm>
          <a:prstGeom prst="rect">
            <a:avLst/>
          </a:prstGeom>
          <a:solidFill>
            <a:srgbClr val="002060"/>
          </a:solidFill>
        </p:spPr>
        <p:txBody>
          <a:bodyPr wrap="square" lIns="182854" tIns="146283" rIns="182854" bIns="146283" rtlCol="0">
            <a:spAutoFit/>
          </a:bodyPr>
          <a:lstStyle/>
          <a:p>
            <a:pPr algn="ctr" defTabSz="932563">
              <a:lnSpc>
                <a:spcPct val="90000"/>
              </a:lnSpc>
              <a:spcAft>
                <a:spcPts val="600"/>
              </a:spcAft>
              <a:defRPr/>
            </a:pPr>
            <a:r>
              <a:rPr lang="en-US" sz="1632" dirty="0">
                <a:solidFill>
                  <a:srgbClr val="FFFFFF"/>
                </a:solidFill>
                <a:latin typeface="Segoe UI Semilight"/>
              </a:rPr>
              <a:t>Parallel transfers</a:t>
            </a:r>
          </a:p>
        </p:txBody>
      </p:sp>
      <p:sp>
        <p:nvSpPr>
          <p:cNvPr id="69" name="TextBox 68">
            <a:extLst>
              <a:ext uri="{FF2B5EF4-FFF2-40B4-BE49-F238E27FC236}">
                <a16:creationId xmlns:a16="http://schemas.microsoft.com/office/drawing/2014/main" id="{4F2B50EC-CC20-42A3-9D83-DB1522C1F30B}"/>
              </a:ext>
            </a:extLst>
          </p:cNvPr>
          <p:cNvSpPr txBox="1"/>
          <p:nvPr/>
        </p:nvSpPr>
        <p:spPr>
          <a:xfrm>
            <a:off x="7728473" y="6145957"/>
            <a:ext cx="2579324" cy="521434"/>
          </a:xfrm>
          <a:prstGeom prst="rect">
            <a:avLst/>
          </a:prstGeom>
          <a:solidFill>
            <a:srgbClr val="002060"/>
          </a:solidFill>
        </p:spPr>
        <p:txBody>
          <a:bodyPr wrap="square" lIns="182854" tIns="146283" rIns="182854" bIns="146283" rtlCol="0">
            <a:spAutoFit/>
          </a:bodyPr>
          <a:lstStyle/>
          <a:p>
            <a:pPr algn="ctr" defTabSz="932563">
              <a:lnSpc>
                <a:spcPct val="90000"/>
              </a:lnSpc>
              <a:spcAft>
                <a:spcPts val="600"/>
              </a:spcAft>
              <a:defRPr/>
            </a:pPr>
            <a:r>
              <a:rPr lang="en-US" sz="1632" dirty="0">
                <a:solidFill>
                  <a:srgbClr val="FFFFFF"/>
                </a:solidFill>
                <a:latin typeface="Segoe UI Semilight"/>
              </a:rPr>
              <a:t>Safe and secure</a:t>
            </a:r>
          </a:p>
        </p:txBody>
      </p:sp>
    </p:spTree>
    <p:extLst>
      <p:ext uri="{BB962C8B-B14F-4D97-AF65-F5344CB8AC3E}">
        <p14:creationId xmlns:p14="http://schemas.microsoft.com/office/powerpoint/2010/main" val="376262189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xmlns:a16="http://schemas.microsoft.com/office/drawing/2014/main" xmlns:a14="http://schemas.microsoft.com/office/drawing/2010/main" xmlns:asvg="http://schemas.microsoft.com/office/drawing/2016/SVG/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right)">
                                      <p:cBhvr>
                                        <p:cTn id="7" dur="500"/>
                                        <p:tgtEl>
                                          <p:spTgt spid="14"/>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42" presetClass="path" presetSubtype="0" accel="50000" decel="50000" fill="hold" nodeType="withEffect">
                                  <p:stCondLst>
                                    <p:cond delay="0"/>
                                  </p:stCondLst>
                                  <p:childTnLst>
                                    <p:animMotion origin="layout" path="M -3.95833E-6 -7.40741E-7 L -0.00078 0.18079 " pathEditMode="relative" rAng="0" ptsTypes="AA">
                                      <p:cBhvr>
                                        <p:cTn id="14" dur="2000" fill="hold"/>
                                        <p:tgtEl>
                                          <p:spTgt spid="44"/>
                                        </p:tgtEl>
                                        <p:attrNameLst>
                                          <p:attrName>ppt_x</p:attrName>
                                          <p:attrName>ppt_y</p:attrName>
                                        </p:attrNameLst>
                                      </p:cBhvr>
                                      <p:rCtr x="-39" y="9028"/>
                                    </p:animMotion>
                                  </p:childTnLst>
                                </p:cTn>
                              </p:par>
                              <p:par>
                                <p:cTn id="15" presetID="42" presetClass="path" presetSubtype="0" accel="50000" decel="50000" fill="hold" nodeType="withEffect">
                                  <p:stCondLst>
                                    <p:cond delay="0"/>
                                  </p:stCondLst>
                                  <p:childTnLst>
                                    <p:animMotion origin="layout" path="M -3.95833E-6 3.7037E-6 L 0.0017 -0.17871 " pathEditMode="relative" rAng="0" ptsTypes="AA">
                                      <p:cBhvr>
                                        <p:cTn id="16" dur="2000" fill="hold"/>
                                        <p:tgtEl>
                                          <p:spTgt spid="41"/>
                                        </p:tgtEl>
                                        <p:attrNameLst>
                                          <p:attrName>ppt_x</p:attrName>
                                          <p:attrName>ppt_y</p:attrName>
                                        </p:attrNameLst>
                                      </p:cBhvr>
                                      <p:rCtr x="78" y="-8935"/>
                                    </p:animMotion>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22" presetClass="entr" presetSubtype="8" fill="hold"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wipe(left)">
                                      <p:cBhvr>
                                        <p:cTn id="25" dur="500"/>
                                        <p:tgtEl>
                                          <p:spTgt spid="60"/>
                                        </p:tgtEl>
                                      </p:cBhvr>
                                    </p:animEffect>
                                  </p:childTnLst>
                                </p:cTn>
                              </p:par>
                              <p:par>
                                <p:cTn id="26" presetID="22" presetClass="entr" presetSubtype="8"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left)">
                                      <p:cBhvr>
                                        <p:cTn id="28" dur="500"/>
                                        <p:tgtEl>
                                          <p:spTgt spid="18"/>
                                        </p:tgtEl>
                                      </p:cBhvr>
                                    </p:animEffect>
                                  </p:childTnLst>
                                </p:cTn>
                              </p:par>
                              <p:par>
                                <p:cTn id="29" presetID="22" presetClass="entr" presetSubtype="8"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500"/>
                                        <p:tgtEl>
                                          <p:spTgt spid="20"/>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wipe(left)">
                                      <p:cBhvr>
                                        <p:cTn id="38" dur="500"/>
                                        <p:tgtEl>
                                          <p:spTgt spid="62"/>
                                        </p:tgtEl>
                                      </p:cBhvr>
                                    </p:animEffec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26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10" presetClass="entr" presetSubtype="0" fill="hold" grpId="0" nodeType="withEffect">
                                  <p:stCondLst>
                                    <p:cond delay="0"/>
                                  </p:stCondLst>
                                  <p:childTnLst>
                                    <p:set>
                                      <p:cBhvr>
                                        <p:cTn id="46" dur="1" fill="hold">
                                          <p:stCondLst>
                                            <p:cond delay="0"/>
                                          </p:stCondLst>
                                        </p:cTn>
                                        <p:tgtEl>
                                          <p:spTgt spid="67"/>
                                        </p:tgtEl>
                                        <p:attrNameLst>
                                          <p:attrName>style.visibility</p:attrName>
                                        </p:attrNameLst>
                                      </p:cBhvr>
                                      <p:to>
                                        <p:strVal val="visible"/>
                                      </p:to>
                                    </p:set>
                                    <p:animEffect transition="in" filter="fade">
                                      <p:cBhvr>
                                        <p:cTn id="47" dur="250"/>
                                        <p:tgtEl>
                                          <p:spTgt spid="6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8"/>
                                        </p:tgtEl>
                                        <p:attrNameLst>
                                          <p:attrName>style.visibility</p:attrName>
                                        </p:attrNameLst>
                                      </p:cBhvr>
                                      <p:to>
                                        <p:strVal val="visible"/>
                                      </p:to>
                                    </p:set>
                                    <p:animEffect transition="in" filter="fade">
                                      <p:cBhvr>
                                        <p:cTn id="50" dur="250"/>
                                        <p:tgtEl>
                                          <p:spTgt spid="6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fade">
                                      <p:cBhvr>
                                        <p:cTn id="53" dur="25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animBg="1"/>
      <p:bldP spid="16" grpId="0"/>
      <p:bldP spid="62" grpId="0" animBg="1"/>
      <p:bldP spid="24" grpId="0"/>
      <p:bldP spid="25" grpId="0"/>
      <p:bldP spid="67" grpId="0" animBg="1"/>
      <p:bldP spid="68" grpId="0" animBg="1"/>
      <p:bldP spid="6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82" y="-4671"/>
            <a:ext cx="5391208" cy="6992541"/>
          </a:xfrm>
          <a:prstGeom prst="rect">
            <a:avLst/>
          </a:prstGeom>
          <a:solidFill>
            <a:srgbClr val="003D7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Box 4"/>
          <p:cNvSpPr txBox="1"/>
          <p:nvPr/>
        </p:nvSpPr>
        <p:spPr>
          <a:xfrm>
            <a:off x="183197" y="748228"/>
            <a:ext cx="4895191" cy="860145"/>
          </a:xfrm>
          <a:prstGeom prst="rect">
            <a:avLst/>
          </a:prstGeom>
          <a:noFill/>
        </p:spPr>
        <p:txBody>
          <a:bodyPr wrap="square" lIns="182828" tIns="146262" rIns="182828" bIns="146262" rtlCol="0">
            <a:spAutoFit/>
          </a:bodyPr>
          <a:lstStyle/>
          <a:p>
            <a:pPr marL="0" marR="0" lvl="0" indent="0" algn="l" defTabSz="932014" rtl="0" eaLnBrk="0" fontAlgn="base" latinLnBrk="0" hangingPunct="0">
              <a:lnSpc>
                <a:spcPct val="90000"/>
              </a:lnSpc>
              <a:spcBef>
                <a:spcPct val="0"/>
              </a:spcBef>
              <a:spcAft>
                <a:spcPts val="600"/>
              </a:spcAft>
              <a:buClrTx/>
              <a:buSzTx/>
              <a:buFontTx/>
              <a:buNone/>
              <a:tabLst/>
              <a:defRPr/>
            </a:pPr>
            <a:r>
              <a:rPr kumimoji="0" lang="en-US" sz="3998" b="0" i="0" u="none" strike="noStrike" kern="0" cap="none" spc="0" normalizeH="0" baseline="0" noProof="0" dirty="0">
                <a:ln>
                  <a:noFill/>
                </a:ln>
                <a:solidFill>
                  <a:srgbClr val="FFFFFF"/>
                </a:solidFill>
                <a:effectLst/>
                <a:uLnTx/>
                <a:uFillTx/>
                <a:latin typeface="Segoe UI Light"/>
                <a:ea typeface="MS PGothic" panose="020B0600070205080204" pitchFamily="34" charset="-128"/>
                <a:cs typeface="+mn-cs"/>
              </a:rPr>
              <a:t>VMWare VM Backup</a:t>
            </a:r>
          </a:p>
        </p:txBody>
      </p:sp>
      <p:sp>
        <p:nvSpPr>
          <p:cNvPr id="6" name="Rectangle 5"/>
          <p:cNvSpPr/>
          <p:nvPr/>
        </p:nvSpPr>
        <p:spPr bwMode="auto">
          <a:xfrm>
            <a:off x="312217" y="1829820"/>
            <a:ext cx="4458613" cy="1661778"/>
          </a:xfrm>
          <a:prstGeom prst="rect">
            <a:avLst/>
          </a:prstGeom>
          <a:no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49175" tIns="186468" rIns="46616" bIns="190901"/>
          <a:lstStyle/>
          <a:p>
            <a:pPr marL="757735" marR="0" lvl="1" indent="-291436" algn="l" defTabSz="931577"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2448"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Agentless Backup</a:t>
            </a:r>
          </a:p>
          <a:p>
            <a:pPr marL="757735" marR="0" lvl="1" indent="-291436" algn="l" defTabSz="931577"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2448"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Cloud integrated</a:t>
            </a:r>
          </a:p>
          <a:p>
            <a:pPr marL="757735" marR="0" lvl="1" indent="-291436" algn="l" defTabSz="931577"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2448"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Discovery of </a:t>
            </a:r>
            <a:r>
              <a:rPr kumimoji="0" lang="en-US" sz="2448" b="0" i="0" u="none" strike="noStrike" kern="0" cap="none" spc="0" normalizeH="0" baseline="0" noProof="0" dirty="0" err="1">
                <a:ln>
                  <a:noFill/>
                </a:ln>
                <a:solidFill>
                  <a:srgbClr val="FFFFFF"/>
                </a:solidFill>
                <a:effectLst/>
                <a:uLnTx/>
                <a:uFillTx/>
                <a:latin typeface="Segoe UI Semilight" panose="020B0402040204020203" pitchFamily="34" charset="0"/>
                <a:ea typeface="+mn-ea"/>
                <a:cs typeface="Segoe UI Semilight" panose="020B0402040204020203" pitchFamily="34" charset="0"/>
              </a:rPr>
              <a:t>vCenter</a:t>
            </a:r>
            <a:endParaRPr kumimoji="0" lang="en-US" sz="2448"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757735" marR="0" lvl="1" indent="-291436" algn="l" defTabSz="931577"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2448" b="0" i="0" u="none" strike="noStrike" kern="0" cap="none" spc="0" normalizeH="0" baseline="0" noProof="0" dirty="0" err="1">
                <a:ln>
                  <a:noFill/>
                </a:ln>
                <a:solidFill>
                  <a:srgbClr val="FFFFFF"/>
                </a:solidFill>
                <a:effectLst/>
                <a:uLnTx/>
                <a:uFillTx/>
                <a:latin typeface="Segoe UI Semilight" panose="020B0402040204020203" pitchFamily="34" charset="0"/>
                <a:ea typeface="+mn-ea"/>
                <a:cs typeface="Segoe UI Semilight" panose="020B0402040204020203" pitchFamily="34" charset="0"/>
              </a:rPr>
              <a:t>vCenter</a:t>
            </a:r>
            <a:r>
              <a:rPr kumimoji="0" lang="en-US" sz="2448"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5.5, 6.0, 6.5 support</a:t>
            </a:r>
          </a:p>
          <a:p>
            <a:pPr marL="757735" marR="0" lvl="1" indent="-291436" algn="l" defTabSz="931577"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2448"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Folder-level Auto protection</a:t>
            </a:r>
          </a:p>
          <a:p>
            <a:pPr marL="757735" marR="0" lvl="1" indent="-291436" algn="l" defTabSz="931577"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2448"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Protect VMs stored on NFS/SAN/DAS</a:t>
            </a:r>
          </a:p>
          <a:p>
            <a:pPr marL="757735" marR="0" lvl="1" indent="-291436" algn="l" defTabSz="931577"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2448"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Available through MABS </a:t>
            </a:r>
          </a:p>
        </p:txBody>
      </p:sp>
      <p:grpSp>
        <p:nvGrpSpPr>
          <p:cNvPr id="13" name="Group 12"/>
          <p:cNvGrpSpPr/>
          <p:nvPr/>
        </p:nvGrpSpPr>
        <p:grpSpPr>
          <a:xfrm flipH="1">
            <a:off x="5082165" y="-3"/>
            <a:ext cx="619849" cy="6994527"/>
            <a:chOff x="5285978" y="-2"/>
            <a:chExt cx="607750" cy="6858002"/>
          </a:xfrm>
        </p:grpSpPr>
        <p:sp>
          <p:nvSpPr>
            <p:cNvPr id="11" name="Rectangle 10"/>
            <p:cNvSpPr/>
            <p:nvPr/>
          </p:nvSpPr>
          <p:spPr bwMode="auto">
            <a:xfrm>
              <a:off x="5285978" y="-2"/>
              <a:ext cx="302023" cy="6857999"/>
            </a:xfrm>
            <a:prstGeom prst="rect">
              <a:avLst/>
            </a:prstGeom>
            <a:solidFill>
              <a:schemeClr val="tx1">
                <a:lumMod val="75000"/>
                <a:alpha val="25098"/>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Rectangle 11"/>
            <p:cNvSpPr/>
            <p:nvPr/>
          </p:nvSpPr>
          <p:spPr bwMode="auto">
            <a:xfrm>
              <a:off x="5591705" y="1"/>
              <a:ext cx="302023" cy="6857999"/>
            </a:xfrm>
            <a:prstGeom prst="rect">
              <a:avLst/>
            </a:pr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pic>
        <p:nvPicPr>
          <p:cNvPr id="7" name="Picture 6"/>
          <p:cNvPicPr>
            <a:picLocks noChangeAspect="1"/>
          </p:cNvPicPr>
          <p:nvPr/>
        </p:nvPicPr>
        <p:blipFill>
          <a:blip r:embed="rId3"/>
          <a:stretch>
            <a:fillRect/>
          </a:stretch>
        </p:blipFill>
        <p:spPr>
          <a:xfrm>
            <a:off x="5377721" y="174863"/>
            <a:ext cx="7057872" cy="63242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3271177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29DE7B6-DC7C-4BA1-B406-EDDA0C0A31C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7624" y="-2"/>
            <a:ext cx="7688851" cy="6994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B11057CA-E53C-4049-88CC-427755B26603}"/>
              </a:ext>
            </a:extLst>
          </p:cNvPr>
          <p:cNvSpPr>
            <a:spLocks noGrp="1"/>
          </p:cNvSpPr>
          <p:nvPr>
            <p:ph type="title"/>
          </p:nvPr>
        </p:nvSpPr>
        <p:spPr>
          <a:xfrm>
            <a:off x="5293682" y="1332071"/>
            <a:ext cx="5588232" cy="2716429"/>
          </a:xfrm>
        </p:spPr>
        <p:txBody>
          <a:bodyPr vert="horz" lIns="91440" tIns="45720" rIns="91440" bIns="45720" rtlCol="0" anchor="b">
            <a:normAutofit/>
          </a:bodyPr>
          <a:lstStyle/>
          <a:p>
            <a:pPr defTabSz="914400"/>
            <a:r>
              <a:rPr lang="en-US" sz="5500" kern="1200" dirty="0">
                <a:solidFill>
                  <a:srgbClr val="FFFFFF"/>
                </a:solidFill>
                <a:latin typeface="+mj-lt"/>
                <a:ea typeface="+mj-ea"/>
                <a:cs typeface="+mj-cs"/>
              </a:rPr>
              <a:t>Azure Backup Server</a:t>
            </a:r>
          </a:p>
        </p:txBody>
      </p:sp>
      <p:pic>
        <p:nvPicPr>
          <p:cNvPr id="6" name="Picture 5">
            <a:extLst>
              <a:ext uri="{FF2B5EF4-FFF2-40B4-BE49-F238E27FC236}">
                <a16:creationId xmlns:a16="http://schemas.microsoft.com/office/drawing/2014/main" id="{69F2B36F-B8A1-415C-A963-87894EAD089E}"/>
              </a:ext>
            </a:extLst>
          </p:cNvPr>
          <p:cNvPicPr>
            <a:picLocks noChangeAspect="1"/>
          </p:cNvPicPr>
          <p:nvPr/>
        </p:nvPicPr>
        <p:blipFill>
          <a:blip r:embed="rId3"/>
          <a:stretch>
            <a:fillRect/>
          </a:stretch>
        </p:blipFill>
        <p:spPr>
          <a:xfrm>
            <a:off x="1520627" y="2657673"/>
            <a:ext cx="1672436" cy="1371600"/>
          </a:xfrm>
          <a:prstGeom prst="rect">
            <a:avLst/>
          </a:prstGeom>
        </p:spPr>
      </p:pic>
    </p:spTree>
    <p:extLst>
      <p:ext uri="{BB962C8B-B14F-4D97-AF65-F5344CB8AC3E}">
        <p14:creationId xmlns:p14="http://schemas.microsoft.com/office/powerpoint/2010/main" val="40416632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2B1A03-7F61-4FA9-825A-F9578F5E5796}"/>
              </a:ext>
            </a:extLst>
          </p:cNvPr>
          <p:cNvSpPr>
            <a:spLocks noGrp="1"/>
          </p:cNvSpPr>
          <p:nvPr>
            <p:ph type="title"/>
          </p:nvPr>
        </p:nvSpPr>
        <p:spPr/>
        <p:txBody>
          <a:bodyPr/>
          <a:lstStyle/>
          <a:p>
            <a:r>
              <a:rPr lang="en-US" dirty="0"/>
              <a:t>Azure Backup Server (MABS)</a:t>
            </a:r>
          </a:p>
        </p:txBody>
      </p:sp>
      <p:sp>
        <p:nvSpPr>
          <p:cNvPr id="4" name="Text Placeholder 3">
            <a:extLst>
              <a:ext uri="{FF2B5EF4-FFF2-40B4-BE49-F238E27FC236}">
                <a16:creationId xmlns:a16="http://schemas.microsoft.com/office/drawing/2014/main" id="{B16657FC-E2C0-463C-B42C-C3BD5103F75A}"/>
              </a:ext>
            </a:extLst>
          </p:cNvPr>
          <p:cNvSpPr>
            <a:spLocks noGrp="1"/>
          </p:cNvSpPr>
          <p:nvPr>
            <p:ph type="body" sz="quarter" idx="10"/>
          </p:nvPr>
        </p:nvSpPr>
        <p:spPr>
          <a:xfrm>
            <a:off x="275546" y="1211287"/>
            <a:ext cx="11887100" cy="4102720"/>
          </a:xfrm>
        </p:spPr>
        <p:txBody>
          <a:bodyPr/>
          <a:lstStyle/>
          <a:p>
            <a:r>
              <a:rPr lang="en-US" dirty="0"/>
              <a:t>Designed to address the protection of data at the workload level</a:t>
            </a:r>
          </a:p>
          <a:p>
            <a:r>
              <a:rPr lang="en-US" dirty="0"/>
              <a:t>Functionally equivalent to System Center Data Protection Manager except:</a:t>
            </a:r>
          </a:p>
          <a:p>
            <a:pPr lvl="1"/>
            <a:r>
              <a:rPr lang="en-US" dirty="0"/>
              <a:t>No integration with System Center components</a:t>
            </a:r>
          </a:p>
          <a:p>
            <a:pPr lvl="1"/>
            <a:r>
              <a:rPr lang="en-US" dirty="0"/>
              <a:t>No support for tapes</a:t>
            </a:r>
          </a:p>
          <a:p>
            <a:pPr lvl="1"/>
            <a:r>
              <a:rPr lang="en-US" dirty="0"/>
              <a:t>Requires an active Microsoft Azure subscription (and not a System Center license)</a:t>
            </a:r>
          </a:p>
        </p:txBody>
      </p:sp>
    </p:spTree>
    <p:extLst>
      <p:ext uri="{BB962C8B-B14F-4D97-AF65-F5344CB8AC3E}">
        <p14:creationId xmlns:p14="http://schemas.microsoft.com/office/powerpoint/2010/main" val="77576778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Infallible truths (of cloud computing)</a:t>
            </a:r>
          </a:p>
        </p:txBody>
      </p:sp>
      <p:sp>
        <p:nvSpPr>
          <p:cNvPr id="4" name="Rectangle: Rounded Corners 3"/>
          <p:cNvSpPr/>
          <p:nvPr/>
        </p:nvSpPr>
        <p:spPr bwMode="auto">
          <a:xfrm>
            <a:off x="427037" y="1439862"/>
            <a:ext cx="5410200" cy="1066800"/>
          </a:xfrm>
          <a:prstGeom prst="round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5439">
                      <a:srgbClr val="F8F8F8"/>
                    </a:gs>
                    <a:gs pos="10000">
                      <a:srgbClr val="F8F8F8"/>
                    </a:gs>
                  </a:gsLst>
                  <a:lin ang="5400000" scaled="0"/>
                </a:gradFill>
                <a:effectLst/>
                <a:uLnTx/>
                <a:uFillTx/>
              </a:rPr>
              <a:t>Software has bugs</a:t>
            </a:r>
          </a:p>
        </p:txBody>
      </p:sp>
      <p:sp>
        <p:nvSpPr>
          <p:cNvPr id="6" name="Rectangle: Rounded Corners 5"/>
          <p:cNvSpPr/>
          <p:nvPr/>
        </p:nvSpPr>
        <p:spPr bwMode="auto">
          <a:xfrm>
            <a:off x="6599237" y="5173662"/>
            <a:ext cx="5410200" cy="1066800"/>
          </a:xfrm>
          <a:prstGeom prst="round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5439">
                      <a:srgbClr val="F8F8F8"/>
                    </a:gs>
                    <a:gs pos="10000">
                      <a:srgbClr val="F8F8F8"/>
                    </a:gs>
                  </a:gsLst>
                  <a:lin ang="5400000" scaled="0"/>
                </a:gradFill>
                <a:effectLst/>
                <a:uLnTx/>
                <a:uFillTx/>
              </a:rPr>
              <a:t>Humans will make mistakes</a:t>
            </a:r>
          </a:p>
        </p:txBody>
      </p:sp>
      <p:sp>
        <p:nvSpPr>
          <p:cNvPr id="5" name="Rectangle: Rounded Corners 4"/>
          <p:cNvSpPr/>
          <p:nvPr/>
        </p:nvSpPr>
        <p:spPr bwMode="auto">
          <a:xfrm>
            <a:off x="3551237" y="3268662"/>
            <a:ext cx="5410200" cy="1066800"/>
          </a:xfrm>
          <a:prstGeom prst="round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5439">
                      <a:srgbClr val="F8F8F8"/>
                    </a:gs>
                    <a:gs pos="10000">
                      <a:srgbClr val="F8F8F8"/>
                    </a:gs>
                  </a:gsLst>
                  <a:lin ang="5400000" scaled="0"/>
                </a:gradFill>
                <a:effectLst/>
                <a:uLnTx/>
                <a:uFillTx/>
              </a:rPr>
              <a:t>Hardware will fail</a:t>
            </a:r>
          </a:p>
        </p:txBody>
      </p:sp>
    </p:spTree>
    <p:extLst>
      <p:ext uri="{BB962C8B-B14F-4D97-AF65-F5344CB8AC3E}">
        <p14:creationId xmlns:p14="http://schemas.microsoft.com/office/powerpoint/2010/main" val="14225429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grpId="1"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 presetClass="entr" presetSubtype="2" fill="hold" grpId="1" nodeType="after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1+#ppt_w/2"/>
                                          </p:val>
                                        </p:tav>
                                        <p:tav tm="100000">
                                          <p:val>
                                            <p:strVal val="#ppt_x"/>
                                          </p:val>
                                        </p:tav>
                                      </p:tavLst>
                                    </p:anim>
                                    <p:anim calcmode="lin" valueType="num">
                                      <p:cBhvr additive="base">
                                        <p:cTn id="21" dur="500" fill="hold"/>
                                        <p:tgtEl>
                                          <p:spTgt spid="5"/>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2" fill="hold" grpId="1"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1+#ppt_w/2"/>
                                          </p:val>
                                        </p:tav>
                                        <p:tav tm="100000">
                                          <p:val>
                                            <p:strVal val="#ppt_x"/>
                                          </p:val>
                                        </p:tav>
                                      </p:tavLst>
                                    </p:anim>
                                    <p:anim calcmode="lin" valueType="num">
                                      <p:cBhvr additive="base">
                                        <p:cTn id="26"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P spid="5" grpId="0" animBg="1"/>
      <p:bldP spid="5"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756057-9C85-4CB6-88C2-50E84E6F99DC}"/>
              </a:ext>
            </a:extLst>
          </p:cNvPr>
          <p:cNvSpPr>
            <a:spLocks noGrp="1"/>
          </p:cNvSpPr>
          <p:nvPr>
            <p:ph type="title"/>
          </p:nvPr>
        </p:nvSpPr>
        <p:spPr/>
        <p:txBody>
          <a:bodyPr/>
          <a:lstStyle/>
          <a:p>
            <a:r>
              <a:rPr lang="en-US" dirty="0"/>
              <a:t>Feature Comparison</a:t>
            </a:r>
          </a:p>
        </p:txBody>
      </p:sp>
      <p:graphicFrame>
        <p:nvGraphicFramePr>
          <p:cNvPr id="6" name="Table 5">
            <a:extLst>
              <a:ext uri="{FF2B5EF4-FFF2-40B4-BE49-F238E27FC236}">
                <a16:creationId xmlns:a16="http://schemas.microsoft.com/office/drawing/2014/main" id="{8553170F-A99D-4A03-A29E-FDFEDC821112}"/>
              </a:ext>
            </a:extLst>
          </p:cNvPr>
          <p:cNvGraphicFramePr>
            <a:graphicFrameLocks noGrp="1"/>
          </p:cNvGraphicFramePr>
          <p:nvPr>
            <p:extLst/>
          </p:nvPr>
        </p:nvGraphicFramePr>
        <p:xfrm>
          <a:off x="587090" y="1193214"/>
          <a:ext cx="10835960" cy="5547137"/>
        </p:xfrm>
        <a:graphic>
          <a:graphicData uri="http://schemas.openxmlformats.org/drawingml/2006/table">
            <a:tbl>
              <a:tblPr firstRow="1" firstCol="1" bandRow="1"/>
              <a:tblGrid>
                <a:gridCol w="2167192">
                  <a:extLst>
                    <a:ext uri="{9D8B030D-6E8A-4147-A177-3AD203B41FA5}">
                      <a16:colId xmlns:a16="http://schemas.microsoft.com/office/drawing/2014/main" val="3257825569"/>
                    </a:ext>
                  </a:extLst>
                </a:gridCol>
                <a:gridCol w="2167192">
                  <a:extLst>
                    <a:ext uri="{9D8B030D-6E8A-4147-A177-3AD203B41FA5}">
                      <a16:colId xmlns:a16="http://schemas.microsoft.com/office/drawing/2014/main" val="382471002"/>
                    </a:ext>
                  </a:extLst>
                </a:gridCol>
                <a:gridCol w="2167192">
                  <a:extLst>
                    <a:ext uri="{9D8B030D-6E8A-4147-A177-3AD203B41FA5}">
                      <a16:colId xmlns:a16="http://schemas.microsoft.com/office/drawing/2014/main" val="89798645"/>
                    </a:ext>
                  </a:extLst>
                </a:gridCol>
                <a:gridCol w="2167192">
                  <a:extLst>
                    <a:ext uri="{9D8B030D-6E8A-4147-A177-3AD203B41FA5}">
                      <a16:colId xmlns:a16="http://schemas.microsoft.com/office/drawing/2014/main" val="1190840130"/>
                    </a:ext>
                  </a:extLst>
                </a:gridCol>
                <a:gridCol w="2167192">
                  <a:extLst>
                    <a:ext uri="{9D8B030D-6E8A-4147-A177-3AD203B41FA5}">
                      <a16:colId xmlns:a16="http://schemas.microsoft.com/office/drawing/2014/main" val="3924402070"/>
                    </a:ext>
                  </a:extLst>
                </a:gridCol>
              </a:tblGrid>
              <a:tr h="409698">
                <a:tc>
                  <a:txBody>
                    <a:bodyPr/>
                    <a:lstStyle/>
                    <a:p>
                      <a:pPr marL="0" marR="0" algn="ctr">
                        <a:lnSpc>
                          <a:spcPct val="107000"/>
                        </a:lnSpc>
                        <a:spcBef>
                          <a:spcPts val="0"/>
                        </a:spcBef>
                        <a:spcAft>
                          <a:spcPts val="0"/>
                        </a:spcAft>
                      </a:pPr>
                      <a:r>
                        <a:rPr lang="en-US" sz="1200" b="1" dirty="0">
                          <a:solidFill>
                            <a:srgbClr val="CCCCCC"/>
                          </a:solidFill>
                          <a:effectLst>
                            <a:outerShdw blurRad="38100" dist="38100" dir="2700000" algn="tl">
                              <a:srgbClr val="000000">
                                <a:alpha val="43137"/>
                              </a:srgbClr>
                            </a:outerShdw>
                          </a:effectLst>
                          <a:latin typeface="segoe-ui_semibold"/>
                          <a:ea typeface="Times New Roman" panose="02020603050405020304" pitchFamily="18" charset="0"/>
                          <a:cs typeface="Segoe UI" panose="020B0502040204020203" pitchFamily="34" charset="0"/>
                        </a:rPr>
                        <a:t>Component</a:t>
                      </a:r>
                      <a:endParaRPr lang="en-US" sz="12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50402" marR="50402" marT="37801" marB="37801" anchor="b">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12700" cap="flat" cmpd="sng" algn="ctr">
                      <a:solidFill>
                        <a:srgbClr val="2E2E2E"/>
                      </a:solidFill>
                      <a:prstDash val="solid"/>
                      <a:round/>
                      <a:headEnd type="none" w="med" len="med"/>
                      <a:tailEnd type="none" w="med" len="med"/>
                    </a:lnT>
                    <a:lnB w="12700" cap="flat" cmpd="sng" algn="ctr">
                      <a:solidFill>
                        <a:srgbClr val="2E2E2E"/>
                      </a:solidFill>
                      <a:prstDash val="solid"/>
                      <a:round/>
                      <a:headEnd type="none" w="med" len="med"/>
                      <a:tailEnd type="none" w="med" len="med"/>
                    </a:lnB>
                    <a:solidFill>
                      <a:srgbClr val="1A1A1A"/>
                    </a:solidFill>
                  </a:tcPr>
                </a:tc>
                <a:tc>
                  <a:txBody>
                    <a:bodyPr/>
                    <a:lstStyle/>
                    <a:p>
                      <a:pPr marL="0" marR="0" algn="ctr">
                        <a:lnSpc>
                          <a:spcPct val="107000"/>
                        </a:lnSpc>
                        <a:spcBef>
                          <a:spcPts val="0"/>
                        </a:spcBef>
                        <a:spcAft>
                          <a:spcPts val="0"/>
                        </a:spcAft>
                      </a:pPr>
                      <a:r>
                        <a:rPr lang="en-US" sz="1200" b="1" dirty="0">
                          <a:solidFill>
                            <a:srgbClr val="CCCCCC"/>
                          </a:solidFill>
                          <a:effectLst>
                            <a:outerShdw blurRad="38100" dist="38100" dir="2700000" algn="tl">
                              <a:srgbClr val="000000">
                                <a:alpha val="43137"/>
                              </a:srgbClr>
                            </a:outerShdw>
                          </a:effectLst>
                          <a:latin typeface="segoe-ui_semibold"/>
                          <a:ea typeface="Times New Roman" panose="02020603050405020304" pitchFamily="18" charset="0"/>
                          <a:cs typeface="Segoe UI" panose="020B0502040204020203" pitchFamily="34" charset="0"/>
                        </a:rPr>
                        <a:t>Benefits</a:t>
                      </a:r>
                      <a:endParaRPr lang="en-US" sz="12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50402" marR="50402" marT="37801" marB="37801" anchor="b">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12700" cap="flat" cmpd="sng" algn="ctr">
                      <a:solidFill>
                        <a:srgbClr val="2E2E2E"/>
                      </a:solidFill>
                      <a:prstDash val="solid"/>
                      <a:round/>
                      <a:headEnd type="none" w="med" len="med"/>
                      <a:tailEnd type="none" w="med" len="med"/>
                    </a:lnT>
                    <a:lnB w="12700" cap="flat" cmpd="sng" algn="ctr">
                      <a:solidFill>
                        <a:srgbClr val="2E2E2E"/>
                      </a:solidFill>
                      <a:prstDash val="solid"/>
                      <a:round/>
                      <a:headEnd type="none" w="med" len="med"/>
                      <a:tailEnd type="none" w="med" len="med"/>
                    </a:lnB>
                    <a:solidFill>
                      <a:srgbClr val="1A1A1A"/>
                    </a:solidFill>
                  </a:tcPr>
                </a:tc>
                <a:tc>
                  <a:txBody>
                    <a:bodyPr/>
                    <a:lstStyle/>
                    <a:p>
                      <a:pPr marL="0" marR="0" algn="ctr">
                        <a:lnSpc>
                          <a:spcPct val="107000"/>
                        </a:lnSpc>
                        <a:spcBef>
                          <a:spcPts val="0"/>
                        </a:spcBef>
                        <a:spcAft>
                          <a:spcPts val="0"/>
                        </a:spcAft>
                      </a:pPr>
                      <a:r>
                        <a:rPr lang="en-US" sz="1200" b="1" dirty="0">
                          <a:solidFill>
                            <a:srgbClr val="CCCCCC"/>
                          </a:solidFill>
                          <a:effectLst>
                            <a:outerShdw blurRad="38100" dist="38100" dir="2700000" algn="tl">
                              <a:srgbClr val="000000">
                                <a:alpha val="43137"/>
                              </a:srgbClr>
                            </a:outerShdw>
                          </a:effectLst>
                          <a:latin typeface="segoe-ui_semibold"/>
                          <a:ea typeface="Times New Roman" panose="02020603050405020304" pitchFamily="18" charset="0"/>
                          <a:cs typeface="Segoe UI" panose="020B0502040204020203" pitchFamily="34" charset="0"/>
                        </a:rPr>
                        <a:t>Limits</a:t>
                      </a:r>
                      <a:endParaRPr lang="en-US" sz="12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50402" marR="50402" marT="37801" marB="37801" anchor="b">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12700" cap="flat" cmpd="sng" algn="ctr">
                      <a:solidFill>
                        <a:srgbClr val="2E2E2E"/>
                      </a:solidFill>
                      <a:prstDash val="solid"/>
                      <a:round/>
                      <a:headEnd type="none" w="med" len="med"/>
                      <a:tailEnd type="none" w="med" len="med"/>
                    </a:lnT>
                    <a:lnB w="12700" cap="flat" cmpd="sng" algn="ctr">
                      <a:solidFill>
                        <a:srgbClr val="2E2E2E"/>
                      </a:solidFill>
                      <a:prstDash val="solid"/>
                      <a:round/>
                      <a:headEnd type="none" w="med" len="med"/>
                      <a:tailEnd type="none" w="med" len="med"/>
                    </a:lnB>
                    <a:solidFill>
                      <a:srgbClr val="1A1A1A"/>
                    </a:solidFill>
                  </a:tcPr>
                </a:tc>
                <a:tc>
                  <a:txBody>
                    <a:bodyPr/>
                    <a:lstStyle/>
                    <a:p>
                      <a:pPr marL="0" marR="0" algn="ctr">
                        <a:lnSpc>
                          <a:spcPct val="107000"/>
                        </a:lnSpc>
                        <a:spcBef>
                          <a:spcPts val="0"/>
                        </a:spcBef>
                        <a:spcAft>
                          <a:spcPts val="0"/>
                        </a:spcAft>
                      </a:pPr>
                      <a:r>
                        <a:rPr lang="en-US" sz="1200" b="1" dirty="0">
                          <a:solidFill>
                            <a:srgbClr val="CCCCCC"/>
                          </a:solidFill>
                          <a:effectLst>
                            <a:outerShdw blurRad="38100" dist="38100" dir="2700000" algn="tl">
                              <a:srgbClr val="000000">
                                <a:alpha val="43137"/>
                              </a:srgbClr>
                            </a:outerShdw>
                          </a:effectLst>
                          <a:latin typeface="segoe-ui_semibold"/>
                          <a:ea typeface="Times New Roman" panose="02020603050405020304" pitchFamily="18" charset="0"/>
                          <a:cs typeface="Segoe UI" panose="020B0502040204020203" pitchFamily="34" charset="0"/>
                        </a:rPr>
                        <a:t>What is protected?</a:t>
                      </a:r>
                      <a:endParaRPr lang="en-US" sz="12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50402" marR="50402" marT="37801" marB="37801" anchor="b">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12700" cap="flat" cmpd="sng" algn="ctr">
                      <a:solidFill>
                        <a:srgbClr val="2E2E2E"/>
                      </a:solidFill>
                      <a:prstDash val="solid"/>
                      <a:round/>
                      <a:headEnd type="none" w="med" len="med"/>
                      <a:tailEnd type="none" w="med" len="med"/>
                    </a:lnT>
                    <a:lnB w="12700" cap="flat" cmpd="sng" algn="ctr">
                      <a:solidFill>
                        <a:srgbClr val="2E2E2E"/>
                      </a:solidFill>
                      <a:prstDash val="solid"/>
                      <a:round/>
                      <a:headEnd type="none" w="med" len="med"/>
                      <a:tailEnd type="none" w="med" len="med"/>
                    </a:lnB>
                    <a:solidFill>
                      <a:srgbClr val="1A1A1A"/>
                    </a:solidFill>
                  </a:tcPr>
                </a:tc>
                <a:tc>
                  <a:txBody>
                    <a:bodyPr/>
                    <a:lstStyle/>
                    <a:p>
                      <a:pPr marL="0" marR="0" algn="ctr">
                        <a:lnSpc>
                          <a:spcPct val="107000"/>
                        </a:lnSpc>
                        <a:spcBef>
                          <a:spcPts val="0"/>
                        </a:spcBef>
                        <a:spcAft>
                          <a:spcPts val="0"/>
                        </a:spcAft>
                      </a:pPr>
                      <a:r>
                        <a:rPr lang="en-US" sz="1200" b="1" dirty="0">
                          <a:solidFill>
                            <a:srgbClr val="CCCCCC"/>
                          </a:solidFill>
                          <a:effectLst>
                            <a:outerShdw blurRad="38100" dist="38100" dir="2700000" algn="tl">
                              <a:srgbClr val="000000">
                                <a:alpha val="43137"/>
                              </a:srgbClr>
                            </a:outerShdw>
                          </a:effectLst>
                          <a:latin typeface="segoe-ui_semibold"/>
                          <a:ea typeface="Times New Roman" panose="02020603050405020304" pitchFamily="18" charset="0"/>
                          <a:cs typeface="Segoe UI" panose="020B0502040204020203" pitchFamily="34" charset="0"/>
                        </a:rPr>
                        <a:t>Where are backups stored?</a:t>
                      </a:r>
                      <a:endParaRPr lang="en-US" sz="12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50402" marR="50402" marT="37801" marB="37801" anchor="b">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12700" cap="flat" cmpd="sng" algn="ctr">
                      <a:solidFill>
                        <a:srgbClr val="2E2E2E"/>
                      </a:solidFill>
                      <a:prstDash val="solid"/>
                      <a:round/>
                      <a:headEnd type="none" w="med" len="med"/>
                      <a:tailEnd type="none" w="med" len="med"/>
                    </a:lnT>
                    <a:lnB w="12700" cap="flat" cmpd="sng" algn="ctr">
                      <a:solidFill>
                        <a:srgbClr val="2E2E2E"/>
                      </a:solidFill>
                      <a:prstDash val="solid"/>
                      <a:round/>
                      <a:headEnd type="none" w="med" len="med"/>
                      <a:tailEnd type="none" w="med" len="med"/>
                    </a:lnB>
                    <a:solidFill>
                      <a:srgbClr val="1A1A1A"/>
                    </a:solidFill>
                  </a:tcPr>
                </a:tc>
                <a:extLst>
                  <a:ext uri="{0D108BD9-81ED-4DB2-BD59-A6C34878D82A}">
                    <a16:rowId xmlns:a16="http://schemas.microsoft.com/office/drawing/2014/main" val="755767261"/>
                  </a:ext>
                </a:extLst>
              </a:tr>
              <a:tr h="1722121">
                <a:tc>
                  <a:txBody>
                    <a:bodyPr/>
                    <a:lstStyle/>
                    <a:p>
                      <a:pPr marL="0" marR="0" algn="ctr">
                        <a:lnSpc>
                          <a:spcPct val="107000"/>
                        </a:lnSpc>
                        <a:spcBef>
                          <a:spcPts val="0"/>
                        </a:spcBef>
                        <a:spcAft>
                          <a:spcPts val="0"/>
                        </a:spcAft>
                      </a:pPr>
                      <a:r>
                        <a:rPr lang="en-US" sz="1200" dirty="0">
                          <a:solidFill>
                            <a:srgbClr val="CCCCCC"/>
                          </a:solidFill>
                          <a:effectLst/>
                          <a:latin typeface="Segoe UI" panose="020B0502040204020203" pitchFamily="34" charset="0"/>
                          <a:ea typeface="Times New Roman" panose="02020603050405020304" pitchFamily="18" charset="0"/>
                          <a:cs typeface="Times New Roman" panose="02020603050405020304" pitchFamily="18" charset="0"/>
                        </a:rPr>
                        <a:t>Azure Backup </a:t>
                      </a:r>
                    </a:p>
                    <a:p>
                      <a:pPr marL="0" marR="0" algn="ctr">
                        <a:lnSpc>
                          <a:spcPct val="107000"/>
                        </a:lnSpc>
                        <a:spcBef>
                          <a:spcPts val="0"/>
                        </a:spcBef>
                        <a:spcAft>
                          <a:spcPts val="0"/>
                        </a:spcAft>
                      </a:pPr>
                      <a:r>
                        <a:rPr lang="en-US" sz="1200" dirty="0">
                          <a:solidFill>
                            <a:srgbClr val="CCCCCC"/>
                          </a:solidFill>
                          <a:effectLst/>
                          <a:latin typeface="Segoe UI" panose="020B0502040204020203" pitchFamily="34" charset="0"/>
                          <a:ea typeface="Times New Roman" panose="02020603050405020304" pitchFamily="18" charset="0"/>
                          <a:cs typeface="Times New Roman" panose="02020603050405020304" pitchFamily="18" charset="0"/>
                        </a:rPr>
                        <a:t>(MARS) agent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0402" marR="50402" marT="37801" marB="37801" anchor="ctr">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12700" cap="flat" cmpd="sng" algn="ctr">
                      <a:solidFill>
                        <a:srgbClr val="2E2E2E"/>
                      </a:solidFill>
                      <a:prstDash val="solid"/>
                      <a:round/>
                      <a:headEnd type="none" w="med" len="med"/>
                      <a:tailEnd type="none" w="med" len="med"/>
                    </a:lnT>
                    <a:lnB w="12700" cap="flat" cmpd="sng" algn="ctr">
                      <a:solidFill>
                        <a:srgbClr val="2E2E2E"/>
                      </a:solidFill>
                      <a:prstDash val="solid"/>
                      <a:round/>
                      <a:headEnd type="none" w="med" len="med"/>
                      <a:tailEnd type="none" w="med" len="med"/>
                    </a:lnB>
                    <a:solidFill>
                      <a:srgbClr val="1A1A1A"/>
                    </a:solidFill>
                  </a:tcPr>
                </a:tc>
                <a:tc>
                  <a:txBody>
                    <a:bodyPr/>
                    <a:lstStyle/>
                    <a:p>
                      <a:pPr marL="171450" marR="0" indent="-171450">
                        <a:lnSpc>
                          <a:spcPct val="107000"/>
                        </a:lnSpc>
                        <a:spcBef>
                          <a:spcPts val="0"/>
                        </a:spcBef>
                        <a:spcAft>
                          <a:spcPts val="0"/>
                        </a:spcAft>
                        <a:buFont typeface="Arial" panose="020B0604020202020204" pitchFamily="34" charset="0"/>
                        <a:buChar char="•"/>
                      </a:pPr>
                      <a:r>
                        <a:rPr lang="en-US" sz="1200" dirty="0">
                          <a:solidFill>
                            <a:srgbClr val="CCCCCC"/>
                          </a:solidFill>
                          <a:effectLst/>
                          <a:latin typeface="Segoe UI" panose="020B0502040204020203" pitchFamily="34" charset="0"/>
                          <a:ea typeface="Times New Roman" panose="02020603050405020304" pitchFamily="18" charset="0"/>
                          <a:cs typeface="Times New Roman" panose="02020603050405020304" pitchFamily="18" charset="0"/>
                        </a:rPr>
                        <a:t>Back up files and folders on physical or virtual Windows OS (VMs can be on-premises or in Azure)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sz="1200" dirty="0">
                          <a:solidFill>
                            <a:srgbClr val="CCCCCC"/>
                          </a:solidFill>
                          <a:effectLst/>
                          <a:latin typeface="Segoe UI" panose="020B0502040204020203" pitchFamily="34" charset="0"/>
                          <a:ea typeface="Times New Roman" panose="02020603050405020304" pitchFamily="18" charset="0"/>
                          <a:cs typeface="Times New Roman" panose="02020603050405020304" pitchFamily="18" charset="0"/>
                        </a:rPr>
                        <a:t>No separate backup server required.</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0402" marR="50402" marT="37801" marB="37801">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12700" cap="flat" cmpd="sng" algn="ctr">
                      <a:solidFill>
                        <a:srgbClr val="2E2E2E"/>
                      </a:solidFill>
                      <a:prstDash val="solid"/>
                      <a:round/>
                      <a:headEnd type="none" w="med" len="med"/>
                      <a:tailEnd type="none" w="med" len="med"/>
                    </a:lnT>
                    <a:lnB w="12700" cap="flat" cmpd="sng" algn="ctr">
                      <a:solidFill>
                        <a:srgbClr val="2E2E2E"/>
                      </a:solidFill>
                      <a:prstDash val="solid"/>
                      <a:round/>
                      <a:headEnd type="none" w="med" len="med"/>
                      <a:tailEnd type="none" w="med" len="med"/>
                    </a:lnB>
                    <a:solidFill>
                      <a:srgbClr val="1A1A1A"/>
                    </a:solidFill>
                  </a:tcPr>
                </a:tc>
                <a:tc>
                  <a:txBody>
                    <a:bodyPr/>
                    <a:lstStyle/>
                    <a:p>
                      <a:pPr marL="171450" marR="0" indent="-171450">
                        <a:lnSpc>
                          <a:spcPct val="107000"/>
                        </a:lnSpc>
                        <a:spcBef>
                          <a:spcPts val="0"/>
                        </a:spcBef>
                        <a:spcAft>
                          <a:spcPts val="0"/>
                        </a:spcAft>
                        <a:buFont typeface="Arial" panose="020B0604020202020204" pitchFamily="34" charset="0"/>
                        <a:buChar char="•"/>
                      </a:pPr>
                      <a:r>
                        <a:rPr lang="en-US" sz="1200" dirty="0">
                          <a:solidFill>
                            <a:srgbClr val="CCCCCC"/>
                          </a:solidFill>
                          <a:effectLst/>
                          <a:latin typeface="Segoe UI" panose="020B0502040204020203" pitchFamily="34" charset="0"/>
                          <a:ea typeface="Times New Roman" panose="02020603050405020304" pitchFamily="18" charset="0"/>
                          <a:cs typeface="Times New Roman" panose="02020603050405020304" pitchFamily="18" charset="0"/>
                        </a:rPr>
                        <a:t>Backup 3x per day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sz="1200" dirty="0">
                          <a:solidFill>
                            <a:srgbClr val="CCCCCC"/>
                          </a:solidFill>
                          <a:effectLst/>
                          <a:latin typeface="Segoe UI" panose="020B0502040204020203" pitchFamily="34" charset="0"/>
                          <a:ea typeface="Times New Roman" panose="02020603050405020304" pitchFamily="18" charset="0"/>
                          <a:cs typeface="Times New Roman" panose="02020603050405020304" pitchFamily="18" charset="0"/>
                        </a:rPr>
                        <a:t>Not application aware; file, folder, and volume-level restore only,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sz="1200" dirty="0">
                          <a:solidFill>
                            <a:srgbClr val="CCCCCC"/>
                          </a:solidFill>
                          <a:effectLst/>
                          <a:latin typeface="Segoe UI" panose="020B0502040204020203" pitchFamily="34" charset="0"/>
                          <a:ea typeface="Times New Roman" panose="02020603050405020304" pitchFamily="18" charset="0"/>
                          <a:cs typeface="Times New Roman" panose="02020603050405020304" pitchFamily="18" charset="0"/>
                        </a:rPr>
                        <a:t>No support for Linux.</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0402" marR="50402" marT="37801" marB="37801">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12700" cap="flat" cmpd="sng" algn="ctr">
                      <a:solidFill>
                        <a:srgbClr val="2E2E2E"/>
                      </a:solidFill>
                      <a:prstDash val="solid"/>
                      <a:round/>
                      <a:headEnd type="none" w="med" len="med"/>
                      <a:tailEnd type="none" w="med" len="med"/>
                    </a:lnT>
                    <a:lnB w="12700" cap="flat" cmpd="sng" algn="ctr">
                      <a:solidFill>
                        <a:srgbClr val="2E2E2E"/>
                      </a:solidFill>
                      <a:prstDash val="solid"/>
                      <a:round/>
                      <a:headEnd type="none" w="med" len="med"/>
                      <a:tailEnd type="none" w="med" len="med"/>
                    </a:lnB>
                    <a:solidFill>
                      <a:srgbClr val="1A1A1A"/>
                    </a:solidFill>
                  </a:tcPr>
                </a:tc>
                <a:tc>
                  <a:txBody>
                    <a:bodyPr/>
                    <a:lstStyle/>
                    <a:p>
                      <a:pPr marL="171450" marR="0" indent="-171450">
                        <a:lnSpc>
                          <a:spcPct val="107000"/>
                        </a:lnSpc>
                        <a:spcBef>
                          <a:spcPts val="0"/>
                        </a:spcBef>
                        <a:spcAft>
                          <a:spcPts val="0"/>
                        </a:spcAft>
                        <a:buFont typeface="Arial" panose="020B0604020202020204" pitchFamily="34" charset="0"/>
                        <a:buChar char="•"/>
                      </a:pPr>
                      <a:r>
                        <a:rPr lang="en-US" sz="1200" dirty="0">
                          <a:solidFill>
                            <a:srgbClr val="CCCCCC"/>
                          </a:solidFill>
                          <a:effectLst/>
                          <a:latin typeface="Segoe UI" panose="020B0502040204020203" pitchFamily="34" charset="0"/>
                          <a:ea typeface="Times New Roman" panose="02020603050405020304" pitchFamily="18" charset="0"/>
                          <a:cs typeface="Times New Roman" panose="02020603050405020304" pitchFamily="18" charset="0"/>
                        </a:rPr>
                        <a:t>Files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sz="1200" dirty="0">
                          <a:solidFill>
                            <a:srgbClr val="CCCCCC"/>
                          </a:solidFill>
                          <a:effectLst/>
                          <a:latin typeface="Segoe UI" panose="020B0502040204020203" pitchFamily="34" charset="0"/>
                          <a:ea typeface="Times New Roman" panose="02020603050405020304" pitchFamily="18" charset="0"/>
                          <a:cs typeface="Times New Roman" panose="02020603050405020304" pitchFamily="18" charset="0"/>
                        </a:rPr>
                        <a:t>Folders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0402" marR="50402" marT="37801" marB="37801">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12700" cap="flat" cmpd="sng" algn="ctr">
                      <a:solidFill>
                        <a:srgbClr val="2E2E2E"/>
                      </a:solidFill>
                      <a:prstDash val="solid"/>
                      <a:round/>
                      <a:headEnd type="none" w="med" len="med"/>
                      <a:tailEnd type="none" w="med" len="med"/>
                    </a:lnT>
                    <a:lnB w="12700" cap="flat" cmpd="sng" algn="ctr">
                      <a:solidFill>
                        <a:srgbClr val="2E2E2E"/>
                      </a:solidFill>
                      <a:prstDash val="solid"/>
                      <a:round/>
                      <a:headEnd type="none" w="med" len="med"/>
                      <a:tailEnd type="none" w="med" len="med"/>
                    </a:lnB>
                    <a:solidFill>
                      <a:srgbClr val="1A1A1A"/>
                    </a:solidFill>
                  </a:tcPr>
                </a:tc>
                <a:tc>
                  <a:txBody>
                    <a:bodyPr/>
                    <a:lstStyle/>
                    <a:p>
                      <a:pPr marL="0" marR="0">
                        <a:lnSpc>
                          <a:spcPct val="107000"/>
                        </a:lnSpc>
                        <a:spcBef>
                          <a:spcPts val="0"/>
                        </a:spcBef>
                        <a:spcAft>
                          <a:spcPts val="0"/>
                        </a:spcAft>
                      </a:pPr>
                      <a:r>
                        <a:rPr lang="en-US" sz="1200">
                          <a:solidFill>
                            <a:srgbClr val="CCCCCC"/>
                          </a:solidFill>
                          <a:effectLst/>
                          <a:latin typeface="Segoe UI" panose="020B0502040204020203" pitchFamily="34" charset="0"/>
                          <a:ea typeface="Times New Roman" panose="02020603050405020304" pitchFamily="18" charset="0"/>
                          <a:cs typeface="Times New Roman" panose="02020603050405020304" pitchFamily="18" charset="0"/>
                        </a:rPr>
                        <a:t>Recovery Services vault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0402" marR="50402" marT="37801" marB="37801">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12700" cap="flat" cmpd="sng" algn="ctr">
                      <a:solidFill>
                        <a:srgbClr val="2E2E2E"/>
                      </a:solidFill>
                      <a:prstDash val="solid"/>
                      <a:round/>
                      <a:headEnd type="none" w="med" len="med"/>
                      <a:tailEnd type="none" w="med" len="med"/>
                    </a:lnT>
                    <a:lnB w="12700" cap="flat" cmpd="sng" algn="ctr">
                      <a:solidFill>
                        <a:srgbClr val="2E2E2E"/>
                      </a:solidFill>
                      <a:prstDash val="solid"/>
                      <a:round/>
                      <a:headEnd type="none" w="med" len="med"/>
                      <a:tailEnd type="none" w="med" len="med"/>
                    </a:lnB>
                    <a:solidFill>
                      <a:srgbClr val="1A1A1A"/>
                    </a:solidFill>
                  </a:tcPr>
                </a:tc>
                <a:extLst>
                  <a:ext uri="{0D108BD9-81ED-4DB2-BD59-A6C34878D82A}">
                    <a16:rowId xmlns:a16="http://schemas.microsoft.com/office/drawing/2014/main" val="399136659"/>
                  </a:ext>
                </a:extLst>
              </a:tr>
              <a:tr h="3415318">
                <a:tc>
                  <a:txBody>
                    <a:bodyPr/>
                    <a:lstStyle/>
                    <a:p>
                      <a:pPr marL="0" marR="0" algn="ctr">
                        <a:lnSpc>
                          <a:spcPct val="107000"/>
                        </a:lnSpc>
                        <a:spcBef>
                          <a:spcPts val="0"/>
                        </a:spcBef>
                        <a:spcAft>
                          <a:spcPts val="0"/>
                        </a:spcAft>
                      </a:pPr>
                      <a:r>
                        <a:rPr lang="en-US" sz="1200" dirty="0">
                          <a:solidFill>
                            <a:srgbClr val="CCCCCC"/>
                          </a:solidFill>
                          <a:effectLst/>
                          <a:latin typeface="Segoe UI" panose="020B0502040204020203" pitchFamily="34" charset="0"/>
                          <a:ea typeface="Times New Roman" panose="02020603050405020304" pitchFamily="18" charset="0"/>
                          <a:cs typeface="Times New Roman" panose="02020603050405020304" pitchFamily="18" charset="0"/>
                        </a:rPr>
                        <a:t>Azure Backup Server</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0402" marR="50402" marT="37801" marB="37801" anchor="ctr">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12700" cap="flat" cmpd="sng" algn="ctr">
                      <a:solidFill>
                        <a:srgbClr val="2E2E2E"/>
                      </a:solidFill>
                      <a:prstDash val="solid"/>
                      <a:round/>
                      <a:headEnd type="none" w="med" len="med"/>
                      <a:tailEnd type="none" w="med" len="med"/>
                    </a:lnT>
                    <a:lnB w="12700" cap="flat" cmpd="sng" algn="ctr">
                      <a:solidFill>
                        <a:srgbClr val="2E2E2E"/>
                      </a:solidFill>
                      <a:prstDash val="solid"/>
                      <a:round/>
                      <a:headEnd type="none" w="med" len="med"/>
                      <a:tailEnd type="none" w="med" len="med"/>
                    </a:lnB>
                    <a:solidFill>
                      <a:srgbClr val="1A1A1A"/>
                    </a:solidFill>
                  </a:tcPr>
                </a:tc>
                <a:tc>
                  <a:txBody>
                    <a:bodyPr/>
                    <a:lstStyle/>
                    <a:p>
                      <a:pPr marL="171450" marR="0" indent="-171450">
                        <a:lnSpc>
                          <a:spcPct val="107000"/>
                        </a:lnSpc>
                        <a:spcBef>
                          <a:spcPts val="0"/>
                        </a:spcBef>
                        <a:spcAft>
                          <a:spcPts val="0"/>
                        </a:spcAft>
                        <a:buFont typeface="Arial" panose="020B0604020202020204" pitchFamily="34" charset="0"/>
                        <a:buChar char="•"/>
                      </a:pPr>
                      <a:r>
                        <a:rPr lang="en-US" sz="1200" dirty="0">
                          <a:solidFill>
                            <a:srgbClr val="CCCCCC"/>
                          </a:solidFill>
                          <a:effectLst/>
                          <a:latin typeface="Segoe UI" panose="020B0502040204020203" pitchFamily="34" charset="0"/>
                          <a:ea typeface="Times New Roman" panose="02020603050405020304" pitchFamily="18" charset="0"/>
                          <a:cs typeface="Times New Roman" panose="02020603050405020304" pitchFamily="18" charset="0"/>
                        </a:rPr>
                        <a:t>App aware snapshots (VSS)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sz="1200" dirty="0">
                          <a:solidFill>
                            <a:srgbClr val="CCCCCC"/>
                          </a:solidFill>
                          <a:effectLst/>
                          <a:latin typeface="Segoe UI" panose="020B0502040204020203" pitchFamily="34" charset="0"/>
                          <a:ea typeface="Times New Roman" panose="02020603050405020304" pitchFamily="18" charset="0"/>
                          <a:cs typeface="Times New Roman" panose="02020603050405020304" pitchFamily="18" charset="0"/>
                        </a:rPr>
                        <a:t>Full flexibility for when to take backups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sz="1200" dirty="0">
                          <a:solidFill>
                            <a:srgbClr val="CCCCCC"/>
                          </a:solidFill>
                          <a:effectLst/>
                          <a:latin typeface="Segoe UI" panose="020B0502040204020203" pitchFamily="34" charset="0"/>
                          <a:ea typeface="Times New Roman" panose="02020603050405020304" pitchFamily="18" charset="0"/>
                          <a:cs typeface="Times New Roman" panose="02020603050405020304" pitchFamily="18" charset="0"/>
                        </a:rPr>
                        <a:t>Recovery granularity (all)</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sz="1200" dirty="0">
                          <a:solidFill>
                            <a:srgbClr val="CCCCCC"/>
                          </a:solidFill>
                          <a:effectLst/>
                          <a:latin typeface="Segoe UI" panose="020B0502040204020203" pitchFamily="34" charset="0"/>
                          <a:ea typeface="Times New Roman" panose="02020603050405020304" pitchFamily="18" charset="0"/>
                          <a:cs typeface="Times New Roman" panose="02020603050405020304" pitchFamily="18" charset="0"/>
                        </a:rPr>
                        <a:t>Can use Recovery Services vault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sz="1200" dirty="0">
                          <a:solidFill>
                            <a:srgbClr val="CCCCCC"/>
                          </a:solidFill>
                          <a:effectLst/>
                          <a:latin typeface="Segoe UI" panose="020B0502040204020203" pitchFamily="34" charset="0"/>
                          <a:ea typeface="Times New Roman" panose="02020603050405020304" pitchFamily="18" charset="0"/>
                          <a:cs typeface="Times New Roman" panose="02020603050405020304" pitchFamily="18" charset="0"/>
                        </a:rPr>
                        <a:t>Linux support on Hyper-V and VMware VMs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sz="1200" dirty="0">
                          <a:solidFill>
                            <a:srgbClr val="CCCCCC"/>
                          </a:solidFill>
                          <a:effectLst/>
                          <a:latin typeface="Segoe UI" panose="020B0502040204020203" pitchFamily="34" charset="0"/>
                          <a:ea typeface="Times New Roman" panose="02020603050405020304" pitchFamily="18" charset="0"/>
                          <a:cs typeface="Times New Roman" panose="02020603050405020304" pitchFamily="18" charset="0"/>
                        </a:rPr>
                        <a:t>Back up and restore VMware VMs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sz="1200" dirty="0">
                          <a:solidFill>
                            <a:srgbClr val="CCCCCC"/>
                          </a:solidFill>
                          <a:effectLst/>
                          <a:latin typeface="Segoe UI" panose="020B0502040204020203" pitchFamily="34" charset="0"/>
                          <a:ea typeface="Times New Roman" panose="02020603050405020304" pitchFamily="18" charset="0"/>
                          <a:cs typeface="Times New Roman" panose="02020603050405020304" pitchFamily="18" charset="0"/>
                        </a:rPr>
                        <a:t>Does not require a System Center license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0402" marR="50402" marT="37801" marB="37801">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12700" cap="flat" cmpd="sng" algn="ctr">
                      <a:solidFill>
                        <a:srgbClr val="2E2E2E"/>
                      </a:solidFill>
                      <a:prstDash val="solid"/>
                      <a:round/>
                      <a:headEnd type="none" w="med" len="med"/>
                      <a:tailEnd type="none" w="med" len="med"/>
                    </a:lnT>
                    <a:lnB w="12700" cap="flat" cmpd="sng" algn="ctr">
                      <a:solidFill>
                        <a:srgbClr val="2E2E2E"/>
                      </a:solidFill>
                      <a:prstDash val="solid"/>
                      <a:round/>
                      <a:headEnd type="none" w="med" len="med"/>
                      <a:tailEnd type="none" w="med" len="med"/>
                    </a:lnB>
                    <a:solidFill>
                      <a:srgbClr val="1A1A1A"/>
                    </a:solidFill>
                  </a:tcPr>
                </a:tc>
                <a:tc>
                  <a:txBody>
                    <a:bodyPr/>
                    <a:lstStyle/>
                    <a:p>
                      <a:pPr marL="171450" marR="0" indent="-171450">
                        <a:lnSpc>
                          <a:spcPct val="107000"/>
                        </a:lnSpc>
                        <a:spcBef>
                          <a:spcPts val="0"/>
                        </a:spcBef>
                        <a:spcAft>
                          <a:spcPts val="0"/>
                        </a:spcAft>
                        <a:buFont typeface="Arial" panose="020B0604020202020204" pitchFamily="34" charset="0"/>
                        <a:buChar char="•"/>
                      </a:pPr>
                      <a:r>
                        <a:rPr lang="en-US" sz="1200" dirty="0">
                          <a:solidFill>
                            <a:srgbClr val="CCCCCC"/>
                          </a:solidFill>
                          <a:effectLst/>
                          <a:latin typeface="Segoe UI" panose="020B0502040204020203" pitchFamily="34" charset="0"/>
                          <a:ea typeface="Times New Roman" panose="02020603050405020304" pitchFamily="18" charset="0"/>
                          <a:cs typeface="Times New Roman" panose="02020603050405020304" pitchFamily="18" charset="0"/>
                        </a:rPr>
                        <a:t>Cannot back up Oracle workload.</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sz="1200" dirty="0">
                          <a:solidFill>
                            <a:srgbClr val="CCCCCC"/>
                          </a:solidFill>
                          <a:effectLst/>
                          <a:latin typeface="Segoe UI" panose="020B0502040204020203" pitchFamily="34" charset="0"/>
                          <a:ea typeface="Times New Roman" panose="02020603050405020304" pitchFamily="18" charset="0"/>
                          <a:cs typeface="Times New Roman" panose="02020603050405020304" pitchFamily="18" charset="0"/>
                        </a:rPr>
                        <a:t>Always requires live Azure subscription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sz="1200" dirty="0">
                          <a:solidFill>
                            <a:srgbClr val="CCCCCC"/>
                          </a:solidFill>
                          <a:effectLst/>
                          <a:latin typeface="Segoe UI" panose="020B0502040204020203" pitchFamily="34" charset="0"/>
                          <a:ea typeface="Times New Roman" panose="02020603050405020304" pitchFamily="18" charset="0"/>
                          <a:cs typeface="Times New Roman" panose="02020603050405020304" pitchFamily="18" charset="0"/>
                        </a:rPr>
                        <a:t>No support for tape backup</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0402" marR="50402" marT="37801" marB="37801">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12700" cap="flat" cmpd="sng" algn="ctr">
                      <a:solidFill>
                        <a:srgbClr val="2E2E2E"/>
                      </a:solidFill>
                      <a:prstDash val="solid"/>
                      <a:round/>
                      <a:headEnd type="none" w="med" len="med"/>
                      <a:tailEnd type="none" w="med" len="med"/>
                    </a:lnT>
                    <a:lnB w="12700" cap="flat" cmpd="sng" algn="ctr">
                      <a:solidFill>
                        <a:srgbClr val="2E2E2E"/>
                      </a:solidFill>
                      <a:prstDash val="solid"/>
                      <a:round/>
                      <a:headEnd type="none" w="med" len="med"/>
                      <a:tailEnd type="none" w="med" len="med"/>
                    </a:lnB>
                    <a:solidFill>
                      <a:srgbClr val="1A1A1A"/>
                    </a:solidFill>
                  </a:tcPr>
                </a:tc>
                <a:tc>
                  <a:txBody>
                    <a:bodyPr/>
                    <a:lstStyle/>
                    <a:p>
                      <a:pPr marL="171450" marR="0" indent="-171450">
                        <a:lnSpc>
                          <a:spcPct val="107000"/>
                        </a:lnSpc>
                        <a:spcBef>
                          <a:spcPts val="0"/>
                        </a:spcBef>
                        <a:spcAft>
                          <a:spcPts val="0"/>
                        </a:spcAft>
                        <a:buFont typeface="Arial" panose="020B0604020202020204" pitchFamily="34" charset="0"/>
                        <a:buChar char="•"/>
                      </a:pPr>
                      <a:r>
                        <a:rPr lang="en-US" sz="1200" dirty="0">
                          <a:solidFill>
                            <a:srgbClr val="CCCCCC"/>
                          </a:solidFill>
                          <a:effectLst/>
                          <a:latin typeface="Segoe UI" panose="020B0502040204020203" pitchFamily="34" charset="0"/>
                          <a:ea typeface="Times New Roman" panose="02020603050405020304" pitchFamily="18" charset="0"/>
                          <a:cs typeface="Times New Roman" panose="02020603050405020304" pitchFamily="18" charset="0"/>
                        </a:rPr>
                        <a:t>Files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sz="1200" dirty="0">
                          <a:solidFill>
                            <a:srgbClr val="CCCCCC"/>
                          </a:solidFill>
                          <a:effectLst/>
                          <a:latin typeface="Segoe UI" panose="020B0502040204020203" pitchFamily="34" charset="0"/>
                          <a:ea typeface="Times New Roman" panose="02020603050405020304" pitchFamily="18" charset="0"/>
                          <a:cs typeface="Times New Roman" panose="02020603050405020304" pitchFamily="18" charset="0"/>
                        </a:rPr>
                        <a:t>Folders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sz="1200" dirty="0">
                          <a:solidFill>
                            <a:srgbClr val="CCCCCC"/>
                          </a:solidFill>
                          <a:effectLst/>
                          <a:latin typeface="Segoe UI" panose="020B0502040204020203" pitchFamily="34" charset="0"/>
                          <a:ea typeface="Times New Roman" panose="02020603050405020304" pitchFamily="18" charset="0"/>
                          <a:cs typeface="Times New Roman" panose="02020603050405020304" pitchFamily="18" charset="0"/>
                        </a:rPr>
                        <a:t>Volumes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sz="1200" dirty="0">
                          <a:solidFill>
                            <a:srgbClr val="CCCCCC"/>
                          </a:solidFill>
                          <a:effectLst/>
                          <a:latin typeface="Segoe UI" panose="020B0502040204020203" pitchFamily="34" charset="0"/>
                          <a:ea typeface="Times New Roman" panose="02020603050405020304" pitchFamily="18" charset="0"/>
                          <a:cs typeface="Times New Roman" panose="02020603050405020304" pitchFamily="18" charset="0"/>
                        </a:rPr>
                        <a:t>VMs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sz="1200" dirty="0">
                          <a:solidFill>
                            <a:srgbClr val="CCCCCC"/>
                          </a:solidFill>
                          <a:effectLst/>
                          <a:latin typeface="Segoe UI" panose="020B0502040204020203" pitchFamily="34" charset="0"/>
                          <a:ea typeface="Times New Roman" panose="02020603050405020304" pitchFamily="18" charset="0"/>
                          <a:cs typeface="Times New Roman" panose="02020603050405020304" pitchFamily="18" charset="0"/>
                        </a:rPr>
                        <a:t>Applications,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sz="1200" dirty="0">
                          <a:solidFill>
                            <a:srgbClr val="CCCCCC"/>
                          </a:solidFill>
                          <a:effectLst/>
                          <a:latin typeface="Segoe UI" panose="020B0502040204020203" pitchFamily="34" charset="0"/>
                          <a:ea typeface="Times New Roman" panose="02020603050405020304" pitchFamily="18" charset="0"/>
                          <a:cs typeface="Times New Roman" panose="02020603050405020304" pitchFamily="18" charset="0"/>
                        </a:rPr>
                        <a:t>Workloads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0402" marR="50402" marT="37801" marB="37801">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12700" cap="flat" cmpd="sng" algn="ctr">
                      <a:solidFill>
                        <a:srgbClr val="2E2E2E"/>
                      </a:solidFill>
                      <a:prstDash val="solid"/>
                      <a:round/>
                      <a:headEnd type="none" w="med" len="med"/>
                      <a:tailEnd type="none" w="med" len="med"/>
                    </a:lnT>
                    <a:lnB w="12700" cap="flat" cmpd="sng" algn="ctr">
                      <a:solidFill>
                        <a:srgbClr val="2E2E2E"/>
                      </a:solidFill>
                      <a:prstDash val="solid"/>
                      <a:round/>
                      <a:headEnd type="none" w="med" len="med"/>
                      <a:tailEnd type="none" w="med" len="med"/>
                    </a:lnB>
                    <a:solidFill>
                      <a:srgbClr val="1A1A1A"/>
                    </a:solidFill>
                  </a:tcPr>
                </a:tc>
                <a:tc>
                  <a:txBody>
                    <a:bodyPr/>
                    <a:lstStyle/>
                    <a:p>
                      <a:pPr marL="0" marR="0">
                        <a:lnSpc>
                          <a:spcPct val="107000"/>
                        </a:lnSpc>
                        <a:spcBef>
                          <a:spcPts val="0"/>
                        </a:spcBef>
                        <a:spcAft>
                          <a:spcPts val="0"/>
                        </a:spcAft>
                      </a:pPr>
                      <a:r>
                        <a:rPr lang="en-US" sz="1200" dirty="0">
                          <a:solidFill>
                            <a:srgbClr val="CCCCCC"/>
                          </a:solidFill>
                          <a:effectLst/>
                          <a:latin typeface="Symbol" panose="05050102010706020507" pitchFamily="18" charset="2"/>
                          <a:ea typeface="Times New Roman" panose="02020603050405020304" pitchFamily="18" charset="0"/>
                          <a:cs typeface="Segoe UI" panose="020B0502040204020203" pitchFamily="34" charset="0"/>
                        </a:rPr>
                        <a:t>·</a:t>
                      </a:r>
                      <a:r>
                        <a:rPr lang="en-US" sz="1200" dirty="0">
                          <a:solidFill>
                            <a:srgbClr val="CCCCCC"/>
                          </a:solidFill>
                          <a:effectLst/>
                          <a:latin typeface="Segoe UI" panose="020B0502040204020203" pitchFamily="34" charset="0"/>
                          <a:ea typeface="Times New Roman" panose="02020603050405020304" pitchFamily="18" charset="0"/>
                          <a:cs typeface="Times New Roman" panose="02020603050405020304" pitchFamily="18" charset="0"/>
                        </a:rPr>
                        <a:t>  Recovery Services vault,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dirty="0">
                          <a:solidFill>
                            <a:srgbClr val="CCCCCC"/>
                          </a:solidFill>
                          <a:effectLst/>
                          <a:latin typeface="Symbol" panose="05050102010706020507" pitchFamily="18" charset="2"/>
                          <a:ea typeface="Times New Roman" panose="02020603050405020304" pitchFamily="18" charset="0"/>
                          <a:cs typeface="Segoe UI" panose="020B0502040204020203" pitchFamily="34" charset="0"/>
                        </a:rPr>
                        <a:t>·</a:t>
                      </a:r>
                      <a:r>
                        <a:rPr lang="en-US" sz="1200" dirty="0">
                          <a:solidFill>
                            <a:srgbClr val="CCCCCC"/>
                          </a:solidFill>
                          <a:effectLst/>
                          <a:latin typeface="Segoe UI" panose="020B0502040204020203" pitchFamily="34" charset="0"/>
                          <a:ea typeface="Times New Roman" panose="02020603050405020304" pitchFamily="18" charset="0"/>
                          <a:cs typeface="Times New Roman" panose="02020603050405020304" pitchFamily="18" charset="0"/>
                        </a:rPr>
                        <a:t>  Locally attached disk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0402" marR="50402" marT="37801" marB="37801">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12700" cap="flat" cmpd="sng" algn="ctr">
                      <a:solidFill>
                        <a:srgbClr val="2E2E2E"/>
                      </a:solidFill>
                      <a:prstDash val="solid"/>
                      <a:round/>
                      <a:headEnd type="none" w="med" len="med"/>
                      <a:tailEnd type="none" w="med" len="med"/>
                    </a:lnT>
                    <a:lnB w="12700" cap="flat" cmpd="sng" algn="ctr">
                      <a:solidFill>
                        <a:srgbClr val="2E2E2E"/>
                      </a:solidFill>
                      <a:prstDash val="solid"/>
                      <a:round/>
                      <a:headEnd type="none" w="med" len="med"/>
                      <a:tailEnd type="none" w="med" len="med"/>
                    </a:lnB>
                    <a:solidFill>
                      <a:srgbClr val="1A1A1A"/>
                    </a:solidFill>
                  </a:tcPr>
                </a:tc>
                <a:extLst>
                  <a:ext uri="{0D108BD9-81ED-4DB2-BD59-A6C34878D82A}">
                    <a16:rowId xmlns:a16="http://schemas.microsoft.com/office/drawing/2014/main" val="1395495483"/>
                  </a:ext>
                </a:extLst>
              </a:tr>
            </a:tbl>
          </a:graphicData>
        </a:graphic>
      </p:graphicFrame>
    </p:spTree>
    <p:extLst>
      <p:ext uri="{BB962C8B-B14F-4D97-AF65-F5344CB8AC3E}">
        <p14:creationId xmlns:p14="http://schemas.microsoft.com/office/powerpoint/2010/main" val="24611532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2179058"/>
          </a:xfrm>
        </p:spPr>
        <p:txBody>
          <a:bodyPr/>
          <a:lstStyle/>
          <a:p>
            <a:r>
              <a:rPr lang="en-US" dirty="0"/>
              <a:t>How does Azure help with High Availability?</a:t>
            </a:r>
          </a:p>
        </p:txBody>
      </p:sp>
    </p:spTree>
    <p:extLst>
      <p:ext uri="{BB962C8B-B14F-4D97-AF65-F5344CB8AC3E}">
        <p14:creationId xmlns:p14="http://schemas.microsoft.com/office/powerpoint/2010/main" val="13067674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4136517"/>
          </a:xfrm>
        </p:spPr>
        <p:txBody>
          <a:bodyPr/>
          <a:lstStyle/>
          <a:p>
            <a:r>
              <a:rPr lang="en-US" dirty="0"/>
              <a:t>Protect against planned and unplanned events</a:t>
            </a:r>
          </a:p>
          <a:p>
            <a:r>
              <a:rPr lang="en-US" dirty="0"/>
              <a:t>Azure distributes the placement of VMs across the underlying infrastructure</a:t>
            </a:r>
          </a:p>
          <a:p>
            <a:r>
              <a:rPr lang="en-US" dirty="0"/>
              <a:t>Fault Domains</a:t>
            </a:r>
          </a:p>
          <a:p>
            <a:pPr lvl="1"/>
            <a:r>
              <a:rPr lang="en-US" dirty="0"/>
              <a:t>share a common power source and network switch</a:t>
            </a:r>
          </a:p>
          <a:p>
            <a:r>
              <a:rPr lang="en-US" dirty="0"/>
              <a:t>Update Domains</a:t>
            </a:r>
          </a:p>
          <a:p>
            <a:pPr lvl="1"/>
            <a:r>
              <a:rPr lang="en-US" dirty="0"/>
              <a:t>Intelligently update the host OSs that your guest VMs are running on</a:t>
            </a:r>
          </a:p>
        </p:txBody>
      </p:sp>
      <p:sp>
        <p:nvSpPr>
          <p:cNvPr id="3" name="Title 2"/>
          <p:cNvSpPr>
            <a:spLocks noGrp="1"/>
          </p:cNvSpPr>
          <p:nvPr>
            <p:ph type="title"/>
          </p:nvPr>
        </p:nvSpPr>
        <p:spPr/>
        <p:txBody>
          <a:bodyPr/>
          <a:lstStyle/>
          <a:p>
            <a:r>
              <a:rPr lang="en-US" dirty="0"/>
              <a:t>Availability Sets</a:t>
            </a:r>
          </a:p>
        </p:txBody>
      </p:sp>
    </p:spTree>
    <p:extLst>
      <p:ext uri="{BB962C8B-B14F-4D97-AF65-F5344CB8AC3E}">
        <p14:creationId xmlns:p14="http://schemas.microsoft.com/office/powerpoint/2010/main" val="90667595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Availability Sets</a:t>
            </a:r>
          </a:p>
        </p:txBody>
      </p:sp>
      <p:pic>
        <p:nvPicPr>
          <p:cNvPr id="1026" name="Picture 2" descr="Conceptual drawing of the update domain and fault domain configu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1125" y="1154113"/>
            <a:ext cx="7134225" cy="468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9736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7" y="2125662"/>
            <a:ext cx="12115799" cy="2179058"/>
          </a:xfrm>
        </p:spPr>
        <p:txBody>
          <a:bodyPr/>
          <a:lstStyle/>
          <a:p>
            <a:r>
              <a:rPr lang="en-US" dirty="0"/>
              <a:t>How does Azure help with Disaster Recovery?</a:t>
            </a:r>
          </a:p>
        </p:txBody>
      </p:sp>
    </p:spTree>
    <p:extLst>
      <p:ext uri="{BB962C8B-B14F-4D97-AF65-F5344CB8AC3E}">
        <p14:creationId xmlns:p14="http://schemas.microsoft.com/office/powerpoint/2010/main" val="26255462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7003" y="3127930"/>
            <a:ext cx="11887200" cy="738664"/>
          </a:xfrm>
        </p:spPr>
        <p:txBody>
          <a:bodyPr/>
          <a:lstStyle/>
          <a:p>
            <a:pPr marL="0" indent="0" algn="ctr">
              <a:buNone/>
            </a:pPr>
            <a:r>
              <a:rPr lang="en-US" dirty="0"/>
              <a:t>Disaster recovery begins where high availability ends</a:t>
            </a:r>
          </a:p>
        </p:txBody>
      </p:sp>
      <p:sp>
        <p:nvSpPr>
          <p:cNvPr id="2" name="Title 1"/>
          <p:cNvSpPr>
            <a:spLocks noGrp="1"/>
          </p:cNvSpPr>
          <p:nvPr>
            <p:ph type="title"/>
          </p:nvPr>
        </p:nvSpPr>
        <p:spPr/>
        <p:txBody>
          <a:bodyPr/>
          <a:lstStyle/>
          <a:p>
            <a:r>
              <a:rPr lang="en-US" dirty="0"/>
              <a:t>High availability and disaster recovery</a:t>
            </a:r>
          </a:p>
        </p:txBody>
      </p:sp>
      <p:sp>
        <p:nvSpPr>
          <p:cNvPr id="16" name="Text Placeholder 2"/>
          <p:cNvSpPr txBox="1">
            <a:spLocks/>
          </p:cNvSpPr>
          <p:nvPr/>
        </p:nvSpPr>
        <p:spPr>
          <a:xfrm>
            <a:off x="244474" y="1256862"/>
            <a:ext cx="11887200" cy="129266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t>What is one key difference between </a:t>
            </a:r>
            <a:r>
              <a:rPr lang="en-US" b="1" dirty="0"/>
              <a:t>Disaster recovery </a:t>
            </a:r>
            <a:r>
              <a:rPr lang="en-US" dirty="0"/>
              <a:t>and </a:t>
            </a:r>
            <a:r>
              <a:rPr lang="en-US" b="1" dirty="0"/>
              <a:t>high availability</a:t>
            </a:r>
            <a:r>
              <a:rPr lang="en-US" dirty="0"/>
              <a:t>?</a:t>
            </a:r>
          </a:p>
        </p:txBody>
      </p:sp>
    </p:spTree>
    <p:extLst>
      <p:ext uri="{BB962C8B-B14F-4D97-AF65-F5344CB8AC3E}">
        <p14:creationId xmlns:p14="http://schemas.microsoft.com/office/powerpoint/2010/main" val="25882402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bwMode="auto">
          <a:xfrm>
            <a:off x="4084637" y="2354262"/>
            <a:ext cx="4267200" cy="4305300"/>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 name="Title 1"/>
          <p:cNvSpPr>
            <a:spLocks noGrp="1"/>
          </p:cNvSpPr>
          <p:nvPr>
            <p:ph type="title"/>
          </p:nvPr>
        </p:nvSpPr>
        <p:spPr/>
        <p:txBody>
          <a:bodyPr/>
          <a:lstStyle/>
          <a:p>
            <a:r>
              <a:rPr lang="en-US" dirty="0"/>
              <a:t>High availability and disaster recovery</a:t>
            </a:r>
          </a:p>
        </p:txBody>
      </p:sp>
      <p:sp>
        <p:nvSpPr>
          <p:cNvPr id="3" name="Text Placeholder 2"/>
          <p:cNvSpPr>
            <a:spLocks noGrp="1"/>
          </p:cNvSpPr>
          <p:nvPr>
            <p:ph type="body" sz="quarter" idx="10"/>
          </p:nvPr>
        </p:nvSpPr>
        <p:spPr/>
        <p:txBody>
          <a:bodyPr/>
          <a:lstStyle/>
          <a:p>
            <a:r>
              <a:rPr lang="en-US" dirty="0"/>
              <a:t>Disaster recovery begins where high availability ends</a:t>
            </a:r>
          </a:p>
        </p:txBody>
      </p:sp>
      <p:sp>
        <p:nvSpPr>
          <p:cNvPr id="5" name="Oval 4"/>
          <p:cNvSpPr/>
          <p:nvPr/>
        </p:nvSpPr>
        <p:spPr bwMode="auto">
          <a:xfrm>
            <a:off x="4770437" y="3059112"/>
            <a:ext cx="2895600" cy="2895600"/>
          </a:xfrm>
          <a:prstGeom prst="ellipse">
            <a:avLst/>
          </a:prstGeom>
          <a:solidFill>
            <a:srgbClr val="FFFF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4" name="Oval 3"/>
          <p:cNvSpPr/>
          <p:nvPr/>
        </p:nvSpPr>
        <p:spPr bwMode="auto">
          <a:xfrm>
            <a:off x="5513387" y="3785145"/>
            <a:ext cx="1409700" cy="1447800"/>
          </a:xfrm>
          <a:prstGeom prst="ellipse">
            <a:avLst/>
          </a:prstGeom>
          <a:solidFill>
            <a:srgbClr val="92D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7" name="TextBox 6"/>
          <p:cNvSpPr txBox="1"/>
          <p:nvPr/>
        </p:nvSpPr>
        <p:spPr>
          <a:xfrm>
            <a:off x="508933" y="2703314"/>
            <a:ext cx="328763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Virtual machine (app)</a:t>
            </a:r>
          </a:p>
        </p:txBody>
      </p:sp>
      <p:sp>
        <p:nvSpPr>
          <p:cNvPr id="8" name="TextBox 7"/>
          <p:cNvSpPr txBox="1"/>
          <p:nvPr/>
        </p:nvSpPr>
        <p:spPr>
          <a:xfrm>
            <a:off x="506086" y="4164012"/>
            <a:ext cx="299582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Availability set (HA)</a:t>
            </a:r>
          </a:p>
        </p:txBody>
      </p:sp>
      <p:sp>
        <p:nvSpPr>
          <p:cNvPr id="9" name="TextBox 8"/>
          <p:cNvSpPr txBox="1"/>
          <p:nvPr/>
        </p:nvSpPr>
        <p:spPr>
          <a:xfrm>
            <a:off x="508933" y="5363679"/>
            <a:ext cx="284238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Paired region (DR)</a:t>
            </a:r>
          </a:p>
        </p:txBody>
      </p:sp>
      <p:cxnSp>
        <p:nvCxnSpPr>
          <p:cNvPr id="12" name="Straight Connector 11"/>
          <p:cNvCxnSpPr>
            <a:endCxn id="7" idx="3"/>
          </p:cNvCxnSpPr>
          <p:nvPr/>
        </p:nvCxnSpPr>
        <p:spPr>
          <a:xfrm flipH="1" flipV="1">
            <a:off x="3796564" y="3017246"/>
            <a:ext cx="2421674" cy="142551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8" idx="3"/>
          </p:cNvCxnSpPr>
          <p:nvPr/>
        </p:nvCxnSpPr>
        <p:spPr>
          <a:xfrm flipH="1" flipV="1">
            <a:off x="3501906" y="4477944"/>
            <a:ext cx="1649533" cy="57062"/>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endCxn id="9" idx="3"/>
          </p:cNvCxnSpPr>
          <p:nvPr/>
        </p:nvCxnSpPr>
        <p:spPr>
          <a:xfrm flipH="1">
            <a:off x="3351314" y="5363679"/>
            <a:ext cx="1266725" cy="313932"/>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763323" y="2716212"/>
            <a:ext cx="201651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Server (app)</a:t>
            </a:r>
          </a:p>
        </p:txBody>
      </p:sp>
      <p:sp>
        <p:nvSpPr>
          <p:cNvPr id="26" name="TextBox 25"/>
          <p:cNvSpPr txBox="1"/>
          <p:nvPr/>
        </p:nvSpPr>
        <p:spPr>
          <a:xfrm>
            <a:off x="1493837" y="4164012"/>
            <a:ext cx="199715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Cluster (HA)</a:t>
            </a:r>
          </a:p>
        </p:txBody>
      </p:sp>
      <p:sp>
        <p:nvSpPr>
          <p:cNvPr id="28" name="TextBox 27"/>
          <p:cNvSpPr txBox="1"/>
          <p:nvPr/>
        </p:nvSpPr>
        <p:spPr>
          <a:xfrm>
            <a:off x="1341437" y="5383212"/>
            <a:ext cx="199554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2</a:t>
            </a:r>
            <a:r>
              <a:rPr lang="en-US" sz="2400" baseline="30000" dirty="0">
                <a:gradFill>
                  <a:gsLst>
                    <a:gs pos="2917">
                      <a:schemeClr val="tx1"/>
                    </a:gs>
                    <a:gs pos="30000">
                      <a:schemeClr val="tx1"/>
                    </a:gs>
                  </a:gsLst>
                  <a:lin ang="5400000" scaled="0"/>
                </a:gradFill>
              </a:rPr>
              <a:t>nd</a:t>
            </a:r>
            <a:r>
              <a:rPr lang="en-US" sz="2400" dirty="0">
                <a:gradFill>
                  <a:gsLst>
                    <a:gs pos="2917">
                      <a:schemeClr val="tx1"/>
                    </a:gs>
                    <a:gs pos="30000">
                      <a:schemeClr val="tx1"/>
                    </a:gs>
                  </a:gsLst>
                  <a:lin ang="5400000" scaled="0"/>
                </a:gradFill>
              </a:rPr>
              <a:t> site (DR)</a:t>
            </a:r>
          </a:p>
        </p:txBody>
      </p:sp>
    </p:spTree>
    <p:extLst>
      <p:ext uri="{BB962C8B-B14F-4D97-AF65-F5344CB8AC3E}">
        <p14:creationId xmlns:p14="http://schemas.microsoft.com/office/powerpoint/2010/main" val="10792853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7"/>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3"/>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xit" presetSubtype="0" fill="hold" grpId="2" nodeType="withEffect">
                                  <p:stCondLst>
                                    <p:cond delay="0"/>
                                  </p:stCondLst>
                                  <p:childTnLst>
                                    <p:set>
                                      <p:cBhvr>
                                        <p:cTn id="24" dur="1" fill="hold">
                                          <p:stCondLst>
                                            <p:cond delay="0"/>
                                          </p:stCondLst>
                                        </p:cTn>
                                        <p:tgtEl>
                                          <p:spTgt spid="25"/>
                                        </p:tgtEl>
                                        <p:attrNameLst>
                                          <p:attrName>style.visibility</p:attrName>
                                        </p:attrNameLst>
                                      </p:cBhvr>
                                      <p:to>
                                        <p:strVal val="hidden"/>
                                      </p:to>
                                    </p:set>
                                  </p:childTnLst>
                                </p:cTn>
                              </p:par>
                              <p:par>
                                <p:cTn id="25" presetID="1" presetClass="exit" presetSubtype="0" fill="hold" grpId="2" nodeType="withEffect">
                                  <p:stCondLst>
                                    <p:cond delay="0"/>
                                  </p:stCondLst>
                                  <p:childTnLst>
                                    <p:set>
                                      <p:cBhvr>
                                        <p:cTn id="26" dur="1" fill="hold">
                                          <p:stCondLst>
                                            <p:cond delay="0"/>
                                          </p:stCondLst>
                                        </p:cTn>
                                        <p:tgtEl>
                                          <p:spTgt spid="26"/>
                                        </p:tgtEl>
                                        <p:attrNameLst>
                                          <p:attrName>style.visibility</p:attrName>
                                        </p:attrNameLst>
                                      </p:cBhvr>
                                      <p:to>
                                        <p:strVal val="hidden"/>
                                      </p:to>
                                    </p:set>
                                  </p:childTnLst>
                                </p:cTn>
                              </p:par>
                              <p:par>
                                <p:cTn id="27" presetID="1" presetClass="exit" presetSubtype="0" fill="hold" grpId="2" nodeType="withEffect">
                                  <p:stCondLst>
                                    <p:cond delay="0"/>
                                  </p:stCondLst>
                                  <p:childTnLst>
                                    <p:set>
                                      <p:cBhvr>
                                        <p:cTn id="28" dur="1" fill="hold">
                                          <p:stCondLst>
                                            <p:cond delay="0"/>
                                          </p:stCondLst>
                                        </p:cTn>
                                        <p:tgtEl>
                                          <p:spTgt spid="2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1"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par>
                          <p:cTn id="34" fill="hold">
                            <p:stCondLst>
                              <p:cond delay="500"/>
                            </p:stCondLst>
                            <p:childTnLst>
                              <p:par>
                                <p:cTn id="35" presetID="22" presetClass="entr" presetSubtype="2" fill="hold"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right)">
                                      <p:cBhvr>
                                        <p:cTn id="37" dur="500"/>
                                        <p:tgtEl>
                                          <p:spTgt spid="12"/>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1"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500"/>
                                        <p:tgtEl>
                                          <p:spTgt spid="5"/>
                                        </p:tgtEl>
                                      </p:cBhvr>
                                    </p:animEffect>
                                  </p:childTnLst>
                                </p:cTn>
                              </p:par>
                            </p:childTnLst>
                          </p:cTn>
                        </p:par>
                        <p:par>
                          <p:cTn id="47" fill="hold">
                            <p:stCondLst>
                              <p:cond delay="500"/>
                            </p:stCondLst>
                            <p:childTnLst>
                              <p:par>
                                <p:cTn id="48" presetID="22" presetClass="entr" presetSubtype="2" fill="hold" nodeType="after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wipe(right)">
                                      <p:cBhvr>
                                        <p:cTn id="50" dur="500"/>
                                        <p:tgtEl>
                                          <p:spTgt spid="13"/>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1" nodeType="click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fade">
                                      <p:cBhvr>
                                        <p:cTn id="59" dur="500"/>
                                        <p:tgtEl>
                                          <p:spTgt spid="6"/>
                                        </p:tgtEl>
                                      </p:cBhvr>
                                    </p:animEffect>
                                  </p:childTnLst>
                                </p:cTn>
                              </p:par>
                            </p:childTnLst>
                          </p:cTn>
                        </p:par>
                        <p:par>
                          <p:cTn id="60" fill="hold">
                            <p:stCondLst>
                              <p:cond delay="500"/>
                            </p:stCondLst>
                            <p:childTnLst>
                              <p:par>
                                <p:cTn id="61" presetID="22" presetClass="entr" presetSubtype="2" fill="hold" nodeType="after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wipe(right)">
                                      <p:cBhvr>
                                        <p:cTn id="63" dur="500"/>
                                        <p:tgtEl>
                                          <p:spTgt spid="17"/>
                                        </p:tgtEl>
                                      </p:cBhvr>
                                    </p:animEffect>
                                  </p:childTnLst>
                                </p:cTn>
                              </p:par>
                            </p:childTnLst>
                          </p:cTn>
                        </p:par>
                        <p:par>
                          <p:cTn id="64" fill="hold">
                            <p:stCondLst>
                              <p:cond delay="1000"/>
                            </p:stCondLst>
                            <p:childTnLst>
                              <p:par>
                                <p:cTn id="65" presetID="10" presetClass="entr" presetSubtype="0" fill="hold" grpId="0" nodeType="after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grpId="1" nodeType="clickEffect">
                                  <p:stCondLst>
                                    <p:cond delay="0"/>
                                  </p:stCondLst>
                                  <p:childTnLst>
                                    <p:animEffect transition="out" filter="fade">
                                      <p:cBhvr>
                                        <p:cTn id="71" dur="500"/>
                                        <p:tgtEl>
                                          <p:spTgt spid="28"/>
                                        </p:tgtEl>
                                      </p:cBhvr>
                                    </p:animEffect>
                                    <p:set>
                                      <p:cBhvr>
                                        <p:cTn id="72" dur="1" fill="hold">
                                          <p:stCondLst>
                                            <p:cond delay="499"/>
                                          </p:stCondLst>
                                        </p:cTn>
                                        <p:tgtEl>
                                          <p:spTgt spid="28"/>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26"/>
                                        </p:tgtEl>
                                      </p:cBhvr>
                                    </p:animEffect>
                                    <p:set>
                                      <p:cBhvr>
                                        <p:cTn id="75" dur="1" fill="hold">
                                          <p:stCondLst>
                                            <p:cond delay="499"/>
                                          </p:stCondLst>
                                        </p:cTn>
                                        <p:tgtEl>
                                          <p:spTgt spid="26"/>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25"/>
                                        </p:tgtEl>
                                      </p:cBhvr>
                                    </p:animEffect>
                                    <p:set>
                                      <p:cBhvr>
                                        <p:cTn id="78" dur="1" fill="hold">
                                          <p:stCondLst>
                                            <p:cond delay="499"/>
                                          </p:stCondLst>
                                        </p:cTn>
                                        <p:tgtEl>
                                          <p:spTgt spid="25"/>
                                        </p:tgtEl>
                                        <p:attrNameLst>
                                          <p:attrName>style.visibility</p:attrName>
                                        </p:attrNameLst>
                                      </p:cBhvr>
                                      <p:to>
                                        <p:strVal val="hidden"/>
                                      </p:to>
                                    </p:set>
                                  </p:childTnLst>
                                </p:cTn>
                              </p:par>
                            </p:childTnLst>
                          </p:cTn>
                        </p:par>
                        <p:par>
                          <p:cTn id="79" fill="hold">
                            <p:stCondLst>
                              <p:cond delay="500"/>
                            </p:stCondLst>
                            <p:childTnLst>
                              <p:par>
                                <p:cTn id="80" presetID="10" presetClass="entr" presetSubtype="0" fill="hold" grpId="1" nodeType="afterEffect">
                                  <p:stCondLst>
                                    <p:cond delay="0"/>
                                  </p:stCondLst>
                                  <p:childTnLst>
                                    <p:set>
                                      <p:cBhvr>
                                        <p:cTn id="81" dur="1" fill="hold">
                                          <p:stCondLst>
                                            <p:cond delay="0"/>
                                          </p:stCondLst>
                                        </p:cTn>
                                        <p:tgtEl>
                                          <p:spTgt spid="7"/>
                                        </p:tgtEl>
                                        <p:attrNameLst>
                                          <p:attrName>style.visibility</p:attrName>
                                        </p:attrNameLst>
                                      </p:cBhvr>
                                      <p:to>
                                        <p:strVal val="visible"/>
                                      </p:to>
                                    </p:set>
                                    <p:animEffect transition="in" filter="fade">
                                      <p:cBhvr>
                                        <p:cTn id="82" dur="500"/>
                                        <p:tgtEl>
                                          <p:spTgt spid="7"/>
                                        </p:tgtEl>
                                      </p:cBhvr>
                                    </p:animEffect>
                                  </p:childTnLst>
                                </p:cTn>
                              </p:par>
                              <p:par>
                                <p:cTn id="83" presetID="10" presetClass="entr" presetSubtype="0" fill="hold" grpId="1" nodeType="with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fade">
                                      <p:cBhvr>
                                        <p:cTn id="85" dur="500"/>
                                        <p:tgtEl>
                                          <p:spTgt spid="8"/>
                                        </p:tgtEl>
                                      </p:cBhvr>
                                    </p:animEffect>
                                  </p:childTnLst>
                                </p:cTn>
                              </p:par>
                              <p:par>
                                <p:cTn id="86" presetID="10" presetClass="entr" presetSubtype="0" fill="hold" grpId="1" nodeType="with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fade">
                                      <p:cBhvr>
                                        <p:cTn id="8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5" grpId="0" animBg="1"/>
      <p:bldP spid="5" grpId="1" animBg="1"/>
      <p:bldP spid="4" grpId="0" animBg="1"/>
      <p:bldP spid="4" grpId="1" animBg="1"/>
      <p:bldP spid="7" grpId="0"/>
      <p:bldP spid="7" grpId="1"/>
      <p:bldP spid="8" grpId="0"/>
      <p:bldP spid="8" grpId="1"/>
      <p:bldP spid="9" grpId="0"/>
      <p:bldP spid="9" grpId="1"/>
      <p:bldP spid="25" grpId="0"/>
      <p:bldP spid="25" grpId="1"/>
      <p:bldP spid="25" grpId="2"/>
      <p:bldP spid="26" grpId="0"/>
      <p:bldP spid="26" grpId="1"/>
      <p:bldP spid="26" grpId="2"/>
      <p:bldP spid="28" grpId="0"/>
      <p:bldP spid="28" grpId="1"/>
      <p:bldP spid="28" grpId="2"/>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idx="4294967295"/>
          </p:nvPr>
        </p:nvSpPr>
        <p:spPr>
          <a:xfrm>
            <a:off x="0" y="25400"/>
            <a:ext cx="11372850" cy="885825"/>
          </a:xfrm>
        </p:spPr>
        <p:txBody>
          <a:bodyPr/>
          <a:lstStyle/>
          <a:p>
            <a:r>
              <a:rPr lang="en-US" sz="3200" dirty="0"/>
              <a:t>Azure </a:t>
            </a:r>
            <a:r>
              <a:rPr lang="en-US" sz="3600" dirty="0"/>
              <a:t>Site</a:t>
            </a:r>
            <a:r>
              <a:rPr lang="en-US" sz="3200" dirty="0"/>
              <a:t> Recovery: The Complete Disaster Recovery Solution</a:t>
            </a:r>
          </a:p>
        </p:txBody>
      </p:sp>
      <p:grpSp>
        <p:nvGrpSpPr>
          <p:cNvPr id="2" name="Group 1"/>
          <p:cNvGrpSpPr/>
          <p:nvPr/>
        </p:nvGrpSpPr>
        <p:grpSpPr>
          <a:xfrm>
            <a:off x="793" y="6053668"/>
            <a:ext cx="12434888" cy="754498"/>
            <a:chOff x="-1" y="5435796"/>
            <a:chExt cx="12436475" cy="754595"/>
          </a:xfrm>
        </p:grpSpPr>
        <p:sp>
          <p:nvSpPr>
            <p:cNvPr id="14" name="Rectangle 13"/>
            <p:cNvSpPr/>
            <p:nvPr/>
          </p:nvSpPr>
          <p:spPr bwMode="auto">
            <a:xfrm>
              <a:off x="-1" y="5435796"/>
              <a:ext cx="12436475" cy="754595"/>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2" rIns="0" bIns="46632" numCol="1" rtlCol="0" anchor="ctr" anchorCtr="0" compatLnSpc="1">
              <a:prstTxWarp prst="textNoShape">
                <a:avLst/>
              </a:prstTxWarp>
            </a:bodyPr>
            <a:lstStyle/>
            <a:p>
              <a:pPr marL="0" marR="0" lvl="0" indent="0" algn="ctr" defTabSz="932329"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Any OS</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437" y="5614591"/>
              <a:ext cx="449071" cy="466725"/>
            </a:xfrm>
            <a:prstGeom prst="rect">
              <a:avLst/>
            </a:prstGeom>
          </p:spPr>
        </p:pic>
        <p:sp>
          <p:nvSpPr>
            <p:cNvPr id="16" name="TextBox 15"/>
            <p:cNvSpPr txBox="1"/>
            <p:nvPr/>
          </p:nvSpPr>
          <p:spPr>
            <a:xfrm>
              <a:off x="1390778" y="5511167"/>
              <a:ext cx="2359951" cy="627863"/>
            </a:xfrm>
            <a:prstGeom prst="rect">
              <a:avLst/>
            </a:prstGeom>
            <a:noFill/>
          </p:spPr>
          <p:txBody>
            <a:bodyPr wrap="square" lIns="182856" tIns="146284" rIns="182856" bIns="146284" rtlCol="0">
              <a:spAutoFit/>
            </a:bodyPr>
            <a:lstStyle/>
            <a:p>
              <a:pPr marL="0" marR="0" lvl="0" indent="0" algn="l" defTabSz="932742" rtl="0" eaLnBrk="1" fontAlgn="auto" latinLnBrk="0" hangingPunct="1">
                <a:lnSpc>
                  <a:spcPct val="90000"/>
                </a:lnSpc>
                <a:spcBef>
                  <a:spcPts val="0"/>
                </a:spcBef>
                <a:spcAft>
                  <a:spcPts val="599"/>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Windows</a:t>
              </a:r>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6830" y="5530208"/>
              <a:ext cx="637471" cy="635489"/>
            </a:xfrm>
            <a:prstGeom prst="rect">
              <a:avLst/>
            </a:prstGeom>
          </p:spPr>
        </p:pic>
        <p:sp>
          <p:nvSpPr>
            <p:cNvPr id="20" name="TextBox 19"/>
            <p:cNvSpPr txBox="1"/>
            <p:nvPr/>
          </p:nvSpPr>
          <p:spPr>
            <a:xfrm>
              <a:off x="10021582" y="5504186"/>
              <a:ext cx="2140254" cy="627863"/>
            </a:xfrm>
            <a:prstGeom prst="rect">
              <a:avLst/>
            </a:prstGeom>
            <a:noFill/>
          </p:spPr>
          <p:txBody>
            <a:bodyPr wrap="square" lIns="182856" tIns="146284" rIns="182856" bIns="146284" rtlCol="0">
              <a:spAutoFit/>
            </a:bodyPr>
            <a:lstStyle/>
            <a:p>
              <a:pPr marL="0" marR="0" lvl="0" indent="0" algn="l" defTabSz="932742" rtl="0" eaLnBrk="1" fontAlgn="auto" latinLnBrk="0" hangingPunct="1">
                <a:lnSpc>
                  <a:spcPct val="90000"/>
                </a:lnSpc>
                <a:spcBef>
                  <a:spcPts val="0"/>
                </a:spcBef>
                <a:spcAft>
                  <a:spcPts val="599"/>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Linux</a:t>
              </a:r>
            </a:p>
          </p:txBody>
        </p:sp>
      </p:grpSp>
      <p:cxnSp>
        <p:nvCxnSpPr>
          <p:cNvPr id="3" name="Straight Connector 2"/>
          <p:cNvCxnSpPr/>
          <p:nvPr/>
        </p:nvCxnSpPr>
        <p:spPr>
          <a:xfrm>
            <a:off x="6751569" y="2707464"/>
            <a:ext cx="0" cy="1655786"/>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61110" y="5294763"/>
            <a:ext cx="1752377" cy="627782"/>
          </a:xfrm>
          <a:prstGeom prst="rect">
            <a:avLst/>
          </a:prstGeom>
          <a:noFill/>
        </p:spPr>
        <p:txBody>
          <a:bodyPr wrap="square" lIns="182856" tIns="146284" rIns="182856" bIns="146284" rtlCol="0">
            <a:spAutoFit/>
          </a:bodyPr>
          <a:lstStyle/>
          <a:p>
            <a:pPr marL="0" marR="0" lvl="0" indent="0" algn="l" defTabSz="932742" rtl="0" eaLnBrk="1" fontAlgn="auto" latinLnBrk="0" hangingPunct="1">
              <a:lnSpc>
                <a:spcPct val="90000"/>
              </a:lnSpc>
              <a:spcBef>
                <a:spcPts val="0"/>
              </a:spcBef>
              <a:spcAft>
                <a:spcPts val="599"/>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VMware</a:t>
            </a:r>
          </a:p>
        </p:txBody>
      </p:sp>
      <p:sp>
        <p:nvSpPr>
          <p:cNvPr id="60" name="TextBox 59"/>
          <p:cNvSpPr txBox="1"/>
          <p:nvPr/>
        </p:nvSpPr>
        <p:spPr>
          <a:xfrm>
            <a:off x="2675148" y="5294763"/>
            <a:ext cx="1752377" cy="627782"/>
          </a:xfrm>
          <a:prstGeom prst="rect">
            <a:avLst/>
          </a:prstGeom>
          <a:noFill/>
        </p:spPr>
        <p:txBody>
          <a:bodyPr wrap="square" lIns="182856" tIns="146284" rIns="182856" bIns="146284" rtlCol="0">
            <a:spAutoFit/>
          </a:bodyPr>
          <a:lstStyle/>
          <a:p>
            <a:pPr marL="0" marR="0" lvl="0" indent="0" algn="l" defTabSz="932742" rtl="0" eaLnBrk="1" fontAlgn="auto" latinLnBrk="0" hangingPunct="1">
              <a:lnSpc>
                <a:spcPct val="90000"/>
              </a:lnSpc>
              <a:spcBef>
                <a:spcPts val="0"/>
              </a:spcBef>
              <a:spcAft>
                <a:spcPts val="599"/>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Hyper-V</a:t>
            </a:r>
          </a:p>
        </p:txBody>
      </p:sp>
      <p:sp>
        <p:nvSpPr>
          <p:cNvPr id="61" name="TextBox 60"/>
          <p:cNvSpPr txBox="1"/>
          <p:nvPr/>
        </p:nvSpPr>
        <p:spPr>
          <a:xfrm>
            <a:off x="4430764" y="5290436"/>
            <a:ext cx="1752377" cy="627782"/>
          </a:xfrm>
          <a:prstGeom prst="rect">
            <a:avLst/>
          </a:prstGeom>
          <a:noFill/>
        </p:spPr>
        <p:txBody>
          <a:bodyPr wrap="square" lIns="182856" tIns="146284" rIns="182856" bIns="146284" rtlCol="0">
            <a:spAutoFit/>
          </a:bodyPr>
          <a:lstStyle/>
          <a:p>
            <a:pPr marL="0" marR="0" lvl="0" indent="0" algn="l" defTabSz="932742" rtl="0" eaLnBrk="1" fontAlgn="auto" latinLnBrk="0" hangingPunct="1">
              <a:lnSpc>
                <a:spcPct val="90000"/>
              </a:lnSpc>
              <a:spcBef>
                <a:spcPts val="0"/>
              </a:spcBef>
              <a:spcAft>
                <a:spcPts val="599"/>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Physical</a:t>
            </a:r>
          </a:p>
        </p:txBody>
      </p:sp>
      <p:sp>
        <p:nvSpPr>
          <p:cNvPr id="11" name="Right Brace 10"/>
          <p:cNvSpPr/>
          <p:nvPr/>
        </p:nvSpPr>
        <p:spPr>
          <a:xfrm rot="16200000">
            <a:off x="3172288" y="1601005"/>
            <a:ext cx="496759" cy="4004829"/>
          </a:xfrm>
          <a:prstGeom prst="rightBrac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 name="Up-Down Arrow 22"/>
          <p:cNvSpPr/>
          <p:nvPr/>
        </p:nvSpPr>
        <p:spPr bwMode="auto">
          <a:xfrm>
            <a:off x="3306159" y="2812834"/>
            <a:ext cx="245421" cy="609002"/>
          </a:xfrm>
          <a:prstGeom prst="upDownArrow">
            <a:avLst/>
          </a:prstGeom>
          <a:solidFill>
            <a:schemeClr val="bg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9" tIns="91429" rIns="34291" bIns="34291" rtlCol="0" anchor="b" anchorCtr="0"/>
          <a:lstStyle/>
          <a:p>
            <a:pPr marL="0" marR="0" lvl="0" indent="0" algn="ctr" defTabSz="93226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2" name="Picture 2" descr="C:\Users\chrisw\Desktop\Cloud Services 3.png"/>
          <p:cNvPicPr>
            <a:picLocks noChangeAspect="1" noChangeArrowheads="1"/>
          </p:cNvPicPr>
          <p:nvPr/>
        </p:nvPicPr>
        <p:blipFill>
          <a:blip r:embed="rId5">
            <a:duotone>
              <a:prstClr val="black"/>
              <a:srgbClr val="002060">
                <a:tint val="45000"/>
                <a:satMod val="400000"/>
              </a:srgbClr>
            </a:duotone>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170239" y="2008503"/>
            <a:ext cx="904104" cy="623393"/>
          </a:xfrm>
          <a:prstGeom prst="rect">
            <a:avLst/>
          </a:prstGeom>
          <a:solidFill>
            <a:schemeClr val="bg1"/>
          </a:solidFill>
          <a:extLst/>
        </p:spPr>
      </p:pic>
      <p:sp>
        <p:nvSpPr>
          <p:cNvPr id="64" name="Right Arrow 63"/>
          <p:cNvSpPr/>
          <p:nvPr/>
        </p:nvSpPr>
        <p:spPr bwMode="auto">
          <a:xfrm>
            <a:off x="1423366" y="2247201"/>
            <a:ext cx="828483" cy="344739"/>
          </a:xfrm>
          <a:prstGeom prst="rightArrow">
            <a:avLst/>
          </a:prstGeom>
          <a:solidFill>
            <a:schemeClr val="bg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9" tIns="91429" rIns="34291" bIns="34291" rtlCol="0" anchor="b" anchorCtr="0"/>
          <a:lstStyle/>
          <a:p>
            <a:pPr marL="0" marR="0" lvl="0" indent="0" algn="ctr" defTabSz="93226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Up-Down Arrow 64"/>
          <p:cNvSpPr/>
          <p:nvPr/>
        </p:nvSpPr>
        <p:spPr bwMode="auto">
          <a:xfrm rot="5400000">
            <a:off x="4391307" y="2124110"/>
            <a:ext cx="245421" cy="609002"/>
          </a:xfrm>
          <a:prstGeom prst="upDownArrow">
            <a:avLst/>
          </a:prstGeom>
          <a:solidFill>
            <a:schemeClr val="bg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9" tIns="91429" rIns="34291" bIns="34291" rtlCol="0" anchor="b" anchorCtr="0"/>
          <a:lstStyle/>
          <a:p>
            <a:pPr marL="0" marR="0" lvl="0" indent="0" algn="ctr" defTabSz="93226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TextBox 67"/>
          <p:cNvSpPr txBox="1"/>
          <p:nvPr/>
        </p:nvSpPr>
        <p:spPr>
          <a:xfrm>
            <a:off x="-33309" y="2513563"/>
            <a:ext cx="1752376" cy="627782"/>
          </a:xfrm>
          <a:prstGeom prst="rect">
            <a:avLst/>
          </a:prstGeom>
          <a:noFill/>
        </p:spPr>
        <p:txBody>
          <a:bodyPr wrap="square" lIns="182856" tIns="146284" rIns="182856" bIns="146284" rtlCol="0">
            <a:spAutoFit/>
          </a:bodyPr>
          <a:lstStyle/>
          <a:p>
            <a:pPr marL="0" marR="0" lvl="0" indent="0" algn="l" defTabSz="932742" rtl="0" eaLnBrk="1" fontAlgn="auto" latinLnBrk="0" hangingPunct="1">
              <a:lnSpc>
                <a:spcPct val="90000"/>
              </a:lnSpc>
              <a:spcBef>
                <a:spcPts val="0"/>
              </a:spcBef>
              <a:spcAft>
                <a:spcPts val="599"/>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AWS*</a:t>
            </a:r>
          </a:p>
        </p:txBody>
      </p:sp>
      <p:sp>
        <p:nvSpPr>
          <p:cNvPr id="24" name="Rectangle 23"/>
          <p:cNvSpPr/>
          <p:nvPr/>
        </p:nvSpPr>
        <p:spPr bwMode="auto">
          <a:xfrm>
            <a:off x="795" y="757765"/>
            <a:ext cx="12434888" cy="5117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9" tIns="91429" rIns="34291" bIns="34291" rtlCol="0" anchor="ctr" anchorCtr="0"/>
          <a:lstStyle/>
          <a:p>
            <a:pPr marL="0" marR="0" lvl="0" indent="0" algn="ctr" defTabSz="93226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Any Cloud</a:t>
            </a:r>
          </a:p>
        </p:txBody>
      </p:sp>
      <p:sp>
        <p:nvSpPr>
          <p:cNvPr id="92" name="Up-Down Arrow 91"/>
          <p:cNvSpPr/>
          <p:nvPr/>
        </p:nvSpPr>
        <p:spPr bwMode="auto">
          <a:xfrm rot="5400000">
            <a:off x="9139657" y="4322748"/>
            <a:ext cx="239548" cy="1325127"/>
          </a:xfrm>
          <a:prstGeom prst="upDownArrow">
            <a:avLst/>
          </a:prstGeom>
          <a:solidFill>
            <a:schemeClr val="bg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9" tIns="91429" rIns="34291" bIns="34291" rtlCol="0" anchor="b" anchorCtr="0"/>
          <a:lstStyle/>
          <a:p>
            <a:pPr marL="0" marR="0" lvl="0" indent="0" algn="ctr" defTabSz="93226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Up-Down Arrow 105"/>
          <p:cNvSpPr/>
          <p:nvPr/>
        </p:nvSpPr>
        <p:spPr bwMode="auto">
          <a:xfrm rot="5400000">
            <a:off x="9160959" y="1997205"/>
            <a:ext cx="255775" cy="1452970"/>
          </a:xfrm>
          <a:prstGeom prst="upDownArrow">
            <a:avLst/>
          </a:prstGeom>
          <a:solidFill>
            <a:schemeClr val="bg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9" tIns="91429" rIns="34291" bIns="34291" rtlCol="0" anchor="b" anchorCtr="0"/>
          <a:lstStyle/>
          <a:p>
            <a:pPr marL="0" marR="0" lvl="0" indent="0" algn="ctr" defTabSz="93226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TextBox 106"/>
          <p:cNvSpPr txBox="1"/>
          <p:nvPr/>
        </p:nvSpPr>
        <p:spPr>
          <a:xfrm>
            <a:off x="7240533" y="3309439"/>
            <a:ext cx="4343099" cy="627782"/>
          </a:xfrm>
          <a:prstGeom prst="rect">
            <a:avLst/>
          </a:prstGeom>
          <a:noFill/>
        </p:spPr>
        <p:txBody>
          <a:bodyPr wrap="square" lIns="182856" tIns="146284" rIns="182856" bIns="146284" rtlCol="0">
            <a:spAutoFit/>
          </a:bodyPr>
          <a:lstStyle/>
          <a:p>
            <a:pPr marL="0" marR="0" lvl="0" indent="0" algn="l" defTabSz="932742" rtl="0" eaLnBrk="1" fontAlgn="auto" latinLnBrk="0" hangingPunct="1">
              <a:lnSpc>
                <a:spcPct val="90000"/>
              </a:lnSpc>
              <a:spcBef>
                <a:spcPts val="0"/>
              </a:spcBef>
              <a:spcAft>
                <a:spcPts val="599"/>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Physical/VMware to VMware</a:t>
            </a:r>
          </a:p>
        </p:txBody>
      </p:sp>
      <p:sp>
        <p:nvSpPr>
          <p:cNvPr id="109" name="TextBox 108"/>
          <p:cNvSpPr txBox="1"/>
          <p:nvPr/>
        </p:nvSpPr>
        <p:spPr>
          <a:xfrm>
            <a:off x="7768326" y="5436420"/>
            <a:ext cx="3504671" cy="627782"/>
          </a:xfrm>
          <a:prstGeom prst="rect">
            <a:avLst/>
          </a:prstGeom>
          <a:noFill/>
        </p:spPr>
        <p:txBody>
          <a:bodyPr wrap="square" lIns="182856" tIns="146284" rIns="182856" bIns="146284" rtlCol="0">
            <a:spAutoFit/>
          </a:bodyPr>
          <a:lstStyle/>
          <a:p>
            <a:pPr marL="0" marR="0" lvl="0" indent="0" algn="ctr" defTabSz="932742" rtl="0" eaLnBrk="1" fontAlgn="auto" latinLnBrk="0" hangingPunct="1">
              <a:lnSpc>
                <a:spcPct val="90000"/>
              </a:lnSpc>
              <a:spcBef>
                <a:spcPts val="0"/>
              </a:spcBef>
              <a:spcAft>
                <a:spcPts val="599"/>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VMM to VMM</a:t>
            </a:r>
          </a:p>
        </p:txBody>
      </p:sp>
      <p:sp>
        <p:nvSpPr>
          <p:cNvPr id="110" name="TextBox 109"/>
          <p:cNvSpPr txBox="1"/>
          <p:nvPr/>
        </p:nvSpPr>
        <p:spPr>
          <a:xfrm>
            <a:off x="1374330" y="747650"/>
            <a:ext cx="2589651" cy="627782"/>
          </a:xfrm>
          <a:prstGeom prst="rect">
            <a:avLst/>
          </a:prstGeom>
          <a:noFill/>
        </p:spPr>
        <p:txBody>
          <a:bodyPr wrap="square" lIns="182856" tIns="146284" rIns="182856" bIns="146284" rtlCol="0">
            <a:spAutoFit/>
          </a:bodyPr>
          <a:lstStyle/>
          <a:p>
            <a:pPr marL="0" marR="0" lvl="0" indent="0" algn="l" defTabSz="932742" rtl="0" eaLnBrk="1" fontAlgn="auto" latinLnBrk="0" hangingPunct="1">
              <a:lnSpc>
                <a:spcPct val="90000"/>
              </a:lnSpc>
              <a:spcBef>
                <a:spcPts val="0"/>
              </a:spcBef>
              <a:spcAft>
                <a:spcPts val="599"/>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egoe UI"/>
                <a:ea typeface="+mn-ea"/>
                <a:cs typeface="+mn-cs"/>
              </a:rPr>
              <a:t>Site to Azure</a:t>
            </a:r>
          </a:p>
        </p:txBody>
      </p:sp>
      <p:sp>
        <p:nvSpPr>
          <p:cNvPr id="111" name="TextBox 110"/>
          <p:cNvSpPr txBox="1"/>
          <p:nvPr/>
        </p:nvSpPr>
        <p:spPr>
          <a:xfrm>
            <a:off x="8688451" y="698673"/>
            <a:ext cx="2589651" cy="627782"/>
          </a:xfrm>
          <a:prstGeom prst="rect">
            <a:avLst/>
          </a:prstGeom>
          <a:noFill/>
        </p:spPr>
        <p:txBody>
          <a:bodyPr wrap="square" lIns="182856" tIns="146284" rIns="182856" bIns="146284" rtlCol="0">
            <a:spAutoFit/>
          </a:bodyPr>
          <a:lstStyle/>
          <a:p>
            <a:pPr marL="0" marR="0" lvl="0" indent="0" algn="l" defTabSz="932742" rtl="0" eaLnBrk="1" fontAlgn="auto" latinLnBrk="0" hangingPunct="1">
              <a:lnSpc>
                <a:spcPct val="90000"/>
              </a:lnSpc>
              <a:spcBef>
                <a:spcPts val="0"/>
              </a:spcBef>
              <a:spcAft>
                <a:spcPts val="599"/>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egoe UI"/>
                <a:ea typeface="+mn-ea"/>
                <a:cs typeface="+mn-cs"/>
              </a:rPr>
              <a:t>Site to Site</a:t>
            </a:r>
          </a:p>
        </p:txBody>
      </p:sp>
      <p:pic>
        <p:nvPicPr>
          <p:cNvPr id="56" name="Picture 55"/>
          <p:cNvPicPr>
            <a:picLocks noChangeAspect="1"/>
          </p:cNvPicPr>
          <p:nvPr/>
        </p:nvPicPr>
        <p:blipFill>
          <a:blip r:embed="rId7">
            <a:duotone>
              <a:prstClr val="black"/>
              <a:srgbClr val="00B0F0">
                <a:tint val="45000"/>
                <a:satMod val="400000"/>
              </a:srgbClr>
            </a:duotone>
            <a:extLst>
              <a:ext uri="{28A0092B-C50C-407E-A947-70E740481C1C}">
                <a14:useLocalDpi xmlns:a14="http://schemas.microsoft.com/office/drawing/2010/main" val="0"/>
              </a:ext>
            </a:extLst>
          </a:blip>
          <a:stretch>
            <a:fillRect/>
          </a:stretch>
        </p:blipFill>
        <p:spPr>
          <a:xfrm>
            <a:off x="4103642" y="1973996"/>
            <a:ext cx="2857135" cy="761903"/>
          </a:xfrm>
          <a:prstGeom prst="rect">
            <a:avLst/>
          </a:prstGeom>
        </p:spPr>
      </p:pic>
      <p:pic>
        <p:nvPicPr>
          <p:cNvPr id="58" name="Picture 57"/>
          <p:cNvPicPr>
            <a:picLocks noChangeAspect="1"/>
          </p:cNvPicPr>
          <p:nvPr/>
        </p:nvPicPr>
        <p:blipFill>
          <a:blip r:embed="rId8">
            <a:duotone>
              <a:prstClr val="black"/>
              <a:srgbClr val="2FA7D1">
                <a:tint val="45000"/>
                <a:satMod val="400000"/>
              </a:srgbClr>
            </a:duotone>
            <a:extLst>
              <a:ext uri="{BEBA8EAE-BF5A-486C-A8C5-ECC9F3942E4B}">
                <a14:imgProps xmlns:a14="http://schemas.microsoft.com/office/drawing/2010/main">
                  <a14:imgLayer r:embed="rId9">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940132" y="1965075"/>
            <a:ext cx="2857135" cy="761903"/>
          </a:xfrm>
          <a:prstGeom prst="rect">
            <a:avLst/>
          </a:prstGeom>
        </p:spPr>
      </p:pic>
      <p:pic>
        <p:nvPicPr>
          <p:cNvPr id="7" name="Picture 6"/>
          <p:cNvPicPr>
            <a:picLocks noChangeAspect="1"/>
          </p:cNvPicPr>
          <p:nvPr/>
        </p:nvPicPr>
        <p:blipFill>
          <a:blip r:embed="rId10"/>
          <a:stretch>
            <a:fillRect/>
          </a:stretch>
        </p:blipFill>
        <p:spPr>
          <a:xfrm>
            <a:off x="864358" y="3955209"/>
            <a:ext cx="1278225" cy="1411200"/>
          </a:xfrm>
          <a:prstGeom prst="rect">
            <a:avLst/>
          </a:prstGeom>
        </p:spPr>
      </p:pic>
      <p:pic>
        <p:nvPicPr>
          <p:cNvPr id="8" name="Picture 7"/>
          <p:cNvPicPr>
            <a:picLocks noChangeAspect="1"/>
          </p:cNvPicPr>
          <p:nvPr/>
        </p:nvPicPr>
        <p:blipFill>
          <a:blip r:embed="rId11"/>
          <a:stretch>
            <a:fillRect/>
          </a:stretch>
        </p:blipFill>
        <p:spPr>
          <a:xfrm>
            <a:off x="7129213" y="1886732"/>
            <a:ext cx="873931" cy="964847"/>
          </a:xfrm>
          <a:prstGeom prst="rect">
            <a:avLst/>
          </a:prstGeom>
        </p:spPr>
      </p:pic>
      <p:pic>
        <p:nvPicPr>
          <p:cNvPr id="10" name="Picture 9"/>
          <p:cNvPicPr>
            <a:picLocks noChangeAspect="1"/>
          </p:cNvPicPr>
          <p:nvPr/>
        </p:nvPicPr>
        <p:blipFill>
          <a:blip r:embed="rId12"/>
          <a:stretch>
            <a:fillRect/>
          </a:stretch>
        </p:blipFill>
        <p:spPr>
          <a:xfrm>
            <a:off x="10291539" y="1886731"/>
            <a:ext cx="1278225" cy="1411200"/>
          </a:xfrm>
          <a:prstGeom prst="rect">
            <a:avLst/>
          </a:prstGeom>
        </p:spPr>
      </p:pic>
      <p:pic>
        <p:nvPicPr>
          <p:cNvPr id="17" name="Picture 16"/>
          <p:cNvPicPr>
            <a:picLocks noChangeAspect="1"/>
          </p:cNvPicPr>
          <p:nvPr/>
        </p:nvPicPr>
        <p:blipFill>
          <a:blip r:embed="rId13"/>
          <a:stretch>
            <a:fillRect/>
          </a:stretch>
        </p:blipFill>
        <p:spPr>
          <a:xfrm>
            <a:off x="2856381" y="3982921"/>
            <a:ext cx="1193911" cy="1299778"/>
          </a:xfrm>
          <a:prstGeom prst="rect">
            <a:avLst/>
          </a:prstGeom>
        </p:spPr>
      </p:pic>
      <p:pic>
        <p:nvPicPr>
          <p:cNvPr id="73" name="Picture 72"/>
          <p:cNvPicPr>
            <a:picLocks noChangeAspect="1"/>
          </p:cNvPicPr>
          <p:nvPr/>
        </p:nvPicPr>
        <p:blipFill>
          <a:blip r:embed="rId13"/>
          <a:stretch>
            <a:fillRect/>
          </a:stretch>
        </p:blipFill>
        <p:spPr>
          <a:xfrm>
            <a:off x="7240914" y="4220103"/>
            <a:ext cx="1193911" cy="1299778"/>
          </a:xfrm>
          <a:prstGeom prst="rect">
            <a:avLst/>
          </a:prstGeom>
        </p:spPr>
      </p:pic>
      <p:pic>
        <p:nvPicPr>
          <p:cNvPr id="74" name="Picture 73"/>
          <p:cNvPicPr>
            <a:picLocks noChangeAspect="1"/>
          </p:cNvPicPr>
          <p:nvPr/>
        </p:nvPicPr>
        <p:blipFill>
          <a:blip r:embed="rId13"/>
          <a:stretch>
            <a:fillRect/>
          </a:stretch>
        </p:blipFill>
        <p:spPr>
          <a:xfrm>
            <a:off x="10084039" y="4220103"/>
            <a:ext cx="1193911" cy="1299778"/>
          </a:xfrm>
          <a:prstGeom prst="rect">
            <a:avLst/>
          </a:prstGeom>
        </p:spPr>
      </p:pic>
      <p:grpSp>
        <p:nvGrpSpPr>
          <p:cNvPr id="18" name="Group 17"/>
          <p:cNvGrpSpPr/>
          <p:nvPr/>
        </p:nvGrpSpPr>
        <p:grpSpPr>
          <a:xfrm>
            <a:off x="4696975" y="4081056"/>
            <a:ext cx="1419227" cy="1282581"/>
            <a:chOff x="4696181" y="4081055"/>
            <a:chExt cx="1419227" cy="1282581"/>
          </a:xfrm>
        </p:grpSpPr>
        <p:pic>
          <p:nvPicPr>
            <p:cNvPr id="12" name="Picture 11"/>
            <p:cNvPicPr>
              <a:picLocks noChangeAspect="1"/>
            </p:cNvPicPr>
            <p:nvPr/>
          </p:nvPicPr>
          <p:blipFill>
            <a:blip r:embed="rId14"/>
            <a:stretch>
              <a:fillRect/>
            </a:stretch>
          </p:blipFill>
          <p:spPr>
            <a:xfrm>
              <a:off x="4696181" y="4635636"/>
              <a:ext cx="672750" cy="728000"/>
            </a:xfrm>
            <a:prstGeom prst="rect">
              <a:avLst/>
            </a:prstGeom>
          </p:spPr>
        </p:pic>
        <p:pic>
          <p:nvPicPr>
            <p:cNvPr id="13" name="Picture 12"/>
            <p:cNvPicPr>
              <a:picLocks noChangeAspect="1"/>
            </p:cNvPicPr>
            <p:nvPr/>
          </p:nvPicPr>
          <p:blipFill>
            <a:blip r:embed="rId15"/>
            <a:stretch>
              <a:fillRect/>
            </a:stretch>
          </p:blipFill>
          <p:spPr>
            <a:xfrm>
              <a:off x="5277037" y="4084608"/>
              <a:ext cx="672750" cy="728000"/>
            </a:xfrm>
            <a:prstGeom prst="rect">
              <a:avLst/>
            </a:prstGeom>
          </p:spPr>
        </p:pic>
        <p:pic>
          <p:nvPicPr>
            <p:cNvPr id="75" name="Picture 7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8478" y="4081055"/>
              <a:ext cx="786930" cy="784482"/>
            </a:xfrm>
            <a:prstGeom prst="rect">
              <a:avLst/>
            </a:prstGeom>
          </p:spPr>
        </p:pic>
      </p:grpSp>
      <p:grpSp>
        <p:nvGrpSpPr>
          <p:cNvPr id="76" name="Group 75"/>
          <p:cNvGrpSpPr/>
          <p:nvPr/>
        </p:nvGrpSpPr>
        <p:grpSpPr>
          <a:xfrm>
            <a:off x="7789404" y="2410424"/>
            <a:ext cx="742325" cy="703428"/>
            <a:chOff x="4696181" y="4081055"/>
            <a:chExt cx="1419227" cy="1282581"/>
          </a:xfrm>
        </p:grpSpPr>
        <p:pic>
          <p:nvPicPr>
            <p:cNvPr id="77" name="Picture 76"/>
            <p:cNvPicPr>
              <a:picLocks noChangeAspect="1"/>
            </p:cNvPicPr>
            <p:nvPr/>
          </p:nvPicPr>
          <p:blipFill>
            <a:blip r:embed="rId14"/>
            <a:stretch>
              <a:fillRect/>
            </a:stretch>
          </p:blipFill>
          <p:spPr>
            <a:xfrm>
              <a:off x="4696181" y="4635636"/>
              <a:ext cx="672750" cy="728000"/>
            </a:xfrm>
            <a:prstGeom prst="rect">
              <a:avLst/>
            </a:prstGeom>
          </p:spPr>
        </p:pic>
        <p:pic>
          <p:nvPicPr>
            <p:cNvPr id="78" name="Picture 77"/>
            <p:cNvPicPr>
              <a:picLocks noChangeAspect="1"/>
            </p:cNvPicPr>
            <p:nvPr/>
          </p:nvPicPr>
          <p:blipFill>
            <a:blip r:embed="rId15"/>
            <a:stretch>
              <a:fillRect/>
            </a:stretch>
          </p:blipFill>
          <p:spPr>
            <a:xfrm>
              <a:off x="5277037" y="4084608"/>
              <a:ext cx="672750" cy="728000"/>
            </a:xfrm>
            <a:prstGeom prst="rect">
              <a:avLst/>
            </a:prstGeom>
          </p:spPr>
        </p:pic>
        <p:pic>
          <p:nvPicPr>
            <p:cNvPr id="79" name="Picture 7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8478" y="4081055"/>
              <a:ext cx="786930" cy="784482"/>
            </a:xfrm>
            <a:prstGeom prst="rect">
              <a:avLst/>
            </a:prstGeom>
          </p:spPr>
        </p:pic>
      </p:grpSp>
    </p:spTree>
    <p:extLst>
      <p:ext uri="{BB962C8B-B14F-4D97-AF65-F5344CB8AC3E}">
        <p14:creationId xmlns:p14="http://schemas.microsoft.com/office/powerpoint/2010/main" val="8305494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4">
            <a:extLst>
              <a:ext uri="{FF2B5EF4-FFF2-40B4-BE49-F238E27FC236}">
                <a16:creationId xmlns:a16="http://schemas.microsoft.com/office/drawing/2014/main" id="{029DE7B6-DC7C-4BA1-B406-EDDA0C0A31C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7624" y="-2"/>
            <a:ext cx="7688851" cy="6994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0BC707EE-6122-4DE9-BCD7-AC81AE1ECBEE}"/>
              </a:ext>
            </a:extLst>
          </p:cNvPr>
          <p:cNvPicPr>
            <a:picLocks noChangeAspect="1"/>
          </p:cNvPicPr>
          <p:nvPr/>
        </p:nvPicPr>
        <p:blipFill>
          <a:blip r:embed="rId3"/>
          <a:stretch>
            <a:fillRect/>
          </a:stretch>
        </p:blipFill>
        <p:spPr>
          <a:xfrm>
            <a:off x="1511434" y="2782748"/>
            <a:ext cx="1681629" cy="1406122"/>
          </a:xfrm>
          <a:prstGeom prst="rect">
            <a:avLst/>
          </a:prstGeom>
        </p:spPr>
      </p:pic>
      <p:sp>
        <p:nvSpPr>
          <p:cNvPr id="4" name="Title 3">
            <a:extLst>
              <a:ext uri="{FF2B5EF4-FFF2-40B4-BE49-F238E27FC236}">
                <a16:creationId xmlns:a16="http://schemas.microsoft.com/office/drawing/2014/main" id="{B11057CA-E53C-4049-88CC-427755B26603}"/>
              </a:ext>
            </a:extLst>
          </p:cNvPr>
          <p:cNvSpPr>
            <a:spLocks noGrp="1"/>
          </p:cNvSpPr>
          <p:nvPr>
            <p:ph type="title"/>
          </p:nvPr>
        </p:nvSpPr>
        <p:spPr>
          <a:xfrm>
            <a:off x="5293681" y="1332071"/>
            <a:ext cx="6410955" cy="2716429"/>
          </a:xfrm>
        </p:spPr>
        <p:txBody>
          <a:bodyPr vert="horz" lIns="91440" tIns="45720" rIns="91440" bIns="45720" rtlCol="0" anchor="b">
            <a:normAutofit/>
          </a:bodyPr>
          <a:lstStyle/>
          <a:p>
            <a:pPr defTabSz="914400"/>
            <a:r>
              <a:rPr lang="en-US" sz="5500" kern="1200" dirty="0">
                <a:solidFill>
                  <a:srgbClr val="FFFFFF"/>
                </a:solidFill>
                <a:latin typeface="+mj-lt"/>
                <a:ea typeface="+mj-ea"/>
                <a:cs typeface="+mj-cs"/>
              </a:rPr>
              <a:t>Azure Site Recovery</a:t>
            </a:r>
          </a:p>
        </p:txBody>
      </p:sp>
    </p:spTree>
    <p:extLst>
      <p:ext uri="{BB962C8B-B14F-4D97-AF65-F5344CB8AC3E}">
        <p14:creationId xmlns:p14="http://schemas.microsoft.com/office/powerpoint/2010/main" val="8228556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5288776" y="2012868"/>
            <a:ext cx="6634641" cy="4453828"/>
          </a:xfrm>
          <a:prstGeom prst="rect">
            <a:avLst/>
          </a:prstGeom>
          <a:solidFill>
            <a:schemeClr val="bg1"/>
          </a:solidFill>
          <a:ln w="3175" cap="flat" cmpd="sng" algn="ctr">
            <a:solidFill>
              <a:schemeClr val="bg1">
                <a:lumMod val="75000"/>
              </a:schemeClr>
            </a:solidFill>
            <a:prstDash val="soli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3" tIns="46617" rIns="5594015" bIns="46617" numCol="1" spcCol="0" rtlCol="0" fromWordArt="0" anchor="t" anchorCtr="0" forceAA="0" compatLnSpc="1">
            <a:prstTxWarp prst="textNoShape">
              <a:avLst/>
            </a:prstTxWarp>
            <a:noAutofit/>
          </a:bodyPr>
          <a:lstStyle/>
          <a:p>
            <a:pPr marL="0" marR="0" lvl="0" indent="0" algn="l" defTabSz="932597" rtl="0" eaLnBrk="1" fontAlgn="auto" latinLnBrk="0" hangingPunct="1">
              <a:lnSpc>
                <a:spcPct val="100000"/>
              </a:lnSpc>
              <a:spcBef>
                <a:spcPts val="1223"/>
              </a:spcBef>
              <a:spcAft>
                <a:spcPts val="612"/>
              </a:spcAft>
              <a:buClrTx/>
              <a:buSzTx/>
              <a:buFontTx/>
              <a:buNone/>
              <a:tabLst/>
              <a:defRPr/>
            </a:pPr>
            <a:endParaRPr kumimoji="0" lang="en-US" sz="2289" b="0" i="0" u="none" strike="noStrike" kern="0" cap="none" spc="0" normalizeH="0" baseline="0" noProof="0">
              <a:ln>
                <a:noFill/>
              </a:ln>
              <a:solidFill>
                <a:srgbClr val="002050"/>
              </a:solidFill>
              <a:effectLst/>
              <a:uLnTx/>
              <a:uFillTx/>
              <a:latin typeface="Segoe UI"/>
              <a:ea typeface="+mn-ea"/>
              <a:cs typeface="+mn-cs"/>
            </a:endParaRPr>
          </a:p>
        </p:txBody>
      </p:sp>
      <p:sp>
        <p:nvSpPr>
          <p:cNvPr id="73" name="Rectangle 72"/>
          <p:cNvSpPr/>
          <p:nvPr/>
        </p:nvSpPr>
        <p:spPr bwMode="auto">
          <a:xfrm>
            <a:off x="5288776" y="1476621"/>
            <a:ext cx="6634641" cy="559562"/>
          </a:xfrm>
          <a:prstGeom prst="rect">
            <a:avLst/>
          </a:prstGeom>
          <a:solidFill>
            <a:srgbClr val="0072C6"/>
          </a:solidFill>
          <a:ln w="3175" cap="flat" cmpd="sng" algn="ctr">
            <a:solidFill>
              <a:schemeClr val="accent1"/>
            </a:solidFill>
            <a:prstDash val="solid"/>
            <a:headEnd type="none" w="med" len="med"/>
            <a:tailEnd type="none" w="med" len="med"/>
          </a:ln>
          <a:effectLst/>
        </p:spPr>
        <p:txBody>
          <a:bodyPr rot="0" spcFirstLastPara="0" vertOverflow="overflow" horzOverflow="overflow" vert="horz" wrap="square" lIns="93237" tIns="46618" rIns="93237" bIns="46618" numCol="1" spcCol="0" rtlCol="0" fromWordArt="0" anchor="ctr" anchorCtr="0" forceAA="0" compatLnSpc="1">
            <a:prstTxWarp prst="textNoShape">
              <a:avLst/>
            </a:prstTxWarp>
            <a:noAutofit/>
          </a:bodyPr>
          <a:lstStyle/>
          <a:p>
            <a:pPr marL="0" marR="0" lvl="0" indent="0" algn="ctr" defTabSz="950500" rtl="0" eaLnBrk="1" fontAlgn="base" latinLnBrk="0" hangingPunct="1">
              <a:lnSpc>
                <a:spcPct val="100000"/>
              </a:lnSpc>
              <a:spcBef>
                <a:spcPct val="0"/>
              </a:spcBef>
              <a:spcAft>
                <a:spcPts val="204"/>
              </a:spcAft>
              <a:buClrTx/>
              <a:buSzTx/>
              <a:buFontTx/>
              <a:buNone/>
              <a:tabLst/>
              <a:defRPr/>
            </a:pPr>
            <a:r>
              <a:rPr kumimoji="0" lang="en-IN" sz="2448" b="0" i="0" u="none" strike="noStrike" kern="0" cap="none" spc="0" normalizeH="0" baseline="0" noProof="0">
                <a:ln>
                  <a:noFill/>
                </a:ln>
                <a:solidFill>
                  <a:prstClr val="white"/>
                </a:solidFill>
                <a:effectLst/>
                <a:uLnTx/>
                <a:uFillTx/>
                <a:latin typeface="Segoe UI"/>
                <a:ea typeface="+mn-ea"/>
                <a:cs typeface="+mn-cs"/>
              </a:rPr>
              <a:t>On-premises to Microsoft Azure protection </a:t>
            </a:r>
          </a:p>
        </p:txBody>
      </p:sp>
      <p:sp>
        <p:nvSpPr>
          <p:cNvPr id="15362" name="Rectangle 2"/>
          <p:cNvSpPr>
            <a:spLocks noGrp="1" noChangeArrowheads="1"/>
          </p:cNvSpPr>
          <p:nvPr>
            <p:ph type="title"/>
          </p:nvPr>
        </p:nvSpPr>
        <p:spPr/>
        <p:txBody>
          <a:bodyPr/>
          <a:lstStyle/>
          <a:p>
            <a:r>
              <a:rPr lang="en-US" dirty="0">
                <a:latin typeface="Segoe UI Light" panose="020B0502040204020203" pitchFamily="34" charset="0"/>
                <a:cs typeface="Segoe UI Light" panose="020B0502040204020203" pitchFamily="34" charset="0"/>
              </a:rPr>
              <a:t>Business Continuity</a:t>
            </a:r>
            <a:br>
              <a:rPr lang="en-US" sz="6731" dirty="0"/>
            </a:br>
            <a:r>
              <a:rPr lang="en-US" sz="2856" dirty="0">
                <a:solidFill>
                  <a:srgbClr val="0070C0"/>
                </a:solidFill>
                <a:latin typeface="Segoe UI" panose="020B0502040204020203" pitchFamily="34" charset="0"/>
              </a:rPr>
              <a:t>Via Azure Site Recovery</a:t>
            </a:r>
          </a:p>
        </p:txBody>
      </p:sp>
      <p:sp>
        <p:nvSpPr>
          <p:cNvPr id="41" name="TextBox 40"/>
          <p:cNvSpPr txBox="1"/>
          <p:nvPr/>
        </p:nvSpPr>
        <p:spPr>
          <a:xfrm>
            <a:off x="7269229" y="3982455"/>
            <a:ext cx="1389922" cy="317042"/>
          </a:xfrm>
          <a:prstGeom prst="rect">
            <a:avLst/>
          </a:prstGeom>
          <a:noFill/>
        </p:spPr>
        <p:txBody>
          <a:bodyPr wrap="square" lIns="136959" tIns="0" rIns="136959" bIns="0" rtlCol="0">
            <a:spAutoFit/>
          </a:bodyPr>
          <a:lstStyle/>
          <a:p>
            <a:pPr marL="0" marR="0" lvl="0" indent="0" algn="l" defTabSz="698545" rtl="0" eaLnBrk="1" fontAlgn="auto" latinLnBrk="0" hangingPunct="1">
              <a:lnSpc>
                <a:spcPct val="90000"/>
              </a:lnSpc>
              <a:spcBef>
                <a:spcPts val="0"/>
              </a:spcBef>
              <a:spcAft>
                <a:spcPts val="450"/>
              </a:spcAft>
              <a:buClrTx/>
              <a:buSzTx/>
              <a:buFontTx/>
              <a:buNone/>
              <a:tabLst/>
              <a:defRPr/>
            </a:pPr>
            <a:r>
              <a:rPr kumimoji="0" lang="en-US" sz="1122" b="0" i="0" u="none" strike="noStrike" kern="0" cap="none" spc="0" normalizeH="0" baseline="0" noProof="0">
                <a:ln>
                  <a:noFill/>
                </a:ln>
                <a:solidFill>
                  <a:srgbClr val="505050"/>
                </a:solidFill>
                <a:effectLst/>
                <a:uLnTx/>
                <a:uFillTx/>
                <a:latin typeface="Segoe UI"/>
                <a:ea typeface="+mn-ea"/>
                <a:cs typeface="+mn-cs"/>
              </a:rPr>
              <a:t>Orchestration</a:t>
            </a:r>
            <a:br>
              <a:rPr kumimoji="0" lang="en-US" sz="1122" b="0" i="0" u="none" strike="noStrike" kern="0" cap="none" spc="0" normalizeH="0" baseline="0" noProof="0">
                <a:ln>
                  <a:noFill/>
                </a:ln>
                <a:solidFill>
                  <a:srgbClr val="505050"/>
                </a:solidFill>
                <a:effectLst/>
                <a:uLnTx/>
                <a:uFillTx/>
                <a:latin typeface="Segoe UI"/>
                <a:ea typeface="+mn-ea"/>
                <a:cs typeface="+mn-cs"/>
              </a:rPr>
            </a:br>
            <a:r>
              <a:rPr kumimoji="0" lang="en-US" sz="1122" b="0" i="0" u="none" strike="noStrike" kern="0" cap="none" spc="0" normalizeH="0" baseline="0" noProof="0">
                <a:ln>
                  <a:noFill/>
                </a:ln>
                <a:solidFill>
                  <a:srgbClr val="505050"/>
                </a:solidFill>
                <a:effectLst/>
                <a:uLnTx/>
                <a:uFillTx/>
                <a:latin typeface="Segoe UI"/>
                <a:ea typeface="+mn-ea"/>
                <a:cs typeface="+mn-cs"/>
              </a:rPr>
              <a:t>&amp; Replication</a:t>
            </a:r>
          </a:p>
        </p:txBody>
      </p:sp>
      <p:grpSp>
        <p:nvGrpSpPr>
          <p:cNvPr id="42" name="Group 41"/>
          <p:cNvGrpSpPr/>
          <p:nvPr/>
        </p:nvGrpSpPr>
        <p:grpSpPr>
          <a:xfrm>
            <a:off x="6935710" y="2410693"/>
            <a:ext cx="3601069" cy="2304810"/>
            <a:chOff x="6799469" y="2451321"/>
            <a:chExt cx="3530780" cy="2259823"/>
          </a:xfrm>
        </p:grpSpPr>
        <p:sp>
          <p:nvSpPr>
            <p:cNvPr id="43" name="Left-Right Arrow 42"/>
            <p:cNvSpPr/>
            <p:nvPr/>
          </p:nvSpPr>
          <p:spPr bwMode="auto">
            <a:xfrm rot="16200000">
              <a:off x="7943146" y="4165020"/>
              <a:ext cx="843922" cy="248325"/>
            </a:xfrm>
            <a:prstGeom prst="leftRightArrow">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6959" tIns="109569" rIns="136959" bIns="109569" numCol="1" spcCol="0" rtlCol="0" fromWordArt="0" anchor="t" anchorCtr="0" forceAA="0" compatLnSpc="1">
              <a:prstTxWarp prst="textNoShape">
                <a:avLst/>
              </a:prstTxWarp>
              <a:noAutofit/>
            </a:bodyPr>
            <a:lstStyle/>
            <a:p>
              <a:pPr marL="0" marR="0" lvl="0" indent="0" algn="ctr" defTabSz="698317" rtl="0" eaLnBrk="1" fontAlgn="base" latinLnBrk="0" hangingPunct="1">
                <a:lnSpc>
                  <a:spcPct val="90000"/>
                </a:lnSpc>
                <a:spcBef>
                  <a:spcPct val="0"/>
                </a:spcBef>
                <a:spcAft>
                  <a:spcPct val="0"/>
                </a:spcAft>
                <a:buClrTx/>
                <a:buSzTx/>
                <a:buFontTx/>
                <a:buNone/>
                <a:tabLst/>
                <a:defRPr/>
              </a:pPr>
              <a:endParaRPr kumimoji="0" lang="en-US" sz="285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4" name="Group 43"/>
            <p:cNvGrpSpPr/>
            <p:nvPr/>
          </p:nvGrpSpPr>
          <p:grpSpPr>
            <a:xfrm>
              <a:off x="6799469" y="2451321"/>
              <a:ext cx="3530780" cy="1383820"/>
              <a:chOff x="616226" y="1630760"/>
              <a:chExt cx="4596553" cy="1801531"/>
            </a:xfrm>
          </p:grpSpPr>
          <p:sp>
            <p:nvSpPr>
              <p:cNvPr id="45"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2050"/>
              </a:solidFill>
              <a:ln>
                <a:noFill/>
              </a:ln>
              <a:extLst/>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46"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188F"/>
              </a:solidFill>
              <a:ln>
                <a:noFill/>
              </a:ln>
              <a:extLst/>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47"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505050"/>
                  </a:solidFill>
                  <a:effectLst/>
                  <a:uLnTx/>
                  <a:uFillTx/>
                  <a:latin typeface="Segoe UI"/>
                  <a:ea typeface="+mn-ea"/>
                  <a:cs typeface="+mn-cs"/>
                </a:endParaRPr>
              </a:p>
            </p:txBody>
          </p:sp>
          <p:sp>
            <p:nvSpPr>
              <p:cNvPr id="48" name="TextBox 47"/>
              <p:cNvSpPr txBox="1"/>
              <p:nvPr/>
            </p:nvSpPr>
            <p:spPr>
              <a:xfrm>
                <a:off x="1537950" y="2418609"/>
                <a:ext cx="2335851" cy="871157"/>
              </a:xfrm>
              <a:prstGeom prst="rect">
                <a:avLst/>
              </a:prstGeom>
              <a:noFill/>
              <a:ln>
                <a:noFill/>
              </a:ln>
            </p:spPr>
            <p:txBody>
              <a:bodyPr wrap="none" lIns="137062" tIns="109650" rIns="137062" bIns="109650" rtlCol="0">
                <a:spAutoFit/>
              </a:bodyPr>
              <a:lstStyle/>
              <a:p>
                <a:pPr marL="0" marR="0" lvl="0" indent="0" algn="ctr" defTabSz="698545" rtl="0" eaLnBrk="1" fontAlgn="auto" latinLnBrk="0" hangingPunct="1">
                  <a:lnSpc>
                    <a:spcPct val="90000"/>
                  </a:lnSpc>
                  <a:spcBef>
                    <a:spcPts val="0"/>
                  </a:spcBef>
                  <a:spcAft>
                    <a:spcPts val="450"/>
                  </a:spcAft>
                  <a:buClrTx/>
                  <a:buSzTx/>
                  <a:buFontTx/>
                  <a:buNone/>
                  <a:tabLst/>
                  <a:defRPr/>
                </a:pPr>
                <a:r>
                  <a:rPr kumimoji="0" lang="en-US" sz="1632" b="0" i="0" u="none" strike="noStrike" kern="0" cap="none" spc="0" normalizeH="0" baseline="0" noProof="0">
                    <a:ln>
                      <a:noFill/>
                    </a:ln>
                    <a:solidFill>
                      <a:srgbClr val="FFFFFF"/>
                    </a:solidFill>
                    <a:effectLst/>
                    <a:uLnTx/>
                    <a:uFillTx/>
                    <a:latin typeface="Segoe UI"/>
                    <a:ea typeface="+mn-ea"/>
                    <a:cs typeface="+mn-cs"/>
                  </a:rPr>
                  <a:t>Microsoft Azure </a:t>
                </a:r>
                <a:br>
                  <a:rPr kumimoji="0" lang="en-US" sz="1632" b="0" i="0" u="none" strike="noStrike" kern="0" cap="none" spc="0" normalizeH="0" baseline="0" noProof="0">
                    <a:ln>
                      <a:noFill/>
                    </a:ln>
                    <a:solidFill>
                      <a:srgbClr val="FFFFFF"/>
                    </a:solidFill>
                    <a:effectLst/>
                    <a:uLnTx/>
                    <a:uFillTx/>
                    <a:latin typeface="Segoe UI"/>
                    <a:ea typeface="+mn-ea"/>
                    <a:cs typeface="+mn-cs"/>
                  </a:rPr>
                </a:br>
                <a:r>
                  <a:rPr kumimoji="0" lang="en-US" sz="1632" b="0" i="0" u="none" strike="noStrike" kern="0" cap="none" spc="0" normalizeH="0" baseline="0" noProof="0">
                    <a:ln>
                      <a:noFill/>
                    </a:ln>
                    <a:solidFill>
                      <a:srgbClr val="FFFFFF"/>
                    </a:solidFill>
                    <a:effectLst/>
                    <a:uLnTx/>
                    <a:uFillTx/>
                    <a:latin typeface="Segoe UI"/>
                    <a:ea typeface="+mn-ea"/>
                    <a:cs typeface="+mn-cs"/>
                  </a:rPr>
                  <a:t>Site Recovery</a:t>
                </a:r>
              </a:p>
            </p:txBody>
          </p:sp>
        </p:grpSp>
      </p:grpSp>
      <p:grpSp>
        <p:nvGrpSpPr>
          <p:cNvPr id="49" name="Group 48"/>
          <p:cNvGrpSpPr/>
          <p:nvPr/>
        </p:nvGrpSpPr>
        <p:grpSpPr>
          <a:xfrm>
            <a:off x="7269230" y="4797682"/>
            <a:ext cx="2577548" cy="1287710"/>
            <a:chOff x="7126478" y="4791719"/>
            <a:chExt cx="2527237" cy="1262575"/>
          </a:xfrm>
        </p:grpSpPr>
        <p:grpSp>
          <p:nvGrpSpPr>
            <p:cNvPr id="50" name="Group 49"/>
            <p:cNvGrpSpPr/>
            <p:nvPr/>
          </p:nvGrpSpPr>
          <p:grpSpPr>
            <a:xfrm>
              <a:off x="7198973" y="4791719"/>
              <a:ext cx="2214650" cy="1221286"/>
              <a:chOff x="7198973" y="4791719"/>
              <a:chExt cx="2214650" cy="1180572"/>
            </a:xfrm>
          </p:grpSpPr>
          <p:sp>
            <p:nvSpPr>
              <p:cNvPr id="68" name="Freeform 67"/>
              <p:cNvSpPr>
                <a:spLocks/>
              </p:cNvSpPr>
              <p:nvPr/>
            </p:nvSpPr>
            <p:spPr bwMode="auto">
              <a:xfrm>
                <a:off x="7198973" y="5114338"/>
                <a:ext cx="1007495" cy="8524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505050">
                  <a:lumMod val="20000"/>
                  <a:lumOff val="80000"/>
                </a:srgbClr>
              </a:solidFill>
              <a:ln>
                <a:noFill/>
              </a:ln>
              <a:extLst/>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505050"/>
                  </a:solidFill>
                  <a:effectLst/>
                  <a:uLnTx/>
                  <a:uFillTx/>
                  <a:latin typeface="Segoe UI"/>
                  <a:ea typeface="+mn-ea"/>
                  <a:cs typeface="+mn-cs"/>
                </a:endParaRPr>
              </a:p>
            </p:txBody>
          </p:sp>
          <p:sp>
            <p:nvSpPr>
              <p:cNvPr id="69" name="Rectangle 5"/>
              <p:cNvSpPr>
                <a:spLocks noChangeArrowheads="1"/>
              </p:cNvSpPr>
              <p:nvPr/>
            </p:nvSpPr>
            <p:spPr bwMode="auto">
              <a:xfrm>
                <a:off x="8815238" y="5279384"/>
                <a:ext cx="598385" cy="687372"/>
              </a:xfrm>
              <a:prstGeom prst="rect">
                <a:avLst/>
              </a:prstGeom>
              <a:solidFill>
                <a:srgbClr val="D2D2D2"/>
              </a:solidFill>
              <a:ln>
                <a:noFill/>
              </a:ln>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70" name="Rectangle 5"/>
              <p:cNvSpPr>
                <a:spLocks noChangeArrowheads="1"/>
              </p:cNvSpPr>
              <p:nvPr/>
            </p:nvSpPr>
            <p:spPr bwMode="auto">
              <a:xfrm>
                <a:off x="8384178" y="5005195"/>
                <a:ext cx="742375" cy="964080"/>
              </a:xfrm>
              <a:prstGeom prst="rect">
                <a:avLst/>
              </a:prstGeom>
              <a:solidFill>
                <a:srgbClr val="FFFFFF">
                  <a:lumMod val="65000"/>
                </a:srgbClr>
              </a:solidFill>
              <a:ln>
                <a:noFill/>
              </a:ln>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71" name="Rectangle 5"/>
              <p:cNvSpPr>
                <a:spLocks noChangeArrowheads="1"/>
              </p:cNvSpPr>
              <p:nvPr/>
            </p:nvSpPr>
            <p:spPr bwMode="auto">
              <a:xfrm>
                <a:off x="8013466" y="4791719"/>
                <a:ext cx="742376" cy="1180572"/>
              </a:xfrm>
              <a:prstGeom prst="rect">
                <a:avLst/>
              </a:prstGeom>
              <a:solidFill>
                <a:srgbClr val="0072C6"/>
              </a:solidFill>
              <a:ln>
                <a:noFill/>
              </a:ln>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grpSp>
        <p:sp>
          <p:nvSpPr>
            <p:cNvPr id="51" name="TextBox 50"/>
            <p:cNvSpPr txBox="1"/>
            <p:nvPr/>
          </p:nvSpPr>
          <p:spPr>
            <a:xfrm>
              <a:off x="7428737" y="5536170"/>
              <a:ext cx="527861" cy="518124"/>
            </a:xfrm>
            <a:prstGeom prst="rect">
              <a:avLst/>
            </a:prstGeom>
            <a:noFill/>
          </p:spPr>
          <p:txBody>
            <a:bodyPr wrap="square" lIns="0" tIns="111864" rIns="0" bIns="111864" rtlCol="0">
              <a:spAutoFit/>
            </a:bodyPr>
            <a:lstStyle/>
            <a:p>
              <a:pPr marL="0" marR="0" lvl="0" indent="0" algn="r" defTabSz="699205" rtl="0" eaLnBrk="1" fontAlgn="auto" latinLnBrk="0" hangingPunct="1">
                <a:lnSpc>
                  <a:spcPct val="90000"/>
                </a:lnSpc>
                <a:spcBef>
                  <a:spcPts val="0"/>
                </a:spcBef>
                <a:spcAft>
                  <a:spcPts val="459"/>
                </a:spcAft>
                <a:buClrTx/>
                <a:buSzTx/>
                <a:buFontTx/>
                <a:buNone/>
                <a:tabLst/>
                <a:defRPr/>
              </a:pPr>
              <a:r>
                <a:rPr kumimoji="0" lang="en-US" sz="1071" b="0" i="0" u="none" strike="noStrike" kern="0" cap="none" spc="0" normalizeH="0" baseline="0" noProof="0">
                  <a:ln>
                    <a:noFill/>
                  </a:ln>
                  <a:solidFill>
                    <a:srgbClr val="505050"/>
                  </a:solidFill>
                  <a:effectLst/>
                  <a:uLnTx/>
                  <a:uFillTx/>
                  <a:latin typeface="Segoe UI"/>
                  <a:ea typeface="+mn-ea"/>
                  <a:cs typeface="+mn-cs"/>
                </a:rPr>
                <a:t>Primary Site</a:t>
              </a:r>
            </a:p>
          </p:txBody>
        </p:sp>
        <p:sp>
          <p:nvSpPr>
            <p:cNvPr id="52" name="Freeform 6"/>
            <p:cNvSpPr>
              <a:spLocks/>
            </p:cNvSpPr>
            <p:nvPr/>
          </p:nvSpPr>
          <p:spPr bwMode="auto">
            <a:xfrm>
              <a:off x="8092980" y="4920489"/>
              <a:ext cx="583349" cy="10489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solidFill>
                <a:schemeClr val="tx1"/>
              </a:solidFill>
              <a:prstDash val="dash"/>
            </a:ln>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53" name="Freeform 7"/>
            <p:cNvSpPr>
              <a:spLocks/>
            </p:cNvSpPr>
            <p:nvPr/>
          </p:nvSpPr>
          <p:spPr bwMode="auto">
            <a:xfrm>
              <a:off x="8092980" y="5105961"/>
              <a:ext cx="583349" cy="10489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solidFill>
                <a:schemeClr val="tx1"/>
              </a:solidFill>
              <a:prstDash val="dash"/>
            </a:ln>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54" name="Freeform 8"/>
            <p:cNvSpPr>
              <a:spLocks/>
            </p:cNvSpPr>
            <p:nvPr/>
          </p:nvSpPr>
          <p:spPr bwMode="auto">
            <a:xfrm>
              <a:off x="8092980" y="5289911"/>
              <a:ext cx="583349" cy="10489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solidFill>
                <a:schemeClr val="tx1"/>
              </a:solidFill>
              <a:prstDash val="dash"/>
            </a:ln>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55" name="Freeform 9"/>
            <p:cNvSpPr>
              <a:spLocks/>
            </p:cNvSpPr>
            <p:nvPr/>
          </p:nvSpPr>
          <p:spPr bwMode="auto">
            <a:xfrm>
              <a:off x="8092980" y="5475383"/>
              <a:ext cx="583349" cy="10489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solidFill>
                <a:schemeClr val="tx1"/>
              </a:solidFill>
              <a:prstDash val="dash"/>
            </a:ln>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56" name="Oval 14"/>
            <p:cNvSpPr>
              <a:spLocks noChangeArrowheads="1"/>
            </p:cNvSpPr>
            <p:nvPr/>
          </p:nvSpPr>
          <p:spPr bwMode="auto">
            <a:xfrm>
              <a:off x="8564861" y="4942533"/>
              <a:ext cx="56477" cy="57770"/>
            </a:xfrm>
            <a:prstGeom prst="ellipse">
              <a:avLst/>
            </a:prstGeom>
            <a:solidFill>
              <a:srgbClr val="00188F"/>
            </a:solidFill>
            <a:ln>
              <a:noFill/>
            </a:ln>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57" name="Oval 15"/>
            <p:cNvSpPr>
              <a:spLocks noChangeArrowheads="1"/>
            </p:cNvSpPr>
            <p:nvPr/>
          </p:nvSpPr>
          <p:spPr bwMode="auto">
            <a:xfrm>
              <a:off x="8564861" y="5128005"/>
              <a:ext cx="56477" cy="57770"/>
            </a:xfrm>
            <a:prstGeom prst="ellipse">
              <a:avLst/>
            </a:prstGeom>
            <a:solidFill>
              <a:srgbClr val="00188F"/>
            </a:solidFill>
            <a:ln>
              <a:noFill/>
            </a:ln>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58" name="Oval 16"/>
            <p:cNvSpPr>
              <a:spLocks noChangeArrowheads="1"/>
            </p:cNvSpPr>
            <p:nvPr/>
          </p:nvSpPr>
          <p:spPr bwMode="auto">
            <a:xfrm>
              <a:off x="8564861" y="5313476"/>
              <a:ext cx="56477" cy="57770"/>
            </a:xfrm>
            <a:prstGeom prst="ellipse">
              <a:avLst/>
            </a:prstGeom>
            <a:solidFill>
              <a:srgbClr val="00188F"/>
            </a:solidFill>
            <a:ln>
              <a:noFill/>
            </a:ln>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59" name="Oval 17"/>
            <p:cNvSpPr>
              <a:spLocks noChangeArrowheads="1"/>
            </p:cNvSpPr>
            <p:nvPr/>
          </p:nvSpPr>
          <p:spPr bwMode="auto">
            <a:xfrm>
              <a:off x="8564861" y="5498947"/>
              <a:ext cx="56477" cy="57770"/>
            </a:xfrm>
            <a:prstGeom prst="ellipse">
              <a:avLst/>
            </a:prstGeom>
            <a:solidFill>
              <a:srgbClr val="00188F"/>
            </a:solidFill>
            <a:ln>
              <a:noFill/>
            </a:ln>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60" name="TextBox 59"/>
            <p:cNvSpPr txBox="1"/>
            <p:nvPr/>
          </p:nvSpPr>
          <p:spPr>
            <a:xfrm>
              <a:off x="8073118" y="5642507"/>
              <a:ext cx="623071" cy="339067"/>
            </a:xfrm>
            <a:prstGeom prst="rect">
              <a:avLst/>
            </a:prstGeom>
            <a:noFill/>
          </p:spPr>
          <p:txBody>
            <a:bodyPr wrap="square" lIns="0" tIns="0" rIns="0" bIns="0" rtlCol="0">
              <a:spAutoFit/>
            </a:bodyPr>
            <a:lstStyle/>
            <a:p>
              <a:pPr marL="0" marR="0" lvl="0" indent="0" algn="ctr" defTabSz="699205" rtl="0" eaLnBrk="1" fontAlgn="auto" latinLnBrk="0" hangingPunct="1">
                <a:lnSpc>
                  <a:spcPct val="90000"/>
                </a:lnSpc>
                <a:spcBef>
                  <a:spcPts val="0"/>
                </a:spcBef>
                <a:spcAft>
                  <a:spcPts val="0"/>
                </a:spcAft>
                <a:buClrTx/>
                <a:buSzTx/>
                <a:buFontTx/>
                <a:buNone/>
                <a:tabLst/>
                <a:defRPr/>
              </a:pPr>
              <a:r>
                <a:rPr kumimoji="0" lang="en-US" sz="1224" b="0" i="0" u="none" strike="noStrike" kern="0" cap="none" spc="0" normalizeH="0" baseline="0" noProof="0">
                  <a:ln>
                    <a:noFill/>
                  </a:ln>
                  <a:solidFill>
                    <a:srgbClr val="FFFFFF"/>
                  </a:solidFill>
                  <a:effectLst/>
                  <a:uLnTx/>
                  <a:uFillTx/>
                  <a:latin typeface="Segoe UI"/>
                  <a:ea typeface="+mn-ea"/>
                  <a:cs typeface="+mn-cs"/>
                </a:rPr>
                <a:t>Windows Server</a:t>
              </a:r>
            </a:p>
          </p:txBody>
        </p:sp>
        <p:grpSp>
          <p:nvGrpSpPr>
            <p:cNvPr id="63" name="Group 62"/>
            <p:cNvGrpSpPr/>
            <p:nvPr/>
          </p:nvGrpSpPr>
          <p:grpSpPr>
            <a:xfrm>
              <a:off x="9478119" y="5659849"/>
              <a:ext cx="175596" cy="337118"/>
              <a:chOff x="7791149" y="4987730"/>
              <a:chExt cx="192916" cy="370370"/>
            </a:xfrm>
          </p:grpSpPr>
          <p:sp>
            <p:nvSpPr>
              <p:cNvPr id="6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505050"/>
                  </a:solidFill>
                  <a:effectLst/>
                  <a:uLnTx/>
                  <a:uFillTx/>
                  <a:latin typeface="Segoe UI"/>
                  <a:ea typeface="+mn-ea"/>
                  <a:cs typeface="+mn-cs"/>
                </a:endParaRPr>
              </a:p>
            </p:txBody>
          </p:sp>
          <p:sp>
            <p:nvSpPr>
              <p:cNvPr id="6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505050"/>
                  </a:solidFill>
                  <a:effectLst/>
                  <a:uLnTx/>
                  <a:uFillTx/>
                  <a:latin typeface="Segoe UI"/>
                  <a:ea typeface="+mn-ea"/>
                  <a:cs typeface="+mn-cs"/>
                </a:endParaRPr>
              </a:p>
            </p:txBody>
          </p:sp>
          <p:sp>
            <p:nvSpPr>
              <p:cNvPr id="6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505050"/>
                  </a:solidFill>
                  <a:effectLst/>
                  <a:uLnTx/>
                  <a:uFillTx/>
                  <a:latin typeface="Segoe UI"/>
                  <a:ea typeface="+mn-ea"/>
                  <a:cs typeface="+mn-cs"/>
                </a:endParaRPr>
              </a:p>
            </p:txBody>
          </p:sp>
        </p:grpSp>
        <p:cxnSp>
          <p:nvCxnSpPr>
            <p:cNvPr id="64" name="Straight Connector 63"/>
            <p:cNvCxnSpPr/>
            <p:nvPr/>
          </p:nvCxnSpPr>
          <p:spPr>
            <a:xfrm>
              <a:off x="7126478" y="6013005"/>
              <a:ext cx="2527237" cy="0"/>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sp>
        <p:nvSpPr>
          <p:cNvPr id="72" name="Rectangle 71"/>
          <p:cNvSpPr/>
          <p:nvPr/>
        </p:nvSpPr>
        <p:spPr bwMode="auto">
          <a:xfrm>
            <a:off x="506041" y="1476621"/>
            <a:ext cx="4675978" cy="4990075"/>
          </a:xfrm>
          <a:prstGeom prst="rect">
            <a:avLst/>
          </a:prstGeom>
          <a:solidFill>
            <a:schemeClr val="bg1"/>
          </a:solid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39850" tIns="93233" rIns="139850" bIns="46617" rtlCol="0" anchor="t">
            <a:noAutofit/>
          </a:bodyPr>
          <a:lstStyle/>
          <a:p>
            <a:pPr marL="231531" marR="0" lvl="2" indent="-231531" algn="l" defTabSz="932597" rtl="0" eaLnBrk="1" fontAlgn="base" latinLnBrk="0" hangingPunct="1">
              <a:lnSpc>
                <a:spcPct val="100000"/>
              </a:lnSpc>
              <a:spcBef>
                <a:spcPts val="204"/>
              </a:spcBef>
              <a:spcAft>
                <a:spcPts val="408"/>
              </a:spcAft>
              <a:buClrTx/>
              <a:buSzPct val="100000"/>
              <a:buFont typeface="Arial" panose="020B0604020202020204" pitchFamily="34" charset="0"/>
              <a:buChar char="•"/>
              <a:tabLst>
                <a:tab pos="4661611" algn="r"/>
              </a:tabLst>
              <a:defRPr/>
            </a:pPr>
            <a:r>
              <a:rPr kumimoji="0" lang="en-IN" sz="2448" b="0" i="0" u="none" strike="noStrike" kern="0" cap="none" spc="0" normalizeH="0" baseline="0" noProof="0" dirty="0">
                <a:ln>
                  <a:noFill/>
                </a:ln>
                <a:solidFill>
                  <a:srgbClr val="002050"/>
                </a:solidFill>
                <a:effectLst/>
                <a:uLnTx/>
                <a:uFillTx/>
                <a:latin typeface="Segoe UI"/>
                <a:ea typeface="Segoe UI" pitchFamily="34" charset="0"/>
                <a:cs typeface="Segoe UI" pitchFamily="34" charset="0"/>
                <a:sym typeface="Wingdings" pitchFamily="2" charset="2"/>
              </a:rPr>
              <a:t>Get your business back up and running in minutes with near-zero data loss</a:t>
            </a:r>
          </a:p>
          <a:p>
            <a:pPr marL="231531" marR="0" lvl="2" indent="-231531" algn="l" defTabSz="932597" rtl="0" eaLnBrk="1" fontAlgn="base" latinLnBrk="0" hangingPunct="1">
              <a:lnSpc>
                <a:spcPct val="100000"/>
              </a:lnSpc>
              <a:spcBef>
                <a:spcPts val="204"/>
              </a:spcBef>
              <a:spcAft>
                <a:spcPts val="408"/>
              </a:spcAft>
              <a:buClrTx/>
              <a:buSzPct val="100000"/>
              <a:buFont typeface="Arial" panose="020B0604020202020204" pitchFamily="34" charset="0"/>
              <a:buChar char="•"/>
              <a:tabLst>
                <a:tab pos="4661611" algn="r"/>
              </a:tabLst>
              <a:defRPr/>
            </a:pPr>
            <a:r>
              <a:rPr kumimoji="0" lang="en-IN" sz="2448" b="0" i="0" u="none" strike="noStrike" kern="0" cap="none" spc="0" normalizeH="0" baseline="0" noProof="0" dirty="0">
                <a:ln>
                  <a:noFill/>
                </a:ln>
                <a:solidFill>
                  <a:srgbClr val="002050"/>
                </a:solidFill>
                <a:effectLst/>
                <a:uLnTx/>
                <a:uFillTx/>
                <a:latin typeface="Segoe UI"/>
                <a:ea typeface="Segoe UI" pitchFamily="34" charset="0"/>
                <a:cs typeface="Segoe UI" pitchFamily="34" charset="0"/>
                <a:sym typeface="Wingdings" pitchFamily="2" charset="2"/>
              </a:rPr>
              <a:t>Use Azure as your DR site</a:t>
            </a:r>
          </a:p>
          <a:p>
            <a:pPr marL="231531" marR="0" lvl="2" indent="-231531" algn="l" defTabSz="932597" rtl="0" eaLnBrk="1" fontAlgn="base" latinLnBrk="0" hangingPunct="1">
              <a:lnSpc>
                <a:spcPct val="100000"/>
              </a:lnSpc>
              <a:spcBef>
                <a:spcPts val="204"/>
              </a:spcBef>
              <a:spcAft>
                <a:spcPts val="408"/>
              </a:spcAft>
              <a:buClrTx/>
              <a:buSzPct val="100000"/>
              <a:buFont typeface="Arial" panose="020B0604020202020204" pitchFamily="34" charset="0"/>
              <a:buChar char="•"/>
              <a:tabLst>
                <a:tab pos="4661611" algn="r"/>
              </a:tabLst>
              <a:defRPr/>
            </a:pPr>
            <a:r>
              <a:rPr kumimoji="0" lang="en-IN" sz="2448" b="0" i="0" u="none" strike="noStrike" kern="0" cap="none" spc="0" normalizeH="0" baseline="0" noProof="0" dirty="0">
                <a:ln>
                  <a:noFill/>
                </a:ln>
                <a:solidFill>
                  <a:srgbClr val="002050"/>
                </a:solidFill>
                <a:effectLst/>
                <a:uLnTx/>
                <a:uFillTx/>
                <a:latin typeface="Segoe UI"/>
                <a:ea typeface="Segoe UI" pitchFamily="34" charset="0"/>
                <a:cs typeface="Segoe UI" pitchFamily="34" charset="0"/>
                <a:sym typeface="Wingdings" pitchFamily="2" charset="2"/>
              </a:rPr>
              <a:t>Automated VM protection &amp; replication</a:t>
            </a:r>
          </a:p>
          <a:p>
            <a:pPr marL="231531" marR="0" lvl="2" indent="-231531" algn="l" defTabSz="932597" rtl="0" eaLnBrk="1" fontAlgn="base" latinLnBrk="0" hangingPunct="1">
              <a:lnSpc>
                <a:spcPct val="100000"/>
              </a:lnSpc>
              <a:spcBef>
                <a:spcPts val="204"/>
              </a:spcBef>
              <a:spcAft>
                <a:spcPts val="408"/>
              </a:spcAft>
              <a:buClrTx/>
              <a:buSzPct val="100000"/>
              <a:buFont typeface="Arial" panose="020B0604020202020204" pitchFamily="34" charset="0"/>
              <a:buChar char="•"/>
              <a:tabLst>
                <a:tab pos="4661611" algn="r"/>
              </a:tabLst>
              <a:defRPr/>
            </a:pPr>
            <a:r>
              <a:rPr kumimoji="0" lang="en-IN" sz="2448" b="0" i="0" u="none" strike="noStrike" kern="0" cap="none" spc="0" normalizeH="0" baseline="0" noProof="0" dirty="0">
                <a:ln>
                  <a:noFill/>
                </a:ln>
                <a:solidFill>
                  <a:srgbClr val="002050"/>
                </a:solidFill>
                <a:effectLst/>
                <a:uLnTx/>
                <a:uFillTx/>
                <a:latin typeface="Segoe UI"/>
                <a:ea typeface="Segoe UI" pitchFamily="34" charset="0"/>
                <a:cs typeface="Segoe UI" pitchFamily="34" charset="0"/>
                <a:sym typeface="Wingdings" pitchFamily="2" charset="2"/>
              </a:rPr>
              <a:t>Remote health monitoring</a:t>
            </a:r>
          </a:p>
          <a:p>
            <a:pPr marL="231531" marR="0" lvl="2" indent="-231531" algn="l" defTabSz="932597" rtl="0" eaLnBrk="1" fontAlgn="base" latinLnBrk="0" hangingPunct="1">
              <a:lnSpc>
                <a:spcPct val="100000"/>
              </a:lnSpc>
              <a:spcBef>
                <a:spcPts val="204"/>
              </a:spcBef>
              <a:spcAft>
                <a:spcPts val="408"/>
              </a:spcAft>
              <a:buClrTx/>
              <a:buSzPct val="100000"/>
              <a:buFont typeface="Arial" panose="020B0604020202020204" pitchFamily="34" charset="0"/>
              <a:buChar char="•"/>
              <a:tabLst>
                <a:tab pos="4661611" algn="r"/>
              </a:tabLst>
              <a:defRPr/>
            </a:pPr>
            <a:r>
              <a:rPr kumimoji="0" lang="en-IN" sz="2448" b="0" i="0" u="none" strike="noStrike" kern="0" cap="none" spc="0" normalizeH="0" baseline="0" noProof="0" dirty="0">
                <a:ln>
                  <a:noFill/>
                </a:ln>
                <a:solidFill>
                  <a:srgbClr val="002050"/>
                </a:solidFill>
                <a:effectLst/>
                <a:uLnTx/>
                <a:uFillTx/>
                <a:latin typeface="Segoe UI"/>
                <a:ea typeface="Segoe UI" pitchFamily="34" charset="0"/>
                <a:cs typeface="Segoe UI" pitchFamily="34" charset="0"/>
                <a:sym typeface="Wingdings" pitchFamily="2" charset="2"/>
              </a:rPr>
              <a:t>Customizable recovery plans</a:t>
            </a:r>
          </a:p>
          <a:p>
            <a:pPr marL="231531" marR="0" lvl="2" indent="-231531" algn="l" defTabSz="932597" rtl="0" eaLnBrk="1" fontAlgn="base" latinLnBrk="0" hangingPunct="1">
              <a:lnSpc>
                <a:spcPct val="100000"/>
              </a:lnSpc>
              <a:spcBef>
                <a:spcPts val="204"/>
              </a:spcBef>
              <a:spcAft>
                <a:spcPts val="408"/>
              </a:spcAft>
              <a:buClrTx/>
              <a:buSzPct val="100000"/>
              <a:buFont typeface="Arial" panose="020B0604020202020204" pitchFamily="34" charset="0"/>
              <a:buChar char="•"/>
              <a:tabLst>
                <a:tab pos="4661611" algn="r"/>
              </a:tabLst>
              <a:defRPr/>
            </a:pPr>
            <a:r>
              <a:rPr kumimoji="0" lang="en-IN" sz="2448" b="0" i="0" u="none" strike="noStrike" kern="0" cap="none" spc="0" normalizeH="0" baseline="0" noProof="0" dirty="0">
                <a:ln>
                  <a:noFill/>
                </a:ln>
                <a:solidFill>
                  <a:srgbClr val="002050"/>
                </a:solidFill>
                <a:effectLst/>
                <a:uLnTx/>
                <a:uFillTx/>
                <a:latin typeface="Segoe UI"/>
                <a:ea typeface="Segoe UI" pitchFamily="34" charset="0"/>
                <a:cs typeface="Segoe UI" pitchFamily="34" charset="0"/>
                <a:sym typeface="Wingdings" pitchFamily="2" charset="2"/>
              </a:rPr>
              <a:t>No-impact recovery plan testing</a:t>
            </a:r>
          </a:p>
          <a:p>
            <a:pPr marL="231531" marR="0" lvl="2" indent="-231531" algn="l" defTabSz="932597" rtl="0" eaLnBrk="1" fontAlgn="base" latinLnBrk="0" hangingPunct="1">
              <a:lnSpc>
                <a:spcPct val="100000"/>
              </a:lnSpc>
              <a:spcBef>
                <a:spcPts val="204"/>
              </a:spcBef>
              <a:spcAft>
                <a:spcPts val="408"/>
              </a:spcAft>
              <a:buClrTx/>
              <a:buSzPct val="100000"/>
              <a:buFont typeface="Arial" panose="020B0604020202020204" pitchFamily="34" charset="0"/>
              <a:buChar char="•"/>
              <a:tabLst>
                <a:tab pos="4661611" algn="r"/>
              </a:tabLst>
              <a:defRPr/>
            </a:pPr>
            <a:r>
              <a:rPr kumimoji="0" lang="en-IN" sz="2448" b="0" i="0" u="none" strike="noStrike" kern="0" cap="none" spc="0" normalizeH="0" baseline="0" noProof="0" dirty="0">
                <a:ln>
                  <a:noFill/>
                </a:ln>
                <a:solidFill>
                  <a:srgbClr val="002050"/>
                </a:solidFill>
                <a:effectLst/>
                <a:uLnTx/>
                <a:uFillTx/>
                <a:latin typeface="Segoe UI"/>
                <a:ea typeface="Segoe UI" pitchFamily="34" charset="0"/>
                <a:cs typeface="Segoe UI" pitchFamily="34" charset="0"/>
                <a:sym typeface="Wingdings" pitchFamily="2" charset="2"/>
              </a:rPr>
              <a:t>Orchestrated recovery of tiered applications</a:t>
            </a:r>
          </a:p>
        </p:txBody>
      </p:sp>
      <p:sp>
        <p:nvSpPr>
          <p:cNvPr id="4" name="Slide Number Placeholder 3"/>
          <p:cNvSpPr>
            <a:spLocks noGrp="1"/>
          </p:cNvSpPr>
          <p:nvPr>
            <p:ph type="sldNum" sz="quarter" idx="12"/>
          </p:nvPr>
        </p:nvSpPr>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3F3F3F"/>
              </a:solidFill>
              <a:effectLst/>
              <a:uLnTx/>
              <a:uFillTx/>
              <a:latin typeface="Segoe UI"/>
              <a:ea typeface="+mn-ea"/>
              <a:cs typeface="+mn-cs"/>
            </a:endParaRPr>
          </a:p>
        </p:txBody>
      </p:sp>
    </p:spTree>
    <p:extLst>
      <p:ext uri="{BB962C8B-B14F-4D97-AF65-F5344CB8AC3E}">
        <p14:creationId xmlns:p14="http://schemas.microsoft.com/office/powerpoint/2010/main" val="14510105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3CEEE08D-E30F-44DF-811F-A1090F18C1A8}"/>
              </a:ext>
            </a:extLst>
          </p:cNvPr>
          <p:cNvSpPr/>
          <p:nvPr/>
        </p:nvSpPr>
        <p:spPr bwMode="auto">
          <a:xfrm>
            <a:off x="8341941" y="1904687"/>
            <a:ext cx="3822261" cy="3491537"/>
          </a:xfrm>
          <a:prstGeom prst="roundRect">
            <a:avLst/>
          </a:prstGeom>
          <a:ln w="28575">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9" name="Rectangle: Rounded Corners 8">
            <a:extLst>
              <a:ext uri="{FF2B5EF4-FFF2-40B4-BE49-F238E27FC236}">
                <a16:creationId xmlns:a16="http://schemas.microsoft.com/office/drawing/2014/main" id="{0016C9C4-9D6B-46DF-8952-0EB634B3E713}"/>
              </a:ext>
            </a:extLst>
          </p:cNvPr>
          <p:cNvSpPr/>
          <p:nvPr/>
        </p:nvSpPr>
        <p:spPr bwMode="auto">
          <a:xfrm>
            <a:off x="4322741" y="1908235"/>
            <a:ext cx="3724296" cy="3487989"/>
          </a:xfrm>
          <a:prstGeom prst="roundRect">
            <a:avLst/>
          </a:prstGeom>
          <a:ln w="28575">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18" name="Rectangle 17">
            <a:extLst>
              <a:ext uri="{FF2B5EF4-FFF2-40B4-BE49-F238E27FC236}">
                <a16:creationId xmlns:a16="http://schemas.microsoft.com/office/drawing/2014/main" id="{6A42D6B5-EA6C-4734-BF62-27F5BDE66325}"/>
              </a:ext>
            </a:extLst>
          </p:cNvPr>
          <p:cNvSpPr/>
          <p:nvPr/>
        </p:nvSpPr>
        <p:spPr>
          <a:xfrm>
            <a:off x="8518593" y="2107517"/>
            <a:ext cx="3465271" cy="3108543"/>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95A5C"/>
                </a:solidFill>
                <a:effectLst/>
                <a:uLnTx/>
                <a:uFillTx/>
                <a:latin typeface="Segoe UI" panose="020B0502040204020203" pitchFamily="34" charset="0"/>
                <a:ea typeface="+mn-ea"/>
                <a:cs typeface="Segoe UI" panose="020B0502040204020203" pitchFamily="34" charset="0"/>
              </a:rPr>
              <a:t>“While regulatory </a:t>
            </a:r>
            <a:r>
              <a:rPr kumimoji="0" lang="en-US" sz="24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compliance</a:t>
            </a:r>
            <a:r>
              <a:rPr kumimoji="0" lang="en-US" sz="2400" b="0" i="0" u="none" strike="noStrike" kern="1200" cap="none" spc="0" normalizeH="0" baseline="0" noProof="0" dirty="0">
                <a:ln>
                  <a:noFill/>
                </a:ln>
                <a:solidFill>
                  <a:srgbClr val="595A5C"/>
                </a:solidFill>
                <a:effectLst/>
                <a:uLnTx/>
                <a:uFillTx/>
                <a:latin typeface="Segoe UI" panose="020B0502040204020203" pitchFamily="34" charset="0"/>
                <a:ea typeface="+mn-ea"/>
                <a:cs typeface="Segoe UI" panose="020B0502040204020203" pitchFamily="34" charset="0"/>
              </a:rPr>
              <a:t> continues to be important, the main driver of DR is the </a:t>
            </a:r>
            <a:r>
              <a:rPr kumimoji="0" lang="en-US" sz="24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business need to stay </a:t>
            </a:r>
            <a:r>
              <a:rPr kumimoji="0" lang="en-US" sz="2400" b="0" i="0" u="none" strike="noStrike" kern="1200" cap="none" spc="0" normalizeH="0" baseline="0" noProof="0" dirty="0">
                <a:ln>
                  <a:noFill/>
                </a:ln>
                <a:solidFill>
                  <a:srgbClr val="595A5C"/>
                </a:solidFill>
                <a:effectLst/>
                <a:uLnTx/>
                <a:uFillTx/>
                <a:latin typeface="Segoe UI" panose="020B0502040204020203" pitchFamily="34" charset="0"/>
                <a:ea typeface="+mn-ea"/>
                <a:cs typeface="Segoe UI" panose="020B0502040204020203" pitchFamily="34" charset="0"/>
              </a:rPr>
              <a:t>online and </a:t>
            </a:r>
            <a:r>
              <a:rPr kumimoji="0" lang="en-US" sz="24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competitive</a:t>
            </a:r>
            <a:r>
              <a:rPr kumimoji="0" lang="en-US" sz="2400" b="0" i="0" u="none" strike="noStrike" kern="1200" cap="none" spc="0" normalizeH="0" baseline="0" noProof="0" dirty="0">
                <a:ln>
                  <a:noFill/>
                </a:ln>
                <a:solidFill>
                  <a:srgbClr val="595A5C"/>
                </a:solidFill>
                <a:effectLst/>
                <a:uLnTx/>
                <a:uFillTx/>
                <a:latin typeface="Segoe UI" panose="020B0502040204020203" pitchFamily="34" charset="0"/>
                <a:ea typeface="+mn-ea"/>
                <a:cs typeface="Segoe UI" panose="020B0502040204020203" pitchFamily="34" charset="0"/>
              </a:rPr>
              <a:t> 24x7”</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95A5C"/>
              </a:solidFill>
              <a:effectLst/>
              <a:uLnTx/>
              <a:uFillTx/>
              <a:latin typeface="Segoe UI" panose="020B0502040204020203" pitchFamily="34" charset="0"/>
              <a:ea typeface="+mn-ea"/>
              <a:cs typeface="Segoe UI" panose="020B0502040204020203" pitchFamily="34" charset="0"/>
            </a:endParaRPr>
          </a:p>
        </p:txBody>
      </p:sp>
      <p:sp>
        <p:nvSpPr>
          <p:cNvPr id="12" name="Rectangle 11">
            <a:extLst>
              <a:ext uri="{FF2B5EF4-FFF2-40B4-BE49-F238E27FC236}">
                <a16:creationId xmlns:a16="http://schemas.microsoft.com/office/drawing/2014/main" id="{EE852873-8366-4637-AD74-71CF5DC27329}"/>
              </a:ext>
            </a:extLst>
          </p:cNvPr>
          <p:cNvSpPr/>
          <p:nvPr/>
        </p:nvSpPr>
        <p:spPr>
          <a:xfrm>
            <a:off x="4452253" y="2107518"/>
            <a:ext cx="3465271" cy="2739211"/>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95A5C"/>
                </a:solidFill>
                <a:effectLst/>
                <a:uLnTx/>
                <a:uFillTx/>
                <a:latin typeface="Segoe UI" panose="020B0502040204020203" pitchFamily="34" charset="0"/>
                <a:ea typeface="+mn-ea"/>
                <a:cs typeface="Segoe UI" panose="020B0502040204020203" pitchFamily="34" charset="0"/>
              </a:rPr>
              <a:t>“Much of the lack of preparedness is due to immature core planning processes, </a:t>
            </a:r>
            <a:r>
              <a:rPr kumimoji="0" lang="en-US" sz="2400" b="1" i="0" u="none" strike="noStrike" kern="1200" cap="none" spc="0" normalizeH="0" baseline="0" noProof="0" dirty="0">
                <a:ln>
                  <a:noFill/>
                </a:ln>
                <a:solidFill>
                  <a:srgbClr val="FF8C00"/>
                </a:solidFill>
                <a:effectLst/>
                <a:uLnTx/>
                <a:uFillTx/>
                <a:latin typeface="Segoe UI" panose="020B0502040204020203" pitchFamily="34" charset="0"/>
                <a:ea typeface="+mn-ea"/>
                <a:cs typeface="Segoe UI" panose="020B0502040204020203" pitchFamily="34" charset="0"/>
              </a:rPr>
              <a:t>out-of-date plans</a:t>
            </a:r>
            <a:r>
              <a:rPr kumimoji="0" lang="en-US" sz="2400" b="0" i="0" u="none" strike="noStrike" kern="1200" cap="none" spc="0" normalizeH="0" baseline="0" noProof="0" dirty="0">
                <a:ln>
                  <a:noFill/>
                </a:ln>
                <a:solidFill>
                  <a:srgbClr val="595A5C"/>
                </a:solidFill>
                <a:effectLst/>
                <a:uLnTx/>
                <a:uFillTx/>
                <a:latin typeface="Segoe UI" panose="020B0502040204020203" pitchFamily="34" charset="0"/>
                <a:ea typeface="+mn-ea"/>
                <a:cs typeface="Segoe UI" panose="020B0502040204020203" pitchFamily="34" charset="0"/>
              </a:rPr>
              <a:t>, and very </a:t>
            </a:r>
            <a:r>
              <a:rPr kumimoji="0" lang="en-US" sz="2400" b="1" i="0" u="none" strike="noStrike" kern="1200" cap="none" spc="0" normalizeH="0" baseline="0" noProof="0" dirty="0">
                <a:ln>
                  <a:noFill/>
                </a:ln>
                <a:solidFill>
                  <a:srgbClr val="FF8C00"/>
                </a:solidFill>
                <a:effectLst/>
                <a:uLnTx/>
                <a:uFillTx/>
                <a:latin typeface="Segoe UI" panose="020B0502040204020203" pitchFamily="34" charset="0"/>
                <a:ea typeface="+mn-ea"/>
                <a:cs typeface="Segoe UI" panose="020B0502040204020203" pitchFamily="34" charset="0"/>
              </a:rPr>
              <a:t>limited testing</a:t>
            </a:r>
            <a:r>
              <a:rPr kumimoji="0" lang="en-US" sz="2400" b="0" i="0" u="none" strike="noStrike" kern="1200" cap="none" spc="0" normalizeH="0" baseline="0" noProof="0" dirty="0">
                <a:ln>
                  <a:noFill/>
                </a:ln>
                <a:solidFill>
                  <a:srgbClr val="595A5C"/>
                </a:solidFill>
                <a:effectLst/>
                <a:uLnTx/>
                <a:uFillTx/>
                <a:latin typeface="Segoe UI" panose="020B0502040204020203" pitchFamily="34" charset="0"/>
                <a:ea typeface="+mn-ea"/>
                <a:cs typeface="Segoe UI" panose="020B0502040204020203" pitchFamily="34" charset="0"/>
              </a:rPr>
              <a:t>”   </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95A5C"/>
              </a:solidFill>
              <a:effectLst/>
              <a:uLnTx/>
              <a:uFillTx/>
              <a:latin typeface="Segoe UI" panose="020B0502040204020203" pitchFamily="34" charset="0"/>
              <a:ea typeface="+mn-ea"/>
              <a:cs typeface="Segoe UI" panose="020B0502040204020203" pitchFamily="34" charset="0"/>
            </a:endParaRPr>
          </a:p>
        </p:txBody>
      </p:sp>
      <p:sp>
        <p:nvSpPr>
          <p:cNvPr id="2" name="Title 1">
            <a:extLst>
              <a:ext uri="{FF2B5EF4-FFF2-40B4-BE49-F238E27FC236}">
                <a16:creationId xmlns:a16="http://schemas.microsoft.com/office/drawing/2014/main" id="{5296A254-37C2-4C48-8E5D-CE95BB17E76D}"/>
              </a:ext>
            </a:extLst>
          </p:cNvPr>
          <p:cNvSpPr>
            <a:spLocks noGrp="1"/>
          </p:cNvSpPr>
          <p:nvPr>
            <p:ph type="title"/>
          </p:nvPr>
        </p:nvSpPr>
        <p:spPr/>
        <p:txBody>
          <a:bodyPr/>
          <a:lstStyle/>
          <a:p>
            <a:r>
              <a:rPr lang="en-US" dirty="0"/>
              <a:t>How Ready are Businesses for Disruption?</a:t>
            </a:r>
          </a:p>
        </p:txBody>
      </p:sp>
      <p:sp>
        <p:nvSpPr>
          <p:cNvPr id="4" name="TextBox 3">
            <a:extLst>
              <a:ext uri="{FF2B5EF4-FFF2-40B4-BE49-F238E27FC236}">
                <a16:creationId xmlns:a16="http://schemas.microsoft.com/office/drawing/2014/main" id="{DD4301EF-D89B-4CC4-9C88-AAC342642EB9}"/>
              </a:ext>
            </a:extLst>
          </p:cNvPr>
          <p:cNvSpPr txBox="1"/>
          <p:nvPr/>
        </p:nvSpPr>
        <p:spPr>
          <a:xfrm>
            <a:off x="467154" y="5321904"/>
            <a:ext cx="11771716" cy="541644"/>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effectLst/>
                <a:uLnTx/>
                <a:uFillTx/>
                <a:latin typeface="Segoe UI Semilight"/>
                <a:ea typeface="+mn-ea"/>
                <a:cs typeface="+mn-cs"/>
              </a:rPr>
              <a:t>Source: </a:t>
            </a:r>
            <a:r>
              <a:rPr kumimoji="0" lang="en-US" sz="1600" b="0" i="1" u="none" strike="noStrike" kern="1200" cap="none" spc="0" normalizeH="0" baseline="0" noProof="0" dirty="0">
                <a:ln>
                  <a:noFill/>
                </a:ln>
                <a:effectLst/>
                <a:uLnTx/>
                <a:uFillTx/>
                <a:latin typeface="Segoe UI Semilight"/>
                <a:ea typeface="+mn-ea"/>
                <a:cs typeface="+mn-cs"/>
              </a:rPr>
              <a:t>Forrester July 2017 The State of Business Technology Resiliency </a:t>
            </a:r>
          </a:p>
        </p:txBody>
      </p:sp>
      <p:sp>
        <p:nvSpPr>
          <p:cNvPr id="6" name="Rectangle: Rounded Corners 5">
            <a:extLst>
              <a:ext uri="{FF2B5EF4-FFF2-40B4-BE49-F238E27FC236}">
                <a16:creationId xmlns:a16="http://schemas.microsoft.com/office/drawing/2014/main" id="{8E65EC8D-3D0A-4E32-99C0-E0D9AC147FF5}"/>
              </a:ext>
            </a:extLst>
          </p:cNvPr>
          <p:cNvSpPr/>
          <p:nvPr/>
        </p:nvSpPr>
        <p:spPr bwMode="auto">
          <a:xfrm>
            <a:off x="466321" y="1908236"/>
            <a:ext cx="3561515" cy="3417825"/>
          </a:xfrm>
          <a:prstGeom prst="roundRect">
            <a:avLst/>
          </a:prstGeom>
          <a:ln w="28575">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8" name="Rectangle 7">
            <a:extLst>
              <a:ext uri="{FF2B5EF4-FFF2-40B4-BE49-F238E27FC236}">
                <a16:creationId xmlns:a16="http://schemas.microsoft.com/office/drawing/2014/main" id="{5C4736FC-E425-472F-AA37-A44B7D8EC26E}"/>
              </a:ext>
            </a:extLst>
          </p:cNvPr>
          <p:cNvSpPr/>
          <p:nvPr/>
        </p:nvSpPr>
        <p:spPr>
          <a:xfrm>
            <a:off x="677055" y="2109295"/>
            <a:ext cx="3332797" cy="3046988"/>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95A5C"/>
                </a:solidFill>
                <a:effectLst/>
                <a:uLnTx/>
                <a:uFillTx/>
                <a:latin typeface="Segoe UI" panose="020B0502040204020203" pitchFamily="34" charset="0"/>
                <a:ea typeface="+mn-ea"/>
                <a:cs typeface="Segoe UI" panose="020B0502040204020203" pitchFamily="34" charset="0"/>
              </a:rPr>
              <a:t>“Only </a:t>
            </a:r>
            <a:r>
              <a:rPr kumimoji="0" lang="en-US" sz="2400" b="1" i="0" u="none" strike="noStrike" kern="1200" cap="none" spc="0" normalizeH="0" baseline="0" noProof="0" dirty="0">
                <a:ln>
                  <a:noFill/>
                </a:ln>
                <a:solidFill>
                  <a:srgbClr val="D83B01"/>
                </a:solidFill>
                <a:effectLst/>
                <a:uLnTx/>
                <a:uFillTx/>
                <a:latin typeface="Segoe UI" panose="020B0502040204020203" pitchFamily="34" charset="0"/>
                <a:ea typeface="+mn-ea"/>
                <a:cs typeface="Segoe UI" panose="020B0502040204020203" pitchFamily="34" charset="0"/>
              </a:rPr>
              <a:t>18% </a:t>
            </a:r>
            <a:r>
              <a:rPr kumimoji="0" lang="en-US" sz="2400" b="0" i="0" u="none" strike="noStrike" kern="1200" cap="none" spc="0" normalizeH="0" baseline="0" noProof="0" dirty="0">
                <a:ln>
                  <a:noFill/>
                </a:ln>
                <a:solidFill>
                  <a:srgbClr val="595A5C"/>
                </a:solidFill>
                <a:effectLst/>
                <a:uLnTx/>
                <a:uFillTx/>
                <a:latin typeface="Segoe UI" panose="020B0502040204020203" pitchFamily="34" charset="0"/>
                <a:ea typeface="+mn-ea"/>
                <a:cs typeface="Segoe UI" panose="020B0502040204020203" pitchFamily="34" charset="0"/>
              </a:rPr>
              <a:t>of global disaster recovery decision makers and influencers feel very prepared to recover their data center in the event of a site failure or disaster”</a:t>
            </a:r>
          </a:p>
        </p:txBody>
      </p:sp>
      <p:sp>
        <p:nvSpPr>
          <p:cNvPr id="7" name="Rectangle 6">
            <a:extLst>
              <a:ext uri="{FF2B5EF4-FFF2-40B4-BE49-F238E27FC236}">
                <a16:creationId xmlns:a16="http://schemas.microsoft.com/office/drawing/2014/main" id="{9A63498A-5228-4256-93E1-549CAB5E3982}"/>
              </a:ext>
            </a:extLst>
          </p:cNvPr>
          <p:cNvSpPr/>
          <p:nvPr/>
        </p:nvSpPr>
        <p:spPr>
          <a:xfrm>
            <a:off x="898792" y="2700144"/>
            <a:ext cx="2696572" cy="1862048"/>
          </a:xfrm>
          <a:prstGeom prst="rect">
            <a:avLst/>
          </a:prstGeom>
          <a:noFill/>
        </p:spPr>
        <p:txBody>
          <a:bodyPr wrap="none" lIns="91440" tIns="45720" rIns="91440" bIns="4572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w="0"/>
                <a:solidFill>
                  <a:srgbClr val="D83B01"/>
                </a:solidFill>
                <a:effectLst>
                  <a:outerShdw blurRad="38100" dist="25400" dir="5400000" algn="ctr" rotWithShape="0">
                    <a:srgbClr val="6E747A">
                      <a:alpha val="43000"/>
                    </a:srgbClr>
                  </a:outerShdw>
                </a:effectLst>
                <a:uLnTx/>
                <a:uFillTx/>
                <a:latin typeface="Segoe UI Semilight"/>
                <a:ea typeface="+mn-ea"/>
                <a:cs typeface="+mn-cs"/>
              </a:rPr>
              <a:t>18%</a:t>
            </a:r>
          </a:p>
        </p:txBody>
      </p:sp>
      <p:sp>
        <p:nvSpPr>
          <p:cNvPr id="10" name="Rectangle 9">
            <a:extLst>
              <a:ext uri="{FF2B5EF4-FFF2-40B4-BE49-F238E27FC236}">
                <a16:creationId xmlns:a16="http://schemas.microsoft.com/office/drawing/2014/main" id="{53EE507B-87F0-4075-9FC8-3434173DB87C}"/>
              </a:ext>
            </a:extLst>
          </p:cNvPr>
          <p:cNvSpPr/>
          <p:nvPr/>
        </p:nvSpPr>
        <p:spPr>
          <a:xfrm>
            <a:off x="4186504" y="2887662"/>
            <a:ext cx="3886200" cy="1015663"/>
          </a:xfrm>
          <a:prstGeom prst="rect">
            <a:avLst/>
          </a:prstGeom>
          <a:noFill/>
        </p:spPr>
        <p:txBody>
          <a:bodyPr wrap="square" lIns="91440" tIns="45720" rIns="91440" bIns="4572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w="0"/>
                <a:solidFill>
                  <a:srgbClr val="FF8C00"/>
                </a:solidFill>
                <a:effectLst>
                  <a:outerShdw blurRad="38100" dist="25400" dir="5400000" algn="ctr" rotWithShape="0">
                    <a:srgbClr val="6E747A">
                      <a:alpha val="43000"/>
                    </a:srgbClr>
                  </a:outerShdw>
                </a:effectLst>
                <a:uLnTx/>
                <a:uFillTx/>
                <a:latin typeface="Segoe UI Semilight"/>
                <a:ea typeface="+mn-ea"/>
                <a:cs typeface="+mn-cs"/>
              </a:rPr>
              <a:t>Immature </a:t>
            </a:r>
          </a:p>
        </p:txBody>
      </p:sp>
      <p:sp>
        <p:nvSpPr>
          <p:cNvPr id="15" name="Rectangle 14">
            <a:extLst>
              <a:ext uri="{FF2B5EF4-FFF2-40B4-BE49-F238E27FC236}">
                <a16:creationId xmlns:a16="http://schemas.microsoft.com/office/drawing/2014/main" id="{E9AE7A46-AFD0-4D62-888A-01190612B4E4}"/>
              </a:ext>
            </a:extLst>
          </p:cNvPr>
          <p:cNvSpPr/>
          <p:nvPr/>
        </p:nvSpPr>
        <p:spPr>
          <a:xfrm>
            <a:off x="8308128" y="2507627"/>
            <a:ext cx="3886200" cy="1938992"/>
          </a:xfrm>
          <a:prstGeom prst="rect">
            <a:avLst/>
          </a:prstGeom>
          <a:noFill/>
        </p:spPr>
        <p:txBody>
          <a:bodyPr wrap="square" lIns="91440" tIns="45720" rIns="91440" bIns="4572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w="0"/>
                <a:solidFill>
                  <a:srgbClr val="0078D7"/>
                </a:solidFill>
                <a:effectLst>
                  <a:outerShdw blurRad="38100" dist="25400" dir="5400000" algn="ctr" rotWithShape="0">
                    <a:srgbClr val="6E747A">
                      <a:alpha val="43000"/>
                    </a:srgbClr>
                  </a:outerShdw>
                </a:effectLst>
                <a:uLnTx/>
                <a:uFillTx/>
                <a:latin typeface="Segoe UI Semilight"/>
                <a:ea typeface="+mn-ea"/>
                <a:cs typeface="+mn-cs"/>
              </a:rPr>
              <a:t>Stay Online</a:t>
            </a:r>
          </a:p>
        </p:txBody>
      </p:sp>
    </p:spTree>
    <p:extLst>
      <p:ext uri="{BB962C8B-B14F-4D97-AF65-F5344CB8AC3E}">
        <p14:creationId xmlns:p14="http://schemas.microsoft.com/office/powerpoint/2010/main" val="587512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7"/>
                                        </p:tgtEl>
                                        <p:attrNameLst>
                                          <p:attrName>ppt_x</p:attrName>
                                        </p:attrNameLst>
                                      </p:cBhvr>
                                      <p:tavLst>
                                        <p:tav tm="0">
                                          <p:val>
                                            <p:strVal val="ppt_x"/>
                                          </p:val>
                                        </p:tav>
                                        <p:tav tm="100000">
                                          <p:val>
                                            <p:strVal val="ppt_x"/>
                                          </p:val>
                                        </p:tav>
                                      </p:tavLst>
                                    </p:anim>
                                    <p:anim calcmode="lin" valueType="num">
                                      <p:cBhvr additive="base">
                                        <p:cTn id="7" dur="500"/>
                                        <p:tgtEl>
                                          <p:spTgt spid="7"/>
                                        </p:tgtEl>
                                        <p:attrNameLst>
                                          <p:attrName>ppt_y</p:attrName>
                                        </p:attrNameLst>
                                      </p:cBhvr>
                                      <p:tavLst>
                                        <p:tav tm="0">
                                          <p:val>
                                            <p:strVal val="ppt_y"/>
                                          </p:val>
                                        </p:tav>
                                        <p:tav tm="100000">
                                          <p:val>
                                            <p:strVal val="1+ppt_h/2"/>
                                          </p:val>
                                        </p:tav>
                                      </p:tavLst>
                                    </p:anim>
                                    <p:set>
                                      <p:cBhvr>
                                        <p:cTn id="8" dur="1" fill="hold">
                                          <p:stCondLst>
                                            <p:cond delay="499"/>
                                          </p:stCondLst>
                                        </p:cTn>
                                        <p:tgtEl>
                                          <p:spTgt spid="7"/>
                                        </p:tgtEl>
                                        <p:attrNameLst>
                                          <p:attrName>style.visibility</p:attrName>
                                        </p:attrNameLst>
                                      </p:cBhvr>
                                      <p:to>
                                        <p:strVal val="hidden"/>
                                      </p:to>
                                    </p:set>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grpId="0" nodeType="clickEffect">
                                  <p:stCondLst>
                                    <p:cond delay="0"/>
                                  </p:stCondLst>
                                  <p:childTnLst>
                                    <p:anim calcmode="lin" valueType="num">
                                      <p:cBhvr additive="base">
                                        <p:cTn id="16" dur="500"/>
                                        <p:tgtEl>
                                          <p:spTgt spid="10"/>
                                        </p:tgtEl>
                                        <p:attrNameLst>
                                          <p:attrName>ppt_x</p:attrName>
                                        </p:attrNameLst>
                                      </p:cBhvr>
                                      <p:tavLst>
                                        <p:tav tm="0">
                                          <p:val>
                                            <p:strVal val="ppt_x"/>
                                          </p:val>
                                        </p:tav>
                                        <p:tav tm="100000">
                                          <p:val>
                                            <p:strVal val="ppt_x"/>
                                          </p:val>
                                        </p:tav>
                                      </p:tavLst>
                                    </p:anim>
                                    <p:anim calcmode="lin" valueType="num">
                                      <p:cBhvr additive="base">
                                        <p:cTn id="17" dur="500"/>
                                        <p:tgtEl>
                                          <p:spTgt spid="10"/>
                                        </p:tgtEl>
                                        <p:attrNameLst>
                                          <p:attrName>ppt_y</p:attrName>
                                        </p:attrNameLst>
                                      </p:cBhvr>
                                      <p:tavLst>
                                        <p:tav tm="0">
                                          <p:val>
                                            <p:strVal val="ppt_y"/>
                                          </p:val>
                                        </p:tav>
                                        <p:tav tm="100000">
                                          <p:val>
                                            <p:strVal val="1+ppt_h/2"/>
                                          </p:val>
                                        </p:tav>
                                      </p:tavLst>
                                    </p:anim>
                                    <p:set>
                                      <p:cBhvr>
                                        <p:cTn id="18" dur="1" fill="hold">
                                          <p:stCondLst>
                                            <p:cond delay="499"/>
                                          </p:stCondLst>
                                        </p:cTn>
                                        <p:tgtEl>
                                          <p:spTgt spid="10"/>
                                        </p:tgtEl>
                                        <p:attrNameLst>
                                          <p:attrName>style.visibility</p:attrName>
                                        </p:attrNameLst>
                                      </p:cBhvr>
                                      <p:to>
                                        <p:strVal val="hidden"/>
                                      </p:to>
                                    </p:set>
                                  </p:childTnLst>
                                </p:cTn>
                              </p:par>
                              <p:par>
                                <p:cTn id="19" presetID="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xit" presetSubtype="4" fill="hold" grpId="0" nodeType="clickEffect">
                                  <p:stCondLst>
                                    <p:cond delay="0"/>
                                  </p:stCondLst>
                                  <p:childTnLst>
                                    <p:anim calcmode="lin" valueType="num">
                                      <p:cBhvr additive="base">
                                        <p:cTn id="26" dur="500"/>
                                        <p:tgtEl>
                                          <p:spTgt spid="15"/>
                                        </p:tgtEl>
                                        <p:attrNameLst>
                                          <p:attrName>ppt_x</p:attrName>
                                        </p:attrNameLst>
                                      </p:cBhvr>
                                      <p:tavLst>
                                        <p:tav tm="0">
                                          <p:val>
                                            <p:strVal val="ppt_x"/>
                                          </p:val>
                                        </p:tav>
                                        <p:tav tm="100000">
                                          <p:val>
                                            <p:strVal val="ppt_x"/>
                                          </p:val>
                                        </p:tav>
                                      </p:tavLst>
                                    </p:anim>
                                    <p:anim calcmode="lin" valueType="num">
                                      <p:cBhvr additive="base">
                                        <p:cTn id="27" dur="500"/>
                                        <p:tgtEl>
                                          <p:spTgt spid="15"/>
                                        </p:tgtEl>
                                        <p:attrNameLst>
                                          <p:attrName>ppt_y</p:attrName>
                                        </p:attrNameLst>
                                      </p:cBhvr>
                                      <p:tavLst>
                                        <p:tav tm="0">
                                          <p:val>
                                            <p:strVal val="ppt_y"/>
                                          </p:val>
                                        </p:tav>
                                        <p:tav tm="100000">
                                          <p:val>
                                            <p:strVal val="1+ppt_h/2"/>
                                          </p:val>
                                        </p:tav>
                                      </p:tavLst>
                                    </p:anim>
                                    <p:set>
                                      <p:cBhvr>
                                        <p:cTn id="28" dur="1" fill="hold">
                                          <p:stCondLst>
                                            <p:cond delay="499"/>
                                          </p:stCondLst>
                                        </p:cTn>
                                        <p:tgtEl>
                                          <p:spTgt spid="15"/>
                                        </p:tgtEl>
                                        <p:attrNameLst>
                                          <p:attrName>style.visibility</p:attrName>
                                        </p:attrNameLst>
                                      </p:cBhvr>
                                      <p:to>
                                        <p:strVal val="hidden"/>
                                      </p:to>
                                    </p:set>
                                  </p:childTnLst>
                                </p:cTn>
                              </p:par>
                              <p:par>
                                <p:cTn id="29" presetID="2" presetClass="entr" presetSubtype="4"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2" grpId="0"/>
      <p:bldP spid="8" grpId="0"/>
      <p:bldP spid="7" grpId="0"/>
      <p:bldP spid="10" grpId="0"/>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Hyper-V</a:t>
            </a:r>
          </a:p>
        </p:txBody>
      </p:sp>
      <p:sp>
        <p:nvSpPr>
          <p:cNvPr id="4" name="Oval 3"/>
          <p:cNvSpPr/>
          <p:nvPr/>
        </p:nvSpPr>
        <p:spPr>
          <a:xfrm>
            <a:off x="2961565" y="2878115"/>
            <a:ext cx="2246726" cy="2246726"/>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5" name="Oval 4"/>
          <p:cNvSpPr/>
          <p:nvPr/>
        </p:nvSpPr>
        <p:spPr bwMode="auto">
          <a:xfrm>
            <a:off x="3130741" y="4585299"/>
            <a:ext cx="233151" cy="233151"/>
          </a:xfrm>
          <a:prstGeom prst="ellipse">
            <a:avLst/>
          </a:prstGeom>
          <a:gradFill flip="none" rotWithShape="1">
            <a:gsLst>
              <a:gs pos="0">
                <a:schemeClr val="accent3">
                  <a:lumMod val="20000"/>
                  <a:lumOff val="80000"/>
                </a:schemeClr>
              </a:gs>
              <a:gs pos="25000">
                <a:schemeClr val="accent3">
                  <a:lumMod val="40000"/>
                  <a:lumOff val="60000"/>
                </a:schemeClr>
              </a:gs>
              <a:gs pos="38000">
                <a:schemeClr val="accent1"/>
              </a:gs>
              <a:gs pos="55000">
                <a:schemeClr val="accent1">
                  <a:lumMod val="60000"/>
                  <a:lumOff val="40000"/>
                </a:schemeClr>
              </a:gs>
              <a:gs pos="80000">
                <a:schemeClr val="accent5">
                  <a:lumMod val="40000"/>
                  <a:lumOff val="60000"/>
                </a:schemeClr>
              </a:gs>
              <a:gs pos="88000">
                <a:schemeClr val="accent2">
                  <a:shade val="63000"/>
                  <a:satMod val="160000"/>
                </a:schemeClr>
              </a:gs>
              <a:gs pos="100000">
                <a:schemeClr val="accent2">
                  <a:tint val="99555"/>
                  <a:satMod val="155000"/>
                </a:schemeClr>
              </a:gs>
            </a:gsLst>
            <a:path path="circle">
              <a:fillToRect l="100000" t="100000"/>
            </a:path>
            <a:tileRect r="-100000" b="-100000"/>
          </a:gradFill>
          <a:ln>
            <a:solidFill>
              <a:schemeClr val="accent3">
                <a:lumMod val="60000"/>
                <a:lumOff val="40000"/>
              </a:schemeClr>
            </a:solidFill>
            <a:headEnd type="none" w="med" len="med"/>
            <a:tailEnd type="none" w="med" len="med"/>
          </a:ln>
          <a:effectLst>
            <a:glow rad="101600">
              <a:schemeClr val="accent5">
                <a:satMod val="175000"/>
                <a:alpha val="40000"/>
              </a:schemeClr>
            </a:glow>
            <a:outerShdw blurRad="40000" dist="23000" dir="5400000" rotWithShape="0">
              <a:srgbClr val="000000">
                <a:alpha val="35000"/>
              </a:srgbClr>
            </a:outerShdw>
          </a:effectLst>
        </p:spPr>
        <p:style>
          <a:lnRef idx="1">
            <a:schemeClr val="accent2"/>
          </a:lnRef>
          <a:fillRef idx="3">
            <a:schemeClr val="accent2"/>
          </a:fillRef>
          <a:effectRef idx="2">
            <a:schemeClr val="accent2"/>
          </a:effectRef>
          <a:fontRef idx="minor">
            <a:schemeClr val="lt1"/>
          </a:fontRef>
        </p:style>
        <p:txBody>
          <a:bodyPr vert="horz" wrap="square" lIns="111912" tIns="55956" rIns="111912" bIns="55956" numCol="1" rtlCol="0" anchor="ctr" anchorCtr="0" compatLnSpc="1">
            <a:prstTxWarp prst="textNoShape">
              <a:avLst/>
            </a:prstTxWarp>
          </a:bodyPr>
          <a:lstStyle/>
          <a:p>
            <a:pPr marL="0" marR="0" lvl="0" indent="0" algn="ctr" defTabSz="1118793" rtl="0" eaLnBrk="1" fontAlgn="auto" latinLnBrk="0" hangingPunct="1">
              <a:lnSpc>
                <a:spcPct val="100000"/>
              </a:lnSpc>
              <a:spcBef>
                <a:spcPts val="0"/>
              </a:spcBef>
              <a:spcAft>
                <a:spcPts val="0"/>
              </a:spcAft>
              <a:buClrTx/>
              <a:buSzTx/>
              <a:buFontTx/>
              <a:buNone/>
              <a:tabLst/>
              <a:defRPr/>
            </a:pPr>
            <a:endParaRPr kumimoji="0" lang="en-US" sz="2958" b="0" i="0" u="none" strike="noStrike" kern="1200" cap="none" spc="0" normalizeH="0" baseline="0" noProof="0" dirty="0">
              <a:ln>
                <a:noFill/>
              </a:ln>
              <a:solidFill>
                <a:srgbClr val="595959"/>
              </a:solidFill>
              <a:effectLst/>
              <a:uLnTx/>
              <a:uFillTx/>
              <a:latin typeface="Segoe" pitchFamily="34" charset="0"/>
              <a:ea typeface="+mn-ea"/>
              <a:cs typeface="+mn-cs"/>
            </a:endParaRPr>
          </a:p>
        </p:txBody>
      </p:sp>
      <p:pic>
        <p:nvPicPr>
          <p:cNvPr id="6" name="Picture 2" descr="\\.PSF\Parallels Share\Virtualization Slides\Database-Physical.png"/>
          <p:cNvPicPr>
            <a:picLocks noChangeAspect="1" noChangeArrowheads="1"/>
          </p:cNvPicPr>
          <p:nvPr/>
        </p:nvPicPr>
        <p:blipFill>
          <a:blip r:embed="rId3" cstate="print"/>
          <a:srcRect/>
          <a:stretch>
            <a:fillRect/>
          </a:stretch>
        </p:blipFill>
        <p:spPr bwMode="auto">
          <a:xfrm>
            <a:off x="4038648" y="2837962"/>
            <a:ext cx="2299684" cy="1973527"/>
          </a:xfrm>
          <a:prstGeom prst="rect">
            <a:avLst/>
          </a:prstGeom>
          <a:noFill/>
        </p:spPr>
      </p:pic>
      <p:pic>
        <p:nvPicPr>
          <p:cNvPr id="7" name="Picture 15" descr="Server-Physical-Single"/>
          <p:cNvPicPr>
            <a:picLocks noChangeAspect="1" noChangeArrowheads="1"/>
          </p:cNvPicPr>
          <p:nvPr/>
        </p:nvPicPr>
        <p:blipFill>
          <a:blip r:embed="rId4" cstate="email"/>
          <a:srcRect/>
          <a:stretch>
            <a:fillRect/>
          </a:stretch>
        </p:blipFill>
        <p:spPr bwMode="auto">
          <a:xfrm>
            <a:off x="1841914" y="3653242"/>
            <a:ext cx="2238522" cy="1775200"/>
          </a:xfrm>
          <a:prstGeom prst="rect">
            <a:avLst/>
          </a:prstGeom>
          <a:noFill/>
          <a:ln w="9525">
            <a:noFill/>
            <a:miter lim="800000"/>
            <a:headEnd/>
            <a:tailEnd/>
          </a:ln>
        </p:spPr>
      </p:pic>
      <p:pic>
        <p:nvPicPr>
          <p:cNvPr id="8" name="Picture 16" descr="Servers-Virtual-Two"/>
          <p:cNvPicPr>
            <a:picLocks noChangeAspect="1" noChangeArrowheads="1"/>
          </p:cNvPicPr>
          <p:nvPr/>
        </p:nvPicPr>
        <p:blipFill>
          <a:blip r:embed="rId5" cstate="email"/>
          <a:srcRect/>
          <a:stretch>
            <a:fillRect/>
          </a:stretch>
        </p:blipFill>
        <p:spPr bwMode="auto">
          <a:xfrm>
            <a:off x="1839731" y="2659234"/>
            <a:ext cx="2238522" cy="2074537"/>
          </a:xfrm>
          <a:prstGeom prst="rect">
            <a:avLst/>
          </a:prstGeom>
          <a:noFill/>
          <a:ln w="9525">
            <a:noFill/>
            <a:miter lim="800000"/>
            <a:headEnd/>
            <a:tailEnd/>
          </a:ln>
        </p:spPr>
      </p:pic>
      <p:sp>
        <p:nvSpPr>
          <p:cNvPr id="9" name="Multiply 8"/>
          <p:cNvSpPr/>
          <p:nvPr/>
        </p:nvSpPr>
        <p:spPr>
          <a:xfrm>
            <a:off x="947602" y="1003994"/>
            <a:ext cx="5934748" cy="5990530"/>
          </a:xfrm>
          <a:prstGeom prst="mathMultiply">
            <a:avLst>
              <a:gd name="adj1" fmla="val 800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0" name="TextBox 9"/>
          <p:cNvSpPr txBox="1"/>
          <p:nvPr/>
        </p:nvSpPr>
        <p:spPr>
          <a:xfrm>
            <a:off x="2948871" y="6125071"/>
            <a:ext cx="2108452" cy="478376"/>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dirty="0">
                <a:ln>
                  <a:noFill/>
                </a:ln>
                <a:solidFill>
                  <a:srgbClr val="002050"/>
                </a:solidFill>
                <a:effectLst/>
                <a:uLnTx/>
                <a:uFillTx/>
                <a:latin typeface="Segoe UI"/>
                <a:ea typeface="+mn-ea"/>
                <a:cs typeface="+mn-cs"/>
              </a:rPr>
              <a:t>Headquarters</a:t>
            </a:r>
          </a:p>
        </p:txBody>
      </p:sp>
    </p:spTree>
    <p:extLst>
      <p:ext uri="{BB962C8B-B14F-4D97-AF65-F5344CB8AC3E}">
        <p14:creationId xmlns:p14="http://schemas.microsoft.com/office/powerpoint/2010/main" val="35587939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dissolve">
                                      <p:cBhvr>
                                        <p:cTn id="23" dur="500"/>
                                        <p:tgtEl>
                                          <p:spTgt spid="4"/>
                                        </p:tgtEl>
                                      </p:cBhvr>
                                    </p:animEffect>
                                  </p:childTnLst>
                                </p:cTn>
                              </p:par>
                              <p:par>
                                <p:cTn id="24" presetID="9" presetClass="entr" presetSubtype="0" fill="hold" grpId="1"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dissolve">
                                      <p:cBhvr>
                                        <p:cTn id="26" dur="500"/>
                                        <p:tgtEl>
                                          <p:spTgt spid="5"/>
                                        </p:tgtEl>
                                      </p:cBhvr>
                                    </p:animEffect>
                                  </p:childTnLst>
                                </p:cTn>
                              </p:par>
                              <p:par>
                                <p:cTn id="27" presetID="1" presetClass="path" presetSubtype="0" repeatCount="indefinite" fill="hold" grpId="0" nodeType="withEffect">
                                  <p:stCondLst>
                                    <p:cond delay="0"/>
                                  </p:stCondLst>
                                  <p:endCondLst>
                                    <p:cond evt="onNext" delay="0">
                                      <p:tgtEl>
                                        <p:sldTgt/>
                                      </p:tgtEl>
                                    </p:cond>
                                  </p:endCondLst>
                                  <p:childTnLst>
                                    <p:animMotion origin="layout" path="M -0.00235 0.00139 C -0.03347 -0.06666 -0.02787 -0.16944 0.01107 -0.225 C 0.04948 -0.2794 0.1069 -0.26921 0.13776 -0.20023 C 0.16966 -0.13102 0.16315 -0.03102 0.12461 0.02477 C 0.08554 0.08102 0.02942 0.07037 -0.00235 0.00139 Z " pathEditMode="relative" rAng="13860000" ptsTypes="AAAAA">
                                      <p:cBhvr>
                                        <p:cTn id="28" dur="2000" fill="hold"/>
                                        <p:tgtEl>
                                          <p:spTgt spid="5"/>
                                        </p:tgtEl>
                                        <p:attrNameLst>
                                          <p:attrName>ppt_x</p:attrName>
                                          <p:attrName>ppt_y</p:attrName>
                                        </p:attrNameLst>
                                      </p:cBhvr>
                                      <p:rCtr x="6979" y="-10093"/>
                                    </p:animMotion>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p:cTn id="33" dur="500" fill="hold"/>
                                        <p:tgtEl>
                                          <p:spTgt spid="9"/>
                                        </p:tgtEl>
                                        <p:attrNameLst>
                                          <p:attrName>ppt_w</p:attrName>
                                        </p:attrNameLst>
                                      </p:cBhvr>
                                      <p:tavLst>
                                        <p:tav tm="0">
                                          <p:val>
                                            <p:fltVal val="0"/>
                                          </p:val>
                                        </p:tav>
                                        <p:tav tm="100000">
                                          <p:val>
                                            <p:strVal val="#ppt_w"/>
                                          </p:val>
                                        </p:tav>
                                      </p:tavLst>
                                    </p:anim>
                                    <p:anim calcmode="lin" valueType="num">
                                      <p:cBhvr>
                                        <p:cTn id="34" dur="500" fill="hold"/>
                                        <p:tgtEl>
                                          <p:spTgt spid="9"/>
                                        </p:tgtEl>
                                        <p:attrNameLst>
                                          <p:attrName>ppt_h</p:attrName>
                                        </p:attrNameLst>
                                      </p:cBhvr>
                                      <p:tavLst>
                                        <p:tav tm="0">
                                          <p:val>
                                            <p:fltVal val="0"/>
                                          </p:val>
                                        </p:tav>
                                        <p:tav tm="100000">
                                          <p:val>
                                            <p:strVal val="#ppt_h"/>
                                          </p:val>
                                        </p:tav>
                                      </p:tavLst>
                                    </p:anim>
                                    <p:animEffect transition="in" filter="fad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P spid="9" grpId="0" animBg="1"/>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Hyper-V Replica</a:t>
            </a:r>
          </a:p>
        </p:txBody>
      </p:sp>
      <p:sp>
        <p:nvSpPr>
          <p:cNvPr id="17" name="Arc 16"/>
          <p:cNvSpPr/>
          <p:nvPr/>
        </p:nvSpPr>
        <p:spPr>
          <a:xfrm rot="9966983">
            <a:off x="3204608" y="2338489"/>
            <a:ext cx="4273727" cy="3513063"/>
          </a:xfrm>
          <a:prstGeom prst="arc">
            <a:avLst>
              <a:gd name="adj1" fmla="val 11414365"/>
              <a:gd name="adj2" fmla="val 21467446"/>
            </a:avLst>
          </a:prstGeom>
          <a:ln w="127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2050"/>
              </a:solidFill>
              <a:effectLst/>
              <a:uLnTx/>
              <a:uFillTx/>
              <a:latin typeface="Segoe UI"/>
              <a:ea typeface="+mn-ea"/>
              <a:cs typeface="+mn-cs"/>
            </a:endParaRPr>
          </a:p>
        </p:txBody>
      </p:sp>
      <p:sp>
        <p:nvSpPr>
          <p:cNvPr id="16" name="Oval 15"/>
          <p:cNvSpPr/>
          <p:nvPr/>
        </p:nvSpPr>
        <p:spPr bwMode="auto">
          <a:xfrm>
            <a:off x="3158997" y="4599425"/>
            <a:ext cx="233151" cy="233151"/>
          </a:xfrm>
          <a:prstGeom prst="ellipse">
            <a:avLst/>
          </a:prstGeom>
          <a:gradFill flip="none" rotWithShape="1">
            <a:gsLst>
              <a:gs pos="0">
                <a:schemeClr val="accent3">
                  <a:lumMod val="20000"/>
                  <a:lumOff val="80000"/>
                </a:schemeClr>
              </a:gs>
              <a:gs pos="25000">
                <a:schemeClr val="accent3">
                  <a:lumMod val="40000"/>
                  <a:lumOff val="60000"/>
                </a:schemeClr>
              </a:gs>
              <a:gs pos="38000">
                <a:schemeClr val="accent1"/>
              </a:gs>
              <a:gs pos="55000">
                <a:schemeClr val="accent1">
                  <a:lumMod val="60000"/>
                  <a:lumOff val="40000"/>
                </a:schemeClr>
              </a:gs>
              <a:gs pos="80000">
                <a:schemeClr val="accent5">
                  <a:lumMod val="40000"/>
                  <a:lumOff val="60000"/>
                </a:schemeClr>
              </a:gs>
              <a:gs pos="88000">
                <a:schemeClr val="accent2">
                  <a:shade val="63000"/>
                  <a:satMod val="160000"/>
                </a:schemeClr>
              </a:gs>
              <a:gs pos="100000">
                <a:schemeClr val="accent2">
                  <a:tint val="99555"/>
                  <a:satMod val="155000"/>
                </a:schemeClr>
              </a:gs>
            </a:gsLst>
            <a:path path="circle">
              <a:fillToRect l="100000" t="100000"/>
            </a:path>
            <a:tileRect r="-100000" b="-100000"/>
          </a:gradFill>
          <a:ln>
            <a:solidFill>
              <a:schemeClr val="accent3">
                <a:lumMod val="60000"/>
                <a:lumOff val="40000"/>
              </a:schemeClr>
            </a:solidFill>
            <a:headEnd type="none" w="med" len="med"/>
            <a:tailEnd type="none" w="med" len="med"/>
          </a:ln>
          <a:effectLst>
            <a:glow rad="101600">
              <a:schemeClr val="accent5">
                <a:satMod val="175000"/>
                <a:alpha val="40000"/>
              </a:schemeClr>
            </a:glow>
            <a:outerShdw blurRad="40000" dist="23000" dir="5400000" rotWithShape="0">
              <a:srgbClr val="000000">
                <a:alpha val="35000"/>
              </a:srgbClr>
            </a:outerShdw>
          </a:effectLst>
        </p:spPr>
        <p:style>
          <a:lnRef idx="1">
            <a:schemeClr val="accent2"/>
          </a:lnRef>
          <a:fillRef idx="3">
            <a:schemeClr val="accent2"/>
          </a:fillRef>
          <a:effectRef idx="2">
            <a:schemeClr val="accent2"/>
          </a:effectRef>
          <a:fontRef idx="minor">
            <a:schemeClr val="lt1"/>
          </a:fontRef>
        </p:style>
        <p:txBody>
          <a:bodyPr vert="horz" wrap="square" lIns="111912" tIns="55956" rIns="111912" bIns="55956" numCol="1" rtlCol="0" anchor="ctr" anchorCtr="0" compatLnSpc="1">
            <a:prstTxWarp prst="textNoShape">
              <a:avLst/>
            </a:prstTxWarp>
          </a:bodyPr>
          <a:lstStyle/>
          <a:p>
            <a:pPr marL="0" marR="0" lvl="0" indent="0" algn="ctr" defTabSz="1118793" rtl="0" eaLnBrk="1" fontAlgn="auto" latinLnBrk="0" hangingPunct="1">
              <a:lnSpc>
                <a:spcPct val="100000"/>
              </a:lnSpc>
              <a:spcBef>
                <a:spcPts val="0"/>
              </a:spcBef>
              <a:spcAft>
                <a:spcPts val="0"/>
              </a:spcAft>
              <a:buClrTx/>
              <a:buSzTx/>
              <a:buFontTx/>
              <a:buNone/>
              <a:tabLst/>
              <a:defRPr/>
            </a:pPr>
            <a:endParaRPr kumimoji="0" lang="en-US" sz="2958" b="0" i="0" u="none" strike="noStrike" kern="1200" cap="none" spc="0" normalizeH="0" baseline="0" noProof="0" dirty="0">
              <a:ln>
                <a:noFill/>
              </a:ln>
              <a:solidFill>
                <a:srgbClr val="595959"/>
              </a:solidFill>
              <a:effectLst/>
              <a:uLnTx/>
              <a:uFillTx/>
              <a:latin typeface="Segoe" pitchFamily="34" charset="0"/>
              <a:ea typeface="+mn-ea"/>
              <a:cs typeface="+mn-cs"/>
            </a:endParaRPr>
          </a:p>
        </p:txBody>
      </p:sp>
      <p:sp>
        <p:nvSpPr>
          <p:cNvPr id="4" name="Oval 3"/>
          <p:cNvSpPr/>
          <p:nvPr/>
        </p:nvSpPr>
        <p:spPr>
          <a:xfrm>
            <a:off x="2961565" y="2878115"/>
            <a:ext cx="2246726" cy="2246726"/>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5" name="Oval 4"/>
          <p:cNvSpPr/>
          <p:nvPr/>
        </p:nvSpPr>
        <p:spPr bwMode="auto">
          <a:xfrm>
            <a:off x="3130741" y="4585299"/>
            <a:ext cx="233151" cy="233151"/>
          </a:xfrm>
          <a:prstGeom prst="ellipse">
            <a:avLst/>
          </a:prstGeom>
          <a:gradFill flip="none" rotWithShape="1">
            <a:gsLst>
              <a:gs pos="0">
                <a:schemeClr val="accent3">
                  <a:lumMod val="20000"/>
                  <a:lumOff val="80000"/>
                </a:schemeClr>
              </a:gs>
              <a:gs pos="25000">
                <a:schemeClr val="accent3">
                  <a:lumMod val="40000"/>
                  <a:lumOff val="60000"/>
                </a:schemeClr>
              </a:gs>
              <a:gs pos="38000">
                <a:schemeClr val="accent1"/>
              </a:gs>
              <a:gs pos="55000">
                <a:schemeClr val="accent1">
                  <a:lumMod val="60000"/>
                  <a:lumOff val="40000"/>
                </a:schemeClr>
              </a:gs>
              <a:gs pos="80000">
                <a:schemeClr val="accent5">
                  <a:lumMod val="40000"/>
                  <a:lumOff val="60000"/>
                </a:schemeClr>
              </a:gs>
              <a:gs pos="88000">
                <a:schemeClr val="accent2">
                  <a:shade val="63000"/>
                  <a:satMod val="160000"/>
                </a:schemeClr>
              </a:gs>
              <a:gs pos="100000">
                <a:schemeClr val="accent2">
                  <a:tint val="99555"/>
                  <a:satMod val="155000"/>
                </a:schemeClr>
              </a:gs>
            </a:gsLst>
            <a:path path="circle">
              <a:fillToRect l="100000" t="100000"/>
            </a:path>
            <a:tileRect r="-100000" b="-100000"/>
          </a:gradFill>
          <a:ln>
            <a:solidFill>
              <a:schemeClr val="accent3">
                <a:lumMod val="60000"/>
                <a:lumOff val="40000"/>
              </a:schemeClr>
            </a:solidFill>
            <a:headEnd type="none" w="med" len="med"/>
            <a:tailEnd type="none" w="med" len="med"/>
          </a:ln>
          <a:effectLst>
            <a:glow rad="101600">
              <a:schemeClr val="accent5">
                <a:satMod val="175000"/>
                <a:alpha val="40000"/>
              </a:schemeClr>
            </a:glow>
            <a:outerShdw blurRad="40000" dist="23000" dir="5400000" rotWithShape="0">
              <a:srgbClr val="000000">
                <a:alpha val="35000"/>
              </a:srgbClr>
            </a:outerShdw>
          </a:effectLst>
        </p:spPr>
        <p:style>
          <a:lnRef idx="1">
            <a:schemeClr val="accent2"/>
          </a:lnRef>
          <a:fillRef idx="3">
            <a:schemeClr val="accent2"/>
          </a:fillRef>
          <a:effectRef idx="2">
            <a:schemeClr val="accent2"/>
          </a:effectRef>
          <a:fontRef idx="minor">
            <a:schemeClr val="lt1"/>
          </a:fontRef>
        </p:style>
        <p:txBody>
          <a:bodyPr vert="horz" wrap="square" lIns="111912" tIns="55956" rIns="111912" bIns="55956" numCol="1" rtlCol="0" anchor="ctr" anchorCtr="0" compatLnSpc="1">
            <a:prstTxWarp prst="textNoShape">
              <a:avLst/>
            </a:prstTxWarp>
          </a:bodyPr>
          <a:lstStyle/>
          <a:p>
            <a:pPr marL="0" marR="0" lvl="0" indent="0" algn="ctr" defTabSz="1118793" rtl="0" eaLnBrk="1" fontAlgn="auto" latinLnBrk="0" hangingPunct="1">
              <a:lnSpc>
                <a:spcPct val="100000"/>
              </a:lnSpc>
              <a:spcBef>
                <a:spcPts val="0"/>
              </a:spcBef>
              <a:spcAft>
                <a:spcPts val="0"/>
              </a:spcAft>
              <a:buClrTx/>
              <a:buSzTx/>
              <a:buFontTx/>
              <a:buNone/>
              <a:tabLst/>
              <a:defRPr/>
            </a:pPr>
            <a:endParaRPr kumimoji="0" lang="en-US" sz="2958" b="0" i="0" u="none" strike="noStrike" kern="1200" cap="none" spc="0" normalizeH="0" baseline="0" noProof="0" dirty="0">
              <a:ln>
                <a:noFill/>
              </a:ln>
              <a:solidFill>
                <a:srgbClr val="595959"/>
              </a:solidFill>
              <a:effectLst/>
              <a:uLnTx/>
              <a:uFillTx/>
              <a:latin typeface="Segoe" pitchFamily="34" charset="0"/>
              <a:ea typeface="+mn-ea"/>
              <a:cs typeface="+mn-cs"/>
            </a:endParaRPr>
          </a:p>
        </p:txBody>
      </p:sp>
      <p:pic>
        <p:nvPicPr>
          <p:cNvPr id="6" name="Picture 2" descr="\\.PSF\Parallels Share\Virtualization Slides\Database-Physical.png"/>
          <p:cNvPicPr>
            <a:picLocks noChangeAspect="1" noChangeArrowheads="1"/>
          </p:cNvPicPr>
          <p:nvPr/>
        </p:nvPicPr>
        <p:blipFill>
          <a:blip r:embed="rId3" cstate="print"/>
          <a:srcRect/>
          <a:stretch>
            <a:fillRect/>
          </a:stretch>
        </p:blipFill>
        <p:spPr bwMode="auto">
          <a:xfrm>
            <a:off x="4038648" y="2837962"/>
            <a:ext cx="2299684" cy="1973527"/>
          </a:xfrm>
          <a:prstGeom prst="rect">
            <a:avLst/>
          </a:prstGeom>
          <a:noFill/>
        </p:spPr>
      </p:pic>
      <p:pic>
        <p:nvPicPr>
          <p:cNvPr id="7" name="Picture 15" descr="Server-Physical-Single"/>
          <p:cNvPicPr>
            <a:picLocks noChangeAspect="1" noChangeArrowheads="1"/>
          </p:cNvPicPr>
          <p:nvPr/>
        </p:nvPicPr>
        <p:blipFill>
          <a:blip r:embed="rId4" cstate="email"/>
          <a:srcRect/>
          <a:stretch>
            <a:fillRect/>
          </a:stretch>
        </p:blipFill>
        <p:spPr bwMode="auto">
          <a:xfrm>
            <a:off x="1841914" y="3653242"/>
            <a:ext cx="2238522" cy="1775200"/>
          </a:xfrm>
          <a:prstGeom prst="rect">
            <a:avLst/>
          </a:prstGeom>
          <a:noFill/>
          <a:ln w="9525">
            <a:noFill/>
            <a:miter lim="800000"/>
            <a:headEnd/>
            <a:tailEnd/>
          </a:ln>
        </p:spPr>
      </p:pic>
      <p:pic>
        <p:nvPicPr>
          <p:cNvPr id="8" name="Picture 16" descr="Servers-Virtual-Two"/>
          <p:cNvPicPr>
            <a:picLocks noChangeAspect="1" noChangeArrowheads="1"/>
          </p:cNvPicPr>
          <p:nvPr/>
        </p:nvPicPr>
        <p:blipFill>
          <a:blip r:embed="rId5" cstate="email"/>
          <a:srcRect/>
          <a:stretch>
            <a:fillRect/>
          </a:stretch>
        </p:blipFill>
        <p:spPr bwMode="auto">
          <a:xfrm>
            <a:off x="1839731" y="2659234"/>
            <a:ext cx="2238522" cy="2074537"/>
          </a:xfrm>
          <a:prstGeom prst="rect">
            <a:avLst/>
          </a:prstGeom>
          <a:noFill/>
          <a:ln w="9525">
            <a:noFill/>
            <a:miter lim="800000"/>
            <a:headEnd/>
            <a:tailEnd/>
          </a:ln>
        </p:spPr>
      </p:pic>
      <p:sp>
        <p:nvSpPr>
          <p:cNvPr id="18" name="Multiply 17"/>
          <p:cNvSpPr/>
          <p:nvPr/>
        </p:nvSpPr>
        <p:spPr>
          <a:xfrm>
            <a:off x="947602" y="1003994"/>
            <a:ext cx="5934748" cy="5990530"/>
          </a:xfrm>
          <a:prstGeom prst="mathMultiply">
            <a:avLst>
              <a:gd name="adj1" fmla="val 800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5" name="Oval 24"/>
          <p:cNvSpPr/>
          <p:nvPr/>
        </p:nvSpPr>
        <p:spPr>
          <a:xfrm>
            <a:off x="7421914" y="2878115"/>
            <a:ext cx="2246726" cy="2246726"/>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4" name="Oval 23"/>
          <p:cNvSpPr/>
          <p:nvPr/>
        </p:nvSpPr>
        <p:spPr bwMode="auto">
          <a:xfrm>
            <a:off x="7488753" y="3250528"/>
            <a:ext cx="233151" cy="233151"/>
          </a:xfrm>
          <a:prstGeom prst="ellipse">
            <a:avLst/>
          </a:prstGeom>
          <a:gradFill flip="none" rotWithShape="1">
            <a:gsLst>
              <a:gs pos="0">
                <a:schemeClr val="accent3">
                  <a:lumMod val="20000"/>
                  <a:lumOff val="80000"/>
                </a:schemeClr>
              </a:gs>
              <a:gs pos="25000">
                <a:schemeClr val="accent3">
                  <a:lumMod val="40000"/>
                  <a:lumOff val="60000"/>
                </a:schemeClr>
              </a:gs>
              <a:gs pos="38000">
                <a:schemeClr val="accent1"/>
              </a:gs>
              <a:gs pos="55000">
                <a:schemeClr val="accent1">
                  <a:lumMod val="60000"/>
                  <a:lumOff val="40000"/>
                </a:schemeClr>
              </a:gs>
              <a:gs pos="80000">
                <a:schemeClr val="accent5">
                  <a:lumMod val="40000"/>
                  <a:lumOff val="60000"/>
                </a:schemeClr>
              </a:gs>
              <a:gs pos="88000">
                <a:schemeClr val="accent2">
                  <a:shade val="63000"/>
                  <a:satMod val="160000"/>
                </a:schemeClr>
              </a:gs>
              <a:gs pos="100000">
                <a:schemeClr val="accent2">
                  <a:tint val="99555"/>
                  <a:satMod val="155000"/>
                </a:schemeClr>
              </a:gs>
            </a:gsLst>
            <a:path path="circle">
              <a:fillToRect l="100000" t="100000"/>
            </a:path>
            <a:tileRect r="-100000" b="-100000"/>
          </a:gradFill>
          <a:ln>
            <a:solidFill>
              <a:schemeClr val="accent3">
                <a:lumMod val="60000"/>
                <a:lumOff val="40000"/>
              </a:schemeClr>
            </a:solidFill>
            <a:headEnd type="none" w="med" len="med"/>
            <a:tailEnd type="none" w="med" len="med"/>
          </a:ln>
          <a:effectLst>
            <a:glow rad="101600">
              <a:schemeClr val="accent5">
                <a:satMod val="175000"/>
                <a:alpha val="40000"/>
              </a:schemeClr>
            </a:glow>
            <a:outerShdw blurRad="40000" dist="23000" dir="5400000" rotWithShape="0">
              <a:srgbClr val="000000">
                <a:alpha val="35000"/>
              </a:srgbClr>
            </a:outerShdw>
          </a:effectLst>
        </p:spPr>
        <p:style>
          <a:lnRef idx="1">
            <a:schemeClr val="accent2"/>
          </a:lnRef>
          <a:fillRef idx="3">
            <a:schemeClr val="accent2"/>
          </a:fillRef>
          <a:effectRef idx="2">
            <a:schemeClr val="accent2"/>
          </a:effectRef>
          <a:fontRef idx="minor">
            <a:schemeClr val="lt1"/>
          </a:fontRef>
        </p:style>
        <p:txBody>
          <a:bodyPr vert="horz" wrap="square" lIns="111912" tIns="55956" rIns="111912" bIns="55956" numCol="1" rtlCol="0" anchor="ctr" anchorCtr="0" compatLnSpc="1">
            <a:prstTxWarp prst="textNoShape">
              <a:avLst/>
            </a:prstTxWarp>
          </a:bodyPr>
          <a:lstStyle/>
          <a:p>
            <a:pPr marL="0" marR="0" lvl="0" indent="0" algn="ctr" defTabSz="1118793" rtl="0" eaLnBrk="1" fontAlgn="auto" latinLnBrk="0" hangingPunct="1">
              <a:lnSpc>
                <a:spcPct val="100000"/>
              </a:lnSpc>
              <a:spcBef>
                <a:spcPts val="0"/>
              </a:spcBef>
              <a:spcAft>
                <a:spcPts val="0"/>
              </a:spcAft>
              <a:buClrTx/>
              <a:buSzTx/>
              <a:buFontTx/>
              <a:buNone/>
              <a:tabLst/>
              <a:defRPr/>
            </a:pPr>
            <a:endParaRPr kumimoji="0" lang="en-US" sz="2958" b="0" i="0" u="none" strike="noStrike" kern="1200" cap="none" spc="0" normalizeH="0" baseline="0" noProof="0" dirty="0">
              <a:ln>
                <a:noFill/>
              </a:ln>
              <a:solidFill>
                <a:srgbClr val="595959"/>
              </a:solidFill>
              <a:effectLst/>
              <a:uLnTx/>
              <a:uFillTx/>
              <a:latin typeface="Segoe" pitchFamily="34" charset="0"/>
              <a:ea typeface="+mn-ea"/>
              <a:cs typeface="+mn-cs"/>
            </a:endParaRPr>
          </a:p>
        </p:txBody>
      </p:sp>
      <p:pic>
        <p:nvPicPr>
          <p:cNvPr id="19" name="Picture 15" descr="Server-Physical-Single"/>
          <p:cNvPicPr>
            <a:picLocks noChangeAspect="1" noChangeArrowheads="1"/>
          </p:cNvPicPr>
          <p:nvPr/>
        </p:nvPicPr>
        <p:blipFill>
          <a:blip r:embed="rId4" cstate="email"/>
          <a:srcRect/>
          <a:stretch>
            <a:fillRect/>
          </a:stretch>
        </p:blipFill>
        <p:spPr bwMode="auto">
          <a:xfrm>
            <a:off x="8530079" y="3653242"/>
            <a:ext cx="2238522" cy="1775200"/>
          </a:xfrm>
          <a:prstGeom prst="rect">
            <a:avLst/>
          </a:prstGeom>
          <a:noFill/>
          <a:ln w="9525">
            <a:noFill/>
            <a:miter lim="800000"/>
            <a:headEnd/>
            <a:tailEnd/>
          </a:ln>
        </p:spPr>
      </p:pic>
      <p:pic>
        <p:nvPicPr>
          <p:cNvPr id="20" name="Picture 16" descr="Servers-Virtual-Two"/>
          <p:cNvPicPr>
            <a:picLocks noChangeAspect="1" noChangeArrowheads="1"/>
          </p:cNvPicPr>
          <p:nvPr/>
        </p:nvPicPr>
        <p:blipFill>
          <a:blip r:embed="rId5" cstate="email"/>
          <a:srcRect/>
          <a:stretch>
            <a:fillRect/>
          </a:stretch>
        </p:blipFill>
        <p:spPr bwMode="auto">
          <a:xfrm>
            <a:off x="8527897" y="2659234"/>
            <a:ext cx="2238522" cy="2074537"/>
          </a:xfrm>
          <a:prstGeom prst="rect">
            <a:avLst/>
          </a:prstGeom>
          <a:noFill/>
          <a:ln w="9525">
            <a:noFill/>
            <a:miter lim="800000"/>
            <a:headEnd/>
            <a:tailEnd/>
          </a:ln>
        </p:spPr>
      </p:pic>
      <p:pic>
        <p:nvPicPr>
          <p:cNvPr id="15" name="Picture 2" descr="\\.PSF\Parallels Share\Virtualization Slides\Database-Physical.png"/>
          <p:cNvPicPr>
            <a:picLocks noChangeAspect="1" noChangeArrowheads="1"/>
          </p:cNvPicPr>
          <p:nvPr/>
        </p:nvPicPr>
        <p:blipFill>
          <a:blip r:embed="rId3" cstate="print"/>
          <a:srcRect/>
          <a:stretch>
            <a:fillRect/>
          </a:stretch>
        </p:blipFill>
        <p:spPr bwMode="auto">
          <a:xfrm>
            <a:off x="6296436" y="2837962"/>
            <a:ext cx="2299684" cy="1973527"/>
          </a:xfrm>
          <a:prstGeom prst="rect">
            <a:avLst/>
          </a:prstGeom>
          <a:noFill/>
        </p:spPr>
      </p:pic>
      <p:sp>
        <p:nvSpPr>
          <p:cNvPr id="26" name="TextBox 25"/>
          <p:cNvSpPr txBox="1"/>
          <p:nvPr/>
        </p:nvSpPr>
        <p:spPr>
          <a:xfrm>
            <a:off x="2948871" y="6125071"/>
            <a:ext cx="2108452" cy="478376"/>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dirty="0">
                <a:ln>
                  <a:noFill/>
                </a:ln>
                <a:solidFill>
                  <a:srgbClr val="002050"/>
                </a:solidFill>
                <a:effectLst/>
                <a:uLnTx/>
                <a:uFillTx/>
                <a:latin typeface="Segoe UI"/>
                <a:ea typeface="+mn-ea"/>
                <a:cs typeface="+mn-cs"/>
              </a:rPr>
              <a:t>Headquarters</a:t>
            </a:r>
          </a:p>
        </p:txBody>
      </p:sp>
      <p:sp>
        <p:nvSpPr>
          <p:cNvPr id="27" name="TextBox 26"/>
          <p:cNvSpPr txBox="1"/>
          <p:nvPr/>
        </p:nvSpPr>
        <p:spPr>
          <a:xfrm>
            <a:off x="7421914" y="6125071"/>
            <a:ext cx="2565574" cy="478376"/>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dirty="0">
                <a:ln>
                  <a:noFill/>
                </a:ln>
                <a:solidFill>
                  <a:srgbClr val="002050"/>
                </a:solidFill>
                <a:effectLst/>
                <a:uLnTx/>
                <a:uFillTx/>
                <a:latin typeface="Segoe UI"/>
                <a:ea typeface="+mn-ea"/>
                <a:cs typeface="+mn-cs"/>
              </a:rPr>
              <a:t>Remote Location</a:t>
            </a:r>
          </a:p>
        </p:txBody>
      </p:sp>
    </p:spTree>
    <p:extLst>
      <p:ext uri="{BB962C8B-B14F-4D97-AF65-F5344CB8AC3E}">
        <p14:creationId xmlns:p14="http://schemas.microsoft.com/office/powerpoint/2010/main" val="938949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repeatCount="indefinite" fill="hold" grpId="0" nodeType="withEffect">
                                  <p:stCondLst>
                                    <p:cond delay="0"/>
                                  </p:stCondLst>
                                  <p:childTnLst>
                                    <p:animMotion origin="layout" path="M -0.00235 0.00139 C -0.03347 -0.06666 -0.02787 -0.16944 0.01107 -0.225 C 0.04948 -0.2794 0.1069 -0.26921 0.13776 -0.20023 C 0.16966 -0.13102 0.16315 -0.03102 0.12461 0.02477 C 0.08554 0.08102 0.02942 0.07037 -0.00235 0.00139 Z " pathEditMode="relative" rAng="13860000" ptsTypes="AAAAA">
                                      <p:cBhvr>
                                        <p:cTn id="6" dur="2000" fill="hold"/>
                                        <p:tgtEl>
                                          <p:spTgt spid="5"/>
                                        </p:tgtEl>
                                        <p:attrNameLst>
                                          <p:attrName>ppt_x</p:attrName>
                                          <p:attrName>ppt_y</p:attrName>
                                        </p:attrNameLst>
                                      </p:cBhvr>
                                      <p:rCtr x="6979" y="-10093"/>
                                    </p:animMotion>
                                  </p:childTnLst>
                                </p:cTn>
                              </p:par>
                            </p:childTnLst>
                          </p:cTn>
                        </p:par>
                      </p:childTnLst>
                    </p:cTn>
                  </p:par>
                  <p:par>
                    <p:cTn id="7" fill="hold">
                      <p:stCondLst>
                        <p:cond delay="indefinite"/>
                      </p:stCondLst>
                      <p:childTnLst>
                        <p:par>
                          <p:cTn id="8" fill="hold">
                            <p:stCondLst>
                              <p:cond delay="0"/>
                            </p:stCondLst>
                            <p:childTnLst>
                              <p:par>
                                <p:cTn id="9" presetID="37" presetClass="path" presetSubtype="0" repeatCount="indefinite" fill="hold" grpId="0" nodeType="clickEffect">
                                  <p:stCondLst>
                                    <p:cond delay="0"/>
                                  </p:stCondLst>
                                  <p:childTnLst>
                                    <p:animMotion origin="layout" path="M -0.00469 -0.00069 C 0.00182 0.02315 0.05143 0.21157 0.20911 0.14722 C 0.31081 0.08866 0.32956 -0.03611 0.33633 -0.11227 " pathEditMode="relative" rAng="0" ptsTypes="AAA">
                                      <p:cBhvr>
                                        <p:cTn id="10" dur="2000" fill="hold"/>
                                        <p:tgtEl>
                                          <p:spTgt spid="16"/>
                                        </p:tgtEl>
                                        <p:attrNameLst>
                                          <p:attrName>ppt_x</p:attrName>
                                          <p:attrName>ppt_y</p:attrName>
                                        </p:attrNameLst>
                                      </p:cBhvr>
                                      <p:rCtr x="17044" y="2477"/>
                                    </p:animMotion>
                                  </p:childTnLst>
                                </p:cTn>
                              </p:par>
                              <p:par>
                                <p:cTn id="11" presetID="22" presetClass="entr" presetSubtype="8"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2000"/>
                                        <p:tgtEl>
                                          <p:spTgt spid="17"/>
                                        </p:tgtEl>
                                      </p:cBhvr>
                                    </p:animEffect>
                                  </p:childTnLst>
                                </p:cTn>
                              </p:par>
                              <p:par>
                                <p:cTn id="14" presetID="22" presetClass="entr" presetSubtype="4" fill="hold" nodeType="withEffect">
                                  <p:stCondLst>
                                    <p:cond delay="1800"/>
                                  </p:stCondLst>
                                  <p:childTnLst>
                                    <p:set>
                                      <p:cBhvr>
                                        <p:cTn id="15" dur="1" fill="hold">
                                          <p:stCondLst>
                                            <p:cond delay="0"/>
                                          </p:stCondLst>
                                        </p:cTn>
                                        <p:tgtEl>
                                          <p:spTgt spid="15"/>
                                        </p:tgtEl>
                                        <p:attrNameLst>
                                          <p:attrName>style.visibility</p:attrName>
                                        </p:attrNameLst>
                                      </p:cBhvr>
                                      <p:to>
                                        <p:strVal val="visible"/>
                                      </p:to>
                                    </p:set>
                                    <p:animEffect transition="in" filter="wipe(down)">
                                      <p:cBhvr>
                                        <p:cTn id="16" dur="500"/>
                                        <p:tgtEl>
                                          <p:spTgt spid="15"/>
                                        </p:tgtEl>
                                      </p:cBhvr>
                                    </p:animEffect>
                                  </p:childTnLst>
                                </p:cTn>
                              </p:par>
                              <p:par>
                                <p:cTn id="17" presetID="9" presetClass="entr" presetSubtype="0" fill="hold" grpId="0" nodeType="withEffect">
                                  <p:stCondLst>
                                    <p:cond delay="180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50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Effect transition="in" filter="fade">
                                      <p:cBhvr>
                                        <p:cTn id="26" dur="500"/>
                                        <p:tgtEl>
                                          <p:spTgt spid="18"/>
                                        </p:tgtEl>
                                      </p:cBhvr>
                                    </p:animEffect>
                                  </p:childTnLst>
                                </p:cTn>
                              </p:par>
                              <p:par>
                                <p:cTn id="27" presetID="1" presetClass="exit" presetSubtype="0" fill="hold" grpId="1" nodeType="withEffect">
                                  <p:stCondLst>
                                    <p:cond delay="0"/>
                                  </p:stCondLst>
                                  <p:childTnLst>
                                    <p:set>
                                      <p:cBhvr>
                                        <p:cTn id="28" dur="1" fill="hold">
                                          <p:stCondLst>
                                            <p:cond delay="0"/>
                                          </p:stCondLst>
                                        </p:cTn>
                                        <p:tgtEl>
                                          <p:spTgt spid="5"/>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6"/>
                                        </p:tgtEl>
                                        <p:attrNameLst>
                                          <p:attrName>style.visibility</p:attrName>
                                        </p:attrNameLst>
                                      </p:cBhvr>
                                      <p:to>
                                        <p:strVal val="hidden"/>
                                      </p:to>
                                    </p:set>
                                  </p:childTnLst>
                                </p:cTn>
                              </p:par>
                              <p:par>
                                <p:cTn id="31" presetID="9" presetClass="exit" presetSubtype="0" fill="hold" grpId="1" nodeType="withEffect">
                                  <p:stCondLst>
                                    <p:cond delay="0"/>
                                  </p:stCondLst>
                                  <p:childTnLst>
                                    <p:animEffect transition="out" filter="dissolve">
                                      <p:cBhvr>
                                        <p:cTn id="32" dur="500"/>
                                        <p:tgtEl>
                                          <p:spTgt spid="17"/>
                                        </p:tgtEl>
                                      </p:cBhvr>
                                    </p:animEffect>
                                    <p:set>
                                      <p:cBhvr>
                                        <p:cTn id="33" dur="1" fill="hold">
                                          <p:stCondLst>
                                            <p:cond delay="499"/>
                                          </p:stCondLst>
                                        </p:cTn>
                                        <p:tgtEl>
                                          <p:spTgt spid="17"/>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dissolve">
                                      <p:cBhvr>
                                        <p:cTn id="38" dur="500"/>
                                        <p:tgtEl>
                                          <p:spTgt spid="20"/>
                                        </p:tgtEl>
                                      </p:cBhvr>
                                    </p:animEffect>
                                  </p:childTnLst>
                                </p:cTn>
                              </p:par>
                              <p:par>
                                <p:cTn id="39" presetID="9"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dissolve">
                                      <p:cBhvr>
                                        <p:cTn id="41" dur="500"/>
                                        <p:tgtEl>
                                          <p:spTgt spid="19"/>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dissolve">
                                      <p:cBhvr>
                                        <p:cTn id="44" dur="500"/>
                                        <p:tgtEl>
                                          <p:spTgt spid="25"/>
                                        </p:tgtEl>
                                      </p:cBhvr>
                                    </p:animEffect>
                                  </p:childTnLst>
                                </p:cTn>
                              </p:par>
                              <p:par>
                                <p:cTn id="45" presetID="9" presetClass="entr" presetSubtype="0" fill="hold" grpId="1"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dissolve">
                                      <p:cBhvr>
                                        <p:cTn id="47" dur="500"/>
                                        <p:tgtEl>
                                          <p:spTgt spid="24"/>
                                        </p:tgtEl>
                                      </p:cBhvr>
                                    </p:animEffect>
                                  </p:childTnLst>
                                </p:cTn>
                              </p:par>
                              <p:par>
                                <p:cTn id="48" presetID="1" presetClass="path" presetSubtype="0" repeatCount="indefinite" fill="hold" grpId="0" nodeType="withEffect">
                                  <p:stCondLst>
                                    <p:cond delay="0"/>
                                  </p:stCondLst>
                                  <p:childTnLst>
                                    <p:animMotion origin="layout" path="M 0.00156 0.00417 C 0.02838 -0.06944 0.08515 -0.09167 0.12695 -0.04305 C 0.16797 0.00509 0.18021 0.10533 0.1526 0.17871 C 0.12565 0.25394 0.07005 0.27338 0.02838 0.22616 C -0.0138 0.17708 -0.02552 0.07917 0.00156 0.00417 Z " pathEditMode="relative" rAng="18180000" ptsTypes="AAAAA">
                                      <p:cBhvr>
                                        <p:cTn id="49" dur="2000" fill="hold"/>
                                        <p:tgtEl>
                                          <p:spTgt spid="24"/>
                                        </p:tgtEl>
                                        <p:attrNameLst>
                                          <p:attrName>ppt_x</p:attrName>
                                          <p:attrName>ppt_y</p:attrName>
                                        </p:attrNameLst>
                                      </p:cBhvr>
                                      <p:rCtr x="7565" y="86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6" grpId="0" animBg="1"/>
      <p:bldP spid="16" grpId="1" animBg="1"/>
      <p:bldP spid="5" grpId="0" animBg="1"/>
      <p:bldP spid="5" grpId="1" animBg="1"/>
      <p:bldP spid="18" grpId="0" animBg="1"/>
      <p:bldP spid="25" grpId="0" animBg="1"/>
      <p:bldP spid="24" grpId="0" animBg="1"/>
      <p:bldP spid="24" grpId="1" animBg="1"/>
      <p:bldP spid="2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duotone>
              <a:schemeClr val="accent1">
                <a:shade val="45000"/>
                <a:satMod val="135000"/>
              </a:schemeClr>
              <a:prstClr val="white"/>
            </a:duotone>
            <a:lum contrast="-40000"/>
          </a:blip>
          <a:stretch>
            <a:fillRect/>
          </a:stretch>
        </p:blipFill>
        <p:spPr>
          <a:xfrm flipH="1">
            <a:off x="6040505" y="1877064"/>
            <a:ext cx="5747931" cy="3551379"/>
          </a:xfrm>
          <a:prstGeom prst="rect">
            <a:avLst/>
          </a:prstGeom>
        </p:spPr>
      </p:pic>
      <p:sp>
        <p:nvSpPr>
          <p:cNvPr id="2" name="Title 1"/>
          <p:cNvSpPr>
            <a:spLocks noGrp="1"/>
          </p:cNvSpPr>
          <p:nvPr>
            <p:ph type="title"/>
          </p:nvPr>
        </p:nvSpPr>
        <p:spPr/>
        <p:txBody>
          <a:bodyPr/>
          <a:lstStyle/>
          <a:p>
            <a:r>
              <a:rPr lang="en-US" dirty="0"/>
              <a:t>Azure Site Recovery</a:t>
            </a:r>
          </a:p>
        </p:txBody>
      </p:sp>
      <p:sp>
        <p:nvSpPr>
          <p:cNvPr id="11" name="Arc 10"/>
          <p:cNvSpPr/>
          <p:nvPr/>
        </p:nvSpPr>
        <p:spPr>
          <a:xfrm rot="9966983">
            <a:off x="3204608" y="2338489"/>
            <a:ext cx="4273727" cy="3513063"/>
          </a:xfrm>
          <a:prstGeom prst="arc">
            <a:avLst>
              <a:gd name="adj1" fmla="val 11414365"/>
              <a:gd name="adj2" fmla="val 21467446"/>
            </a:avLst>
          </a:prstGeom>
          <a:ln w="127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2050"/>
              </a:solidFill>
              <a:effectLst/>
              <a:uLnTx/>
              <a:uFillTx/>
              <a:latin typeface="Segoe UI"/>
              <a:ea typeface="+mn-ea"/>
              <a:cs typeface="+mn-cs"/>
            </a:endParaRPr>
          </a:p>
        </p:txBody>
      </p:sp>
      <p:sp>
        <p:nvSpPr>
          <p:cNvPr id="12" name="Oval 11"/>
          <p:cNvSpPr/>
          <p:nvPr/>
        </p:nvSpPr>
        <p:spPr bwMode="auto">
          <a:xfrm>
            <a:off x="3158997" y="4599425"/>
            <a:ext cx="233151" cy="233151"/>
          </a:xfrm>
          <a:prstGeom prst="ellipse">
            <a:avLst/>
          </a:prstGeom>
          <a:gradFill flip="none" rotWithShape="1">
            <a:gsLst>
              <a:gs pos="0">
                <a:schemeClr val="accent3">
                  <a:lumMod val="20000"/>
                  <a:lumOff val="80000"/>
                </a:schemeClr>
              </a:gs>
              <a:gs pos="25000">
                <a:schemeClr val="accent3">
                  <a:lumMod val="40000"/>
                  <a:lumOff val="60000"/>
                </a:schemeClr>
              </a:gs>
              <a:gs pos="38000">
                <a:schemeClr val="accent1"/>
              </a:gs>
              <a:gs pos="55000">
                <a:schemeClr val="accent1">
                  <a:lumMod val="60000"/>
                  <a:lumOff val="40000"/>
                </a:schemeClr>
              </a:gs>
              <a:gs pos="80000">
                <a:schemeClr val="accent5">
                  <a:lumMod val="40000"/>
                  <a:lumOff val="60000"/>
                </a:schemeClr>
              </a:gs>
              <a:gs pos="88000">
                <a:schemeClr val="accent2">
                  <a:shade val="63000"/>
                  <a:satMod val="160000"/>
                </a:schemeClr>
              </a:gs>
              <a:gs pos="100000">
                <a:schemeClr val="accent2">
                  <a:tint val="99555"/>
                  <a:satMod val="155000"/>
                </a:schemeClr>
              </a:gs>
            </a:gsLst>
            <a:path path="circle">
              <a:fillToRect l="100000" t="100000"/>
            </a:path>
            <a:tileRect r="-100000" b="-100000"/>
          </a:gradFill>
          <a:ln>
            <a:solidFill>
              <a:schemeClr val="accent3">
                <a:lumMod val="60000"/>
                <a:lumOff val="40000"/>
              </a:schemeClr>
            </a:solidFill>
            <a:headEnd type="none" w="med" len="med"/>
            <a:tailEnd type="none" w="med" len="med"/>
          </a:ln>
          <a:effectLst>
            <a:glow rad="101600">
              <a:schemeClr val="accent5">
                <a:satMod val="175000"/>
                <a:alpha val="40000"/>
              </a:schemeClr>
            </a:glow>
            <a:outerShdw blurRad="40000" dist="23000" dir="5400000" rotWithShape="0">
              <a:srgbClr val="000000">
                <a:alpha val="35000"/>
              </a:srgbClr>
            </a:outerShdw>
          </a:effectLst>
        </p:spPr>
        <p:style>
          <a:lnRef idx="1">
            <a:schemeClr val="accent2"/>
          </a:lnRef>
          <a:fillRef idx="3">
            <a:schemeClr val="accent2"/>
          </a:fillRef>
          <a:effectRef idx="2">
            <a:schemeClr val="accent2"/>
          </a:effectRef>
          <a:fontRef idx="minor">
            <a:schemeClr val="lt1"/>
          </a:fontRef>
        </p:style>
        <p:txBody>
          <a:bodyPr vert="horz" wrap="square" lIns="111912" tIns="55956" rIns="111912" bIns="55956" numCol="1" rtlCol="0" anchor="ctr" anchorCtr="0" compatLnSpc="1">
            <a:prstTxWarp prst="textNoShape">
              <a:avLst/>
            </a:prstTxWarp>
          </a:bodyPr>
          <a:lstStyle/>
          <a:p>
            <a:pPr marL="0" marR="0" lvl="0" indent="0" algn="ctr" defTabSz="1118793" rtl="0" eaLnBrk="1" fontAlgn="auto" latinLnBrk="0" hangingPunct="1">
              <a:lnSpc>
                <a:spcPct val="100000"/>
              </a:lnSpc>
              <a:spcBef>
                <a:spcPts val="0"/>
              </a:spcBef>
              <a:spcAft>
                <a:spcPts val="0"/>
              </a:spcAft>
              <a:buClrTx/>
              <a:buSzTx/>
              <a:buFontTx/>
              <a:buNone/>
              <a:tabLst/>
              <a:defRPr/>
            </a:pPr>
            <a:endParaRPr kumimoji="0" lang="en-US" sz="2958" b="0" i="0" u="none" strike="noStrike" kern="1200" cap="none" spc="0" normalizeH="0" baseline="0" noProof="0" dirty="0">
              <a:ln>
                <a:noFill/>
              </a:ln>
              <a:solidFill>
                <a:srgbClr val="595959"/>
              </a:solidFill>
              <a:effectLst/>
              <a:uLnTx/>
              <a:uFillTx/>
              <a:latin typeface="Segoe" pitchFamily="34" charset="0"/>
              <a:ea typeface="+mn-ea"/>
              <a:cs typeface="+mn-cs"/>
            </a:endParaRPr>
          </a:p>
        </p:txBody>
      </p:sp>
      <p:sp>
        <p:nvSpPr>
          <p:cNvPr id="13" name="Oval 12"/>
          <p:cNvSpPr/>
          <p:nvPr/>
        </p:nvSpPr>
        <p:spPr>
          <a:xfrm>
            <a:off x="2961565" y="2878115"/>
            <a:ext cx="2246726" cy="2246726"/>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4" name="Oval 13"/>
          <p:cNvSpPr/>
          <p:nvPr/>
        </p:nvSpPr>
        <p:spPr bwMode="auto">
          <a:xfrm>
            <a:off x="3130741" y="4585299"/>
            <a:ext cx="233151" cy="233151"/>
          </a:xfrm>
          <a:prstGeom prst="ellipse">
            <a:avLst/>
          </a:prstGeom>
          <a:gradFill flip="none" rotWithShape="1">
            <a:gsLst>
              <a:gs pos="0">
                <a:schemeClr val="accent3">
                  <a:lumMod val="20000"/>
                  <a:lumOff val="80000"/>
                </a:schemeClr>
              </a:gs>
              <a:gs pos="25000">
                <a:schemeClr val="accent3">
                  <a:lumMod val="40000"/>
                  <a:lumOff val="60000"/>
                </a:schemeClr>
              </a:gs>
              <a:gs pos="38000">
                <a:schemeClr val="accent1"/>
              </a:gs>
              <a:gs pos="55000">
                <a:schemeClr val="accent1">
                  <a:lumMod val="60000"/>
                  <a:lumOff val="40000"/>
                </a:schemeClr>
              </a:gs>
              <a:gs pos="80000">
                <a:schemeClr val="accent5">
                  <a:lumMod val="40000"/>
                  <a:lumOff val="60000"/>
                </a:schemeClr>
              </a:gs>
              <a:gs pos="88000">
                <a:schemeClr val="accent2">
                  <a:shade val="63000"/>
                  <a:satMod val="160000"/>
                </a:schemeClr>
              </a:gs>
              <a:gs pos="100000">
                <a:schemeClr val="accent2">
                  <a:tint val="99555"/>
                  <a:satMod val="155000"/>
                </a:schemeClr>
              </a:gs>
            </a:gsLst>
            <a:path path="circle">
              <a:fillToRect l="100000" t="100000"/>
            </a:path>
            <a:tileRect r="-100000" b="-100000"/>
          </a:gradFill>
          <a:ln>
            <a:solidFill>
              <a:schemeClr val="accent3">
                <a:lumMod val="60000"/>
                <a:lumOff val="40000"/>
              </a:schemeClr>
            </a:solidFill>
            <a:headEnd type="none" w="med" len="med"/>
            <a:tailEnd type="none" w="med" len="med"/>
          </a:ln>
          <a:effectLst>
            <a:glow rad="101600">
              <a:schemeClr val="accent5">
                <a:satMod val="175000"/>
                <a:alpha val="40000"/>
              </a:schemeClr>
            </a:glow>
            <a:outerShdw blurRad="40000" dist="23000" dir="5400000" rotWithShape="0">
              <a:srgbClr val="000000">
                <a:alpha val="35000"/>
              </a:srgbClr>
            </a:outerShdw>
          </a:effectLst>
        </p:spPr>
        <p:style>
          <a:lnRef idx="1">
            <a:schemeClr val="accent2"/>
          </a:lnRef>
          <a:fillRef idx="3">
            <a:schemeClr val="accent2"/>
          </a:fillRef>
          <a:effectRef idx="2">
            <a:schemeClr val="accent2"/>
          </a:effectRef>
          <a:fontRef idx="minor">
            <a:schemeClr val="lt1"/>
          </a:fontRef>
        </p:style>
        <p:txBody>
          <a:bodyPr vert="horz" wrap="square" lIns="111912" tIns="55956" rIns="111912" bIns="55956" numCol="1" rtlCol="0" anchor="ctr" anchorCtr="0" compatLnSpc="1">
            <a:prstTxWarp prst="textNoShape">
              <a:avLst/>
            </a:prstTxWarp>
          </a:bodyPr>
          <a:lstStyle/>
          <a:p>
            <a:pPr marL="0" marR="0" lvl="0" indent="0" algn="ctr" defTabSz="1118793" rtl="0" eaLnBrk="1" fontAlgn="auto" latinLnBrk="0" hangingPunct="1">
              <a:lnSpc>
                <a:spcPct val="100000"/>
              </a:lnSpc>
              <a:spcBef>
                <a:spcPts val="0"/>
              </a:spcBef>
              <a:spcAft>
                <a:spcPts val="0"/>
              </a:spcAft>
              <a:buClrTx/>
              <a:buSzTx/>
              <a:buFontTx/>
              <a:buNone/>
              <a:tabLst/>
              <a:defRPr/>
            </a:pPr>
            <a:endParaRPr kumimoji="0" lang="en-US" sz="2958" b="0" i="0" u="none" strike="noStrike" kern="1200" cap="none" spc="0" normalizeH="0" baseline="0" noProof="0" dirty="0">
              <a:ln>
                <a:noFill/>
              </a:ln>
              <a:solidFill>
                <a:srgbClr val="595959"/>
              </a:solidFill>
              <a:effectLst/>
              <a:uLnTx/>
              <a:uFillTx/>
              <a:latin typeface="Segoe" pitchFamily="34" charset="0"/>
              <a:ea typeface="+mn-ea"/>
              <a:cs typeface="+mn-cs"/>
            </a:endParaRPr>
          </a:p>
        </p:txBody>
      </p:sp>
      <p:pic>
        <p:nvPicPr>
          <p:cNvPr id="15" name="Picture 2" descr="\\.PSF\Parallels Share\Virtualization Slides\Database-Physical.png"/>
          <p:cNvPicPr>
            <a:picLocks noChangeAspect="1" noChangeArrowheads="1"/>
          </p:cNvPicPr>
          <p:nvPr/>
        </p:nvPicPr>
        <p:blipFill>
          <a:blip r:embed="rId4" cstate="print"/>
          <a:srcRect/>
          <a:stretch>
            <a:fillRect/>
          </a:stretch>
        </p:blipFill>
        <p:spPr bwMode="auto">
          <a:xfrm>
            <a:off x="4038648" y="2837962"/>
            <a:ext cx="2299684" cy="1973527"/>
          </a:xfrm>
          <a:prstGeom prst="rect">
            <a:avLst/>
          </a:prstGeom>
          <a:noFill/>
        </p:spPr>
      </p:pic>
      <p:pic>
        <p:nvPicPr>
          <p:cNvPr id="16" name="Picture 15" descr="Server-Physical-Single"/>
          <p:cNvPicPr>
            <a:picLocks noChangeAspect="1" noChangeArrowheads="1"/>
          </p:cNvPicPr>
          <p:nvPr/>
        </p:nvPicPr>
        <p:blipFill>
          <a:blip r:embed="rId5" cstate="email"/>
          <a:srcRect/>
          <a:stretch>
            <a:fillRect/>
          </a:stretch>
        </p:blipFill>
        <p:spPr bwMode="auto">
          <a:xfrm>
            <a:off x="1841914" y="3653242"/>
            <a:ext cx="2238522" cy="1775200"/>
          </a:xfrm>
          <a:prstGeom prst="rect">
            <a:avLst/>
          </a:prstGeom>
          <a:noFill/>
          <a:ln w="9525">
            <a:noFill/>
            <a:miter lim="800000"/>
            <a:headEnd/>
            <a:tailEnd/>
          </a:ln>
        </p:spPr>
      </p:pic>
      <p:pic>
        <p:nvPicPr>
          <p:cNvPr id="17" name="Picture 16" descr="Servers-Virtual-Two"/>
          <p:cNvPicPr>
            <a:picLocks noChangeAspect="1" noChangeArrowheads="1"/>
          </p:cNvPicPr>
          <p:nvPr/>
        </p:nvPicPr>
        <p:blipFill>
          <a:blip r:embed="rId6" cstate="email"/>
          <a:srcRect/>
          <a:stretch>
            <a:fillRect/>
          </a:stretch>
        </p:blipFill>
        <p:spPr bwMode="auto">
          <a:xfrm>
            <a:off x="1839731" y="2659234"/>
            <a:ext cx="2238522" cy="2074537"/>
          </a:xfrm>
          <a:prstGeom prst="rect">
            <a:avLst/>
          </a:prstGeom>
          <a:noFill/>
          <a:ln w="9525">
            <a:noFill/>
            <a:miter lim="800000"/>
            <a:headEnd/>
            <a:tailEnd/>
          </a:ln>
        </p:spPr>
      </p:pic>
      <p:sp>
        <p:nvSpPr>
          <p:cNvPr id="18" name="Multiply 17"/>
          <p:cNvSpPr/>
          <p:nvPr/>
        </p:nvSpPr>
        <p:spPr>
          <a:xfrm>
            <a:off x="947602" y="1003994"/>
            <a:ext cx="5934748" cy="5990530"/>
          </a:xfrm>
          <a:prstGeom prst="mathMultiply">
            <a:avLst>
              <a:gd name="adj1" fmla="val 800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9" name="Oval 18"/>
          <p:cNvSpPr/>
          <p:nvPr/>
        </p:nvSpPr>
        <p:spPr>
          <a:xfrm>
            <a:off x="7421914" y="2878115"/>
            <a:ext cx="2246726" cy="2246726"/>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0" name="Oval 19"/>
          <p:cNvSpPr/>
          <p:nvPr/>
        </p:nvSpPr>
        <p:spPr bwMode="auto">
          <a:xfrm>
            <a:off x="7488753" y="3250528"/>
            <a:ext cx="233151" cy="233151"/>
          </a:xfrm>
          <a:prstGeom prst="ellipse">
            <a:avLst/>
          </a:prstGeom>
          <a:gradFill flip="none" rotWithShape="1">
            <a:gsLst>
              <a:gs pos="0">
                <a:schemeClr val="accent3">
                  <a:lumMod val="20000"/>
                  <a:lumOff val="80000"/>
                </a:schemeClr>
              </a:gs>
              <a:gs pos="25000">
                <a:schemeClr val="accent3">
                  <a:lumMod val="40000"/>
                  <a:lumOff val="60000"/>
                </a:schemeClr>
              </a:gs>
              <a:gs pos="38000">
                <a:schemeClr val="accent1"/>
              </a:gs>
              <a:gs pos="55000">
                <a:schemeClr val="accent1">
                  <a:lumMod val="60000"/>
                  <a:lumOff val="40000"/>
                </a:schemeClr>
              </a:gs>
              <a:gs pos="80000">
                <a:schemeClr val="accent5">
                  <a:lumMod val="40000"/>
                  <a:lumOff val="60000"/>
                </a:schemeClr>
              </a:gs>
              <a:gs pos="88000">
                <a:schemeClr val="accent2">
                  <a:shade val="63000"/>
                  <a:satMod val="160000"/>
                </a:schemeClr>
              </a:gs>
              <a:gs pos="100000">
                <a:schemeClr val="accent2">
                  <a:tint val="99555"/>
                  <a:satMod val="155000"/>
                </a:schemeClr>
              </a:gs>
            </a:gsLst>
            <a:path path="circle">
              <a:fillToRect l="100000" t="100000"/>
            </a:path>
            <a:tileRect r="-100000" b="-100000"/>
          </a:gradFill>
          <a:ln>
            <a:solidFill>
              <a:schemeClr val="accent3">
                <a:lumMod val="60000"/>
                <a:lumOff val="40000"/>
              </a:schemeClr>
            </a:solidFill>
            <a:headEnd type="none" w="med" len="med"/>
            <a:tailEnd type="none" w="med" len="med"/>
          </a:ln>
          <a:effectLst>
            <a:glow rad="101600">
              <a:schemeClr val="accent5">
                <a:satMod val="175000"/>
                <a:alpha val="40000"/>
              </a:schemeClr>
            </a:glow>
            <a:outerShdw blurRad="40000" dist="23000" dir="5400000" rotWithShape="0">
              <a:srgbClr val="000000">
                <a:alpha val="35000"/>
              </a:srgbClr>
            </a:outerShdw>
          </a:effectLst>
        </p:spPr>
        <p:style>
          <a:lnRef idx="1">
            <a:schemeClr val="accent2"/>
          </a:lnRef>
          <a:fillRef idx="3">
            <a:schemeClr val="accent2"/>
          </a:fillRef>
          <a:effectRef idx="2">
            <a:schemeClr val="accent2"/>
          </a:effectRef>
          <a:fontRef idx="minor">
            <a:schemeClr val="lt1"/>
          </a:fontRef>
        </p:style>
        <p:txBody>
          <a:bodyPr vert="horz" wrap="square" lIns="111912" tIns="55956" rIns="111912" bIns="55956" numCol="1" rtlCol="0" anchor="ctr" anchorCtr="0" compatLnSpc="1">
            <a:prstTxWarp prst="textNoShape">
              <a:avLst/>
            </a:prstTxWarp>
          </a:bodyPr>
          <a:lstStyle/>
          <a:p>
            <a:pPr marL="0" marR="0" lvl="0" indent="0" algn="ctr" defTabSz="1118793" rtl="0" eaLnBrk="1" fontAlgn="auto" latinLnBrk="0" hangingPunct="1">
              <a:lnSpc>
                <a:spcPct val="100000"/>
              </a:lnSpc>
              <a:spcBef>
                <a:spcPts val="0"/>
              </a:spcBef>
              <a:spcAft>
                <a:spcPts val="0"/>
              </a:spcAft>
              <a:buClrTx/>
              <a:buSzTx/>
              <a:buFontTx/>
              <a:buNone/>
              <a:tabLst/>
              <a:defRPr/>
            </a:pPr>
            <a:endParaRPr kumimoji="0" lang="en-US" sz="2958" b="0" i="0" u="none" strike="noStrike" kern="1200" cap="none" spc="0" normalizeH="0" baseline="0" noProof="0" dirty="0">
              <a:ln>
                <a:noFill/>
              </a:ln>
              <a:solidFill>
                <a:srgbClr val="595959"/>
              </a:solidFill>
              <a:effectLst/>
              <a:uLnTx/>
              <a:uFillTx/>
              <a:latin typeface="Segoe" pitchFamily="34" charset="0"/>
              <a:ea typeface="+mn-ea"/>
              <a:cs typeface="+mn-cs"/>
            </a:endParaRPr>
          </a:p>
        </p:txBody>
      </p:sp>
      <p:pic>
        <p:nvPicPr>
          <p:cNvPr id="22" name="Picture 16" descr="Servers-Virtual-Two"/>
          <p:cNvPicPr>
            <a:picLocks noChangeAspect="1" noChangeArrowheads="1"/>
          </p:cNvPicPr>
          <p:nvPr/>
        </p:nvPicPr>
        <p:blipFill>
          <a:blip r:embed="rId6" cstate="email"/>
          <a:srcRect/>
          <a:stretch>
            <a:fillRect/>
          </a:stretch>
        </p:blipFill>
        <p:spPr bwMode="auto">
          <a:xfrm>
            <a:off x="8527897" y="3050304"/>
            <a:ext cx="2238522" cy="2074537"/>
          </a:xfrm>
          <a:prstGeom prst="rect">
            <a:avLst/>
          </a:prstGeom>
          <a:noFill/>
          <a:ln w="9525">
            <a:noFill/>
            <a:miter lim="800000"/>
            <a:headEnd/>
            <a:tailEnd/>
          </a:ln>
        </p:spPr>
      </p:pic>
      <p:pic>
        <p:nvPicPr>
          <p:cNvPr id="23" name="Picture 2" descr="\\.PSF\Parallels Share\Virtualization Slides\Database-Physical.png"/>
          <p:cNvPicPr>
            <a:picLocks noChangeAspect="1" noChangeArrowheads="1"/>
          </p:cNvPicPr>
          <p:nvPr/>
        </p:nvPicPr>
        <p:blipFill>
          <a:blip r:embed="rId4" cstate="print"/>
          <a:srcRect/>
          <a:stretch>
            <a:fillRect/>
          </a:stretch>
        </p:blipFill>
        <p:spPr bwMode="auto">
          <a:xfrm>
            <a:off x="6296436" y="2837962"/>
            <a:ext cx="2299684" cy="1973527"/>
          </a:xfrm>
          <a:prstGeom prst="rect">
            <a:avLst/>
          </a:prstGeom>
          <a:noFill/>
        </p:spPr>
      </p:pic>
      <p:sp>
        <p:nvSpPr>
          <p:cNvPr id="24" name="TextBox 23"/>
          <p:cNvSpPr txBox="1"/>
          <p:nvPr/>
        </p:nvSpPr>
        <p:spPr>
          <a:xfrm>
            <a:off x="2948871" y="6125071"/>
            <a:ext cx="2108452" cy="478376"/>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dirty="0">
                <a:ln>
                  <a:noFill/>
                </a:ln>
                <a:solidFill>
                  <a:srgbClr val="002050"/>
                </a:solidFill>
                <a:effectLst/>
                <a:uLnTx/>
                <a:uFillTx/>
                <a:latin typeface="Segoe UI"/>
                <a:ea typeface="+mn-ea"/>
                <a:cs typeface="+mn-cs"/>
              </a:rPr>
              <a:t>Headquarters</a:t>
            </a:r>
          </a:p>
        </p:txBody>
      </p:sp>
      <p:sp>
        <p:nvSpPr>
          <p:cNvPr id="25" name="TextBox 24"/>
          <p:cNvSpPr txBox="1"/>
          <p:nvPr/>
        </p:nvSpPr>
        <p:spPr>
          <a:xfrm>
            <a:off x="8380997" y="6125071"/>
            <a:ext cx="995009" cy="478376"/>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dirty="0">
                <a:ln>
                  <a:noFill/>
                </a:ln>
                <a:solidFill>
                  <a:srgbClr val="002050"/>
                </a:solidFill>
                <a:effectLst/>
                <a:uLnTx/>
                <a:uFillTx/>
                <a:latin typeface="Segoe UI"/>
                <a:ea typeface="+mn-ea"/>
                <a:cs typeface="+mn-cs"/>
              </a:rPr>
              <a:t>Azure</a:t>
            </a:r>
          </a:p>
        </p:txBody>
      </p:sp>
    </p:spTree>
    <p:extLst>
      <p:ext uri="{BB962C8B-B14F-4D97-AF65-F5344CB8AC3E}">
        <p14:creationId xmlns:p14="http://schemas.microsoft.com/office/powerpoint/2010/main" val="25614827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repeatCount="indefinite" fill="hold" grpId="0" nodeType="withEffect">
                                  <p:stCondLst>
                                    <p:cond delay="0"/>
                                  </p:stCondLst>
                                  <p:childTnLst>
                                    <p:animMotion origin="layout" path="M -0.00235 0.00139 C -0.03347 -0.06666 -0.02787 -0.16944 0.01107 -0.225 C 0.04948 -0.2794 0.1069 -0.26921 0.13776 -0.20023 C 0.16966 -0.13102 0.16315 -0.03102 0.12461 0.02477 C 0.08554 0.08102 0.02942 0.07037 -0.00235 0.00139 Z " pathEditMode="relative" rAng="13860000" ptsTypes="AAAAA">
                                      <p:cBhvr>
                                        <p:cTn id="6" dur="2000" fill="hold"/>
                                        <p:tgtEl>
                                          <p:spTgt spid="14"/>
                                        </p:tgtEl>
                                        <p:attrNameLst>
                                          <p:attrName>ppt_x</p:attrName>
                                          <p:attrName>ppt_y</p:attrName>
                                        </p:attrNameLst>
                                      </p:cBhvr>
                                      <p:rCtr x="6979" y="-10093"/>
                                    </p:animMotion>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dissolve">
                                      <p:cBhvr>
                                        <p:cTn id="11" dur="500"/>
                                        <p:tgtEl>
                                          <p:spTgt spid="26"/>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dissolve">
                                      <p:cBhvr>
                                        <p:cTn id="14" dur="500"/>
                                        <p:tgtEl>
                                          <p:spTgt spid="25"/>
                                        </p:tgtEl>
                                      </p:cBhvr>
                                    </p:animEffect>
                                  </p:childTnLst>
                                </p:cTn>
                              </p:par>
                              <p:par>
                                <p:cTn id="15" presetID="37" presetClass="path" presetSubtype="0" repeatCount="indefinite" fill="hold" grpId="0" nodeType="withEffect">
                                  <p:stCondLst>
                                    <p:cond delay="0"/>
                                  </p:stCondLst>
                                  <p:childTnLst>
                                    <p:animMotion origin="layout" path="M -0.00469 -0.00069 C 0.00182 0.02315 0.05143 0.21157 0.20911 0.14722 C 0.31081 0.08866 0.32956 -0.03611 0.33633 -0.11227 " pathEditMode="relative" rAng="0" ptsTypes="AAA">
                                      <p:cBhvr>
                                        <p:cTn id="16" dur="2000" fill="hold"/>
                                        <p:tgtEl>
                                          <p:spTgt spid="12"/>
                                        </p:tgtEl>
                                        <p:attrNameLst>
                                          <p:attrName>ppt_x</p:attrName>
                                          <p:attrName>ppt_y</p:attrName>
                                        </p:attrNameLst>
                                      </p:cBhvr>
                                      <p:rCtr x="17044" y="2477"/>
                                    </p:animMotion>
                                  </p:childTnLst>
                                </p:cTn>
                              </p:par>
                              <p:par>
                                <p:cTn id="17" presetID="22" presetClass="entr" presetSubtype="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2000"/>
                                        <p:tgtEl>
                                          <p:spTgt spid="11"/>
                                        </p:tgtEl>
                                      </p:cBhvr>
                                    </p:animEffect>
                                  </p:childTnLst>
                                </p:cTn>
                              </p:par>
                              <p:par>
                                <p:cTn id="20" presetID="22" presetClass="entr" presetSubtype="4" fill="hold" nodeType="withEffect">
                                  <p:stCondLst>
                                    <p:cond delay="1800"/>
                                  </p:stCondLst>
                                  <p:childTnLst>
                                    <p:set>
                                      <p:cBhvr>
                                        <p:cTn id="21" dur="1" fill="hold">
                                          <p:stCondLst>
                                            <p:cond delay="0"/>
                                          </p:stCondLst>
                                        </p:cTn>
                                        <p:tgtEl>
                                          <p:spTgt spid="23"/>
                                        </p:tgtEl>
                                        <p:attrNameLst>
                                          <p:attrName>style.visibility</p:attrName>
                                        </p:attrNameLst>
                                      </p:cBhvr>
                                      <p:to>
                                        <p:strVal val="visible"/>
                                      </p:to>
                                    </p:set>
                                    <p:animEffect transition="in" filter="wipe(down)">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p:cTn id="27" dur="500" fill="hold"/>
                                        <p:tgtEl>
                                          <p:spTgt spid="18"/>
                                        </p:tgtEl>
                                        <p:attrNameLst>
                                          <p:attrName>ppt_w</p:attrName>
                                        </p:attrNameLst>
                                      </p:cBhvr>
                                      <p:tavLst>
                                        <p:tav tm="0">
                                          <p:val>
                                            <p:fltVal val="0"/>
                                          </p:val>
                                        </p:tav>
                                        <p:tav tm="100000">
                                          <p:val>
                                            <p:strVal val="#ppt_w"/>
                                          </p:val>
                                        </p:tav>
                                      </p:tavLst>
                                    </p:anim>
                                    <p:anim calcmode="lin" valueType="num">
                                      <p:cBhvr>
                                        <p:cTn id="28" dur="500" fill="hold"/>
                                        <p:tgtEl>
                                          <p:spTgt spid="18"/>
                                        </p:tgtEl>
                                        <p:attrNameLst>
                                          <p:attrName>ppt_h</p:attrName>
                                        </p:attrNameLst>
                                      </p:cBhvr>
                                      <p:tavLst>
                                        <p:tav tm="0">
                                          <p:val>
                                            <p:fltVal val="0"/>
                                          </p:val>
                                        </p:tav>
                                        <p:tav tm="100000">
                                          <p:val>
                                            <p:strVal val="#ppt_h"/>
                                          </p:val>
                                        </p:tav>
                                      </p:tavLst>
                                    </p:anim>
                                    <p:animEffect transition="in" filter="fade">
                                      <p:cBhvr>
                                        <p:cTn id="29" dur="500"/>
                                        <p:tgtEl>
                                          <p:spTgt spid="18"/>
                                        </p:tgtEl>
                                      </p:cBhvr>
                                    </p:animEffect>
                                  </p:childTnLst>
                                </p:cTn>
                              </p:par>
                              <p:par>
                                <p:cTn id="30" presetID="1" presetClass="exit" presetSubtype="0" fill="hold" grpId="1" nodeType="withEffect">
                                  <p:stCondLst>
                                    <p:cond delay="0"/>
                                  </p:stCondLst>
                                  <p:childTnLst>
                                    <p:set>
                                      <p:cBhvr>
                                        <p:cTn id="31" dur="1" fill="hold">
                                          <p:stCondLst>
                                            <p:cond delay="0"/>
                                          </p:stCondLst>
                                        </p:cTn>
                                        <p:tgtEl>
                                          <p:spTgt spid="14"/>
                                        </p:tgtEl>
                                        <p:attrNameLst>
                                          <p:attrName>style.visibility</p:attrName>
                                        </p:attrNameLst>
                                      </p:cBhvr>
                                      <p:to>
                                        <p:strVal val="hidden"/>
                                      </p:to>
                                    </p:set>
                                  </p:childTnLst>
                                </p:cTn>
                              </p:par>
                              <p:par>
                                <p:cTn id="32" presetID="1" presetClass="exit" presetSubtype="0" fill="hold" grpId="1" nodeType="withEffect">
                                  <p:stCondLst>
                                    <p:cond delay="0"/>
                                  </p:stCondLst>
                                  <p:childTnLst>
                                    <p:set>
                                      <p:cBhvr>
                                        <p:cTn id="33" dur="1" fill="hold">
                                          <p:stCondLst>
                                            <p:cond delay="0"/>
                                          </p:stCondLst>
                                        </p:cTn>
                                        <p:tgtEl>
                                          <p:spTgt spid="12"/>
                                        </p:tgtEl>
                                        <p:attrNameLst>
                                          <p:attrName>style.visibility</p:attrName>
                                        </p:attrNameLst>
                                      </p:cBhvr>
                                      <p:to>
                                        <p:strVal val="hidden"/>
                                      </p:to>
                                    </p:set>
                                  </p:childTnLst>
                                </p:cTn>
                              </p:par>
                              <p:par>
                                <p:cTn id="34" presetID="9" presetClass="exit" presetSubtype="0" fill="hold" grpId="1" nodeType="withEffect">
                                  <p:stCondLst>
                                    <p:cond delay="0"/>
                                  </p:stCondLst>
                                  <p:childTnLst>
                                    <p:animEffect transition="out" filter="dissolve">
                                      <p:cBhvr>
                                        <p:cTn id="35" dur="500"/>
                                        <p:tgtEl>
                                          <p:spTgt spid="11"/>
                                        </p:tgtEl>
                                      </p:cBhvr>
                                    </p:animEffect>
                                    <p:set>
                                      <p:cBhvr>
                                        <p:cTn id="36" dur="1" fill="hold">
                                          <p:stCondLst>
                                            <p:cond delay="499"/>
                                          </p:stCondLst>
                                        </p:cTn>
                                        <p:tgtEl>
                                          <p:spTgt spid="1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dissolve">
                                      <p:cBhvr>
                                        <p:cTn id="41" dur="500"/>
                                        <p:tgtEl>
                                          <p:spTgt spid="22"/>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dissolve">
                                      <p:cBhvr>
                                        <p:cTn id="44" dur="500"/>
                                        <p:tgtEl>
                                          <p:spTgt spid="19"/>
                                        </p:tgtEl>
                                      </p:cBhvr>
                                    </p:animEffect>
                                  </p:childTnLst>
                                </p:cTn>
                              </p:par>
                              <p:par>
                                <p:cTn id="45" presetID="9" presetClass="entr" presetSubtype="0" fill="hold" grpId="1"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dissolve">
                                      <p:cBhvr>
                                        <p:cTn id="47" dur="500"/>
                                        <p:tgtEl>
                                          <p:spTgt spid="20"/>
                                        </p:tgtEl>
                                      </p:cBhvr>
                                    </p:animEffect>
                                  </p:childTnLst>
                                </p:cTn>
                              </p:par>
                              <p:par>
                                <p:cTn id="48" presetID="1" presetClass="path" presetSubtype="0" repeatCount="indefinite" fill="hold" grpId="0" nodeType="withEffect">
                                  <p:stCondLst>
                                    <p:cond delay="0"/>
                                  </p:stCondLst>
                                  <p:childTnLst>
                                    <p:animMotion origin="layout" path="M 0.00156 0.00417 C 0.02838 -0.06944 0.08515 -0.09167 0.12695 -0.04305 C 0.16797 0.00509 0.18021 0.10533 0.1526 0.17871 C 0.12565 0.25394 0.07005 0.27338 0.02838 0.22616 C -0.0138 0.17708 -0.02552 0.07917 0.00156 0.00417 Z " pathEditMode="relative" rAng="18180000" ptsTypes="AAAAA">
                                      <p:cBhvr>
                                        <p:cTn id="49" dur="2000" fill="hold"/>
                                        <p:tgtEl>
                                          <p:spTgt spid="20"/>
                                        </p:tgtEl>
                                        <p:attrNameLst>
                                          <p:attrName>ppt_x</p:attrName>
                                          <p:attrName>ppt_y</p:attrName>
                                        </p:attrNameLst>
                                      </p:cBhvr>
                                      <p:rCtr x="7565" y="86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4" grpId="0" animBg="1"/>
      <p:bldP spid="14" grpId="1" animBg="1"/>
      <p:bldP spid="18" grpId="0" animBg="1"/>
      <p:bldP spid="19" grpId="0" animBg="1"/>
      <p:bldP spid="20" grpId="0" animBg="1"/>
      <p:bldP spid="20" grpId="1" animBg="1"/>
      <p:bldP spid="2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ectangle 93"/>
          <p:cNvSpPr/>
          <p:nvPr/>
        </p:nvSpPr>
        <p:spPr>
          <a:xfrm>
            <a:off x="8876789" y="6180265"/>
            <a:ext cx="3415873" cy="76058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48"/>
          </a:p>
        </p:txBody>
      </p:sp>
      <p:sp>
        <p:nvSpPr>
          <p:cNvPr id="2" name="Title 1"/>
          <p:cNvSpPr>
            <a:spLocks noGrp="1"/>
          </p:cNvSpPr>
          <p:nvPr>
            <p:ph type="title"/>
          </p:nvPr>
        </p:nvSpPr>
        <p:spPr/>
        <p:txBody>
          <a:bodyPr>
            <a:normAutofit/>
          </a:bodyPr>
          <a:lstStyle/>
          <a:p>
            <a:r>
              <a:rPr lang="en-US" dirty="0"/>
              <a:t>Azure Site Recovery</a:t>
            </a:r>
            <a:br>
              <a:rPr lang="en-US" dirty="0"/>
            </a:br>
            <a:r>
              <a:rPr lang="en-US" sz="3400" dirty="0">
                <a:gradFill>
                  <a:gsLst>
                    <a:gs pos="2655">
                      <a:schemeClr val="accent1"/>
                    </a:gs>
                    <a:gs pos="31000">
                      <a:schemeClr val="accent1"/>
                    </a:gs>
                  </a:gsLst>
                  <a:lin ang="0" scaled="0"/>
                </a:gradFill>
              </a:rPr>
              <a:t>One solution for multiple infrastructures</a:t>
            </a:r>
          </a:p>
        </p:txBody>
      </p:sp>
      <p:grpSp>
        <p:nvGrpSpPr>
          <p:cNvPr id="132" name="Group 131"/>
          <p:cNvGrpSpPr/>
          <p:nvPr/>
        </p:nvGrpSpPr>
        <p:grpSpPr>
          <a:xfrm>
            <a:off x="943165" y="1711944"/>
            <a:ext cx="3387979" cy="2009992"/>
            <a:chOff x="312420" y="1287780"/>
            <a:chExt cx="2491740" cy="1478280"/>
          </a:xfrm>
        </p:grpSpPr>
        <p:sp>
          <p:nvSpPr>
            <p:cNvPr id="7" name="Rounded Rectangle 6"/>
            <p:cNvSpPr/>
            <p:nvPr/>
          </p:nvSpPr>
          <p:spPr bwMode="auto">
            <a:xfrm>
              <a:off x="312420" y="1287780"/>
              <a:ext cx="2491740" cy="1478280"/>
            </a:xfrm>
            <a:prstGeom prst="roundRect">
              <a:avLst>
                <a:gd name="adj" fmla="val 709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algn="ctr" defTabSz="1267986"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p:nvGrpSpPr>
          <p:grpSpPr>
            <a:xfrm>
              <a:off x="379048" y="1355800"/>
              <a:ext cx="2349741" cy="1302883"/>
              <a:chOff x="379048" y="1355800"/>
              <a:chExt cx="2349741" cy="1302883"/>
            </a:xfrm>
          </p:grpSpPr>
          <p:sp>
            <p:nvSpPr>
              <p:cNvPr id="66" name="Freeform 207"/>
              <p:cNvSpPr>
                <a:spLocks noEditPoints="1"/>
              </p:cNvSpPr>
              <p:nvPr/>
            </p:nvSpPr>
            <p:spPr bwMode="gray">
              <a:xfrm>
                <a:off x="379048" y="158272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470" tIns="0" rIns="0" bIns="214469" numCol="1" anchor="b" anchorCtr="0" compatLnSpc="1">
                <a:prstTxWarp prst="textNoShape">
                  <a:avLst/>
                </a:prstTxWarp>
              </a:bodyPr>
              <a:lstStyle/>
              <a:p>
                <a:pPr defTabSz="932501"/>
                <a:endParaRPr lang="en-US" sz="1428" dirty="0">
                  <a:solidFill>
                    <a:srgbClr val="EFEFEF"/>
                  </a:solidFill>
                </a:endParaRPr>
              </a:p>
            </p:txBody>
          </p:sp>
          <p:sp>
            <p:nvSpPr>
              <p:cNvPr id="67" name="Freeform 207"/>
              <p:cNvSpPr>
                <a:spLocks noEditPoints="1"/>
              </p:cNvSpPr>
              <p:nvPr/>
            </p:nvSpPr>
            <p:spPr bwMode="gray">
              <a:xfrm>
                <a:off x="2074144" y="1583285"/>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470" tIns="0" rIns="0" bIns="214469" numCol="1" anchor="b" anchorCtr="0" compatLnSpc="1">
                <a:prstTxWarp prst="textNoShape">
                  <a:avLst/>
                </a:prstTxWarp>
              </a:bodyPr>
              <a:lstStyle/>
              <a:p>
                <a:pPr defTabSz="932501"/>
                <a:endParaRPr lang="en-US" sz="1428" dirty="0">
                  <a:solidFill>
                    <a:srgbClr val="EFEFEF"/>
                  </a:solidFill>
                </a:endParaRPr>
              </a:p>
            </p:txBody>
          </p:sp>
          <p:pic>
            <p:nvPicPr>
              <p:cNvPr id="68"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519376"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638725"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190672"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310021"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Left-Right Arrow 71"/>
              <p:cNvSpPr/>
              <p:nvPr/>
            </p:nvSpPr>
            <p:spPr bwMode="auto">
              <a:xfrm>
                <a:off x="1056717" y="1767099"/>
                <a:ext cx="992851" cy="141966"/>
              </a:xfrm>
              <a:prstGeom prst="leftRightArrow">
                <a:avLst>
                  <a:gd name="adj1" fmla="val 54971"/>
                  <a:gd name="adj2" fmla="val 5021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2" tIns="149153" rIns="186442" bIns="149153" numCol="1" spcCol="0" rtlCol="0" fromWordArt="0" anchor="ctr" anchorCtr="0" forceAA="0" compatLnSpc="1">
                <a:prstTxWarp prst="textNoShape">
                  <a:avLst/>
                </a:prstTxWarp>
                <a:noAutofit/>
              </a:bodyPr>
              <a:lstStyle/>
              <a:p>
                <a:pPr algn="ctr" defTabSz="950721" fontAlgn="base">
                  <a:lnSpc>
                    <a:spcPct val="90000"/>
                  </a:lnSpc>
                  <a:spcBef>
                    <a:spcPct val="0"/>
                  </a:spcBef>
                  <a:spcAft>
                    <a:spcPct val="0"/>
                  </a:spcAft>
                </a:pPr>
                <a:endParaRPr lang="en-US" sz="1020" dirty="0">
                  <a:gradFill>
                    <a:gsLst>
                      <a:gs pos="0">
                        <a:srgbClr val="FFFFFF"/>
                      </a:gs>
                      <a:gs pos="100000">
                        <a:srgbClr val="FFFFFF"/>
                      </a:gs>
                    </a:gsLst>
                    <a:lin ang="5400000" scaled="0"/>
                  </a:gradFill>
                  <a:ea typeface="Segoe UI" pitchFamily="34" charset="0"/>
                  <a:cs typeface="Segoe UI" pitchFamily="34" charset="0"/>
                </a:endParaRPr>
              </a:p>
            </p:txBody>
          </p:sp>
          <p:grpSp>
            <p:nvGrpSpPr>
              <p:cNvPr id="73" name="Group 72"/>
              <p:cNvGrpSpPr/>
              <p:nvPr/>
            </p:nvGrpSpPr>
            <p:grpSpPr>
              <a:xfrm>
                <a:off x="706369" y="2353947"/>
                <a:ext cx="1657716" cy="304736"/>
                <a:chOff x="4828977" y="4374498"/>
                <a:chExt cx="1657716" cy="304736"/>
              </a:xfrm>
            </p:grpSpPr>
            <p:sp>
              <p:nvSpPr>
                <p:cNvPr id="74" name="TextBox 73"/>
                <p:cNvSpPr txBox="1"/>
                <p:nvPr/>
              </p:nvSpPr>
              <p:spPr>
                <a:xfrm>
                  <a:off x="5145538" y="4374498"/>
                  <a:ext cx="1341155" cy="304736"/>
                </a:xfrm>
                <a:prstGeom prst="rect">
                  <a:avLst/>
                </a:prstGeom>
                <a:noFill/>
              </p:spPr>
              <p:txBody>
                <a:bodyPr wrap="square" lIns="0" tIns="0" rIns="0" bIns="0" rtlCol="0">
                  <a:spAutoFit/>
                </a:bodyPr>
                <a:lstStyle/>
                <a:p>
                  <a:pPr defTabSz="932520">
                    <a:lnSpc>
                      <a:spcPct val="90000"/>
                    </a:lnSpc>
                  </a:pPr>
                  <a:r>
                    <a:rPr lang="en-US" sz="1496" spc="-52" dirty="0">
                      <a:solidFill>
                        <a:srgbClr val="505050"/>
                      </a:solidFill>
                    </a:rPr>
                    <a:t>Hyper-V to Hyper-V</a:t>
                  </a:r>
                  <a:br>
                    <a:rPr lang="en-US" sz="1496" spc="-52" dirty="0">
                      <a:solidFill>
                        <a:srgbClr val="505050"/>
                      </a:solidFill>
                    </a:rPr>
                  </a:br>
                  <a:r>
                    <a:rPr lang="en-US" sz="1496" spc="-52" dirty="0">
                      <a:solidFill>
                        <a:srgbClr val="505050"/>
                      </a:solidFill>
                    </a:rPr>
                    <a:t>(on-premises)</a:t>
                  </a:r>
                  <a:endParaRPr lang="en-US" sz="1496" spc="-52" baseline="-25000" dirty="0">
                    <a:solidFill>
                      <a:srgbClr val="505050"/>
                    </a:solidFill>
                  </a:endParaRPr>
                </a:p>
              </p:txBody>
            </p:sp>
            <p:sp>
              <p:nvSpPr>
                <p:cNvPr id="75" name="Oval 74"/>
                <p:cNvSpPr/>
                <p:nvPr/>
              </p:nvSpPr>
              <p:spPr bwMode="auto">
                <a:xfrm>
                  <a:off x="4828977" y="4385463"/>
                  <a:ext cx="262466" cy="26246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67986" fontAlgn="base">
                    <a:lnSpc>
                      <a:spcPct val="90000"/>
                    </a:lnSpc>
                    <a:spcBef>
                      <a:spcPct val="0"/>
                    </a:spcBef>
                    <a:spcAft>
                      <a:spcPct val="0"/>
                    </a:spcAft>
                  </a:pPr>
                  <a:r>
                    <a:rPr lang="en-US" sz="1904" b="1" dirty="0">
                      <a:gradFill>
                        <a:gsLst>
                          <a:gs pos="0">
                            <a:srgbClr val="FFFFFF"/>
                          </a:gs>
                          <a:gs pos="100000">
                            <a:srgbClr val="FFFFFF"/>
                          </a:gs>
                        </a:gsLst>
                        <a:lin ang="5400000" scaled="0"/>
                      </a:gradFill>
                      <a:ea typeface="Segoe UI" pitchFamily="34" charset="0"/>
                      <a:cs typeface="Segoe UI" pitchFamily="34" charset="0"/>
                    </a:rPr>
                    <a:t>1</a:t>
                  </a: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sp>
            <p:nvSpPr>
              <p:cNvPr id="76" name="TextBox 75"/>
              <p:cNvSpPr txBox="1"/>
              <p:nvPr/>
            </p:nvSpPr>
            <p:spPr>
              <a:xfrm>
                <a:off x="389809" y="2120543"/>
                <a:ext cx="633121" cy="152369"/>
              </a:xfrm>
              <a:prstGeom prst="rect">
                <a:avLst/>
              </a:prstGeom>
              <a:noFill/>
            </p:spPr>
            <p:txBody>
              <a:bodyPr wrap="square" lIns="0" tIns="0" rIns="0" bIns="0" rtlCol="0">
                <a:spAutoFit/>
              </a:bodyPr>
              <a:lstStyle/>
              <a:p>
                <a:pPr algn="ctr" defTabSz="932520">
                  <a:lnSpc>
                    <a:spcPct val="90000"/>
                  </a:lnSpc>
                </a:pPr>
                <a:r>
                  <a:rPr lang="en-US" sz="1496" spc="-52" dirty="0">
                    <a:solidFill>
                      <a:srgbClr val="505050"/>
                    </a:solidFill>
                  </a:rPr>
                  <a:t>Hyper-V</a:t>
                </a:r>
                <a:endParaRPr lang="en-US" sz="1496" spc="-52" baseline="-25000" dirty="0">
                  <a:solidFill>
                    <a:srgbClr val="505050"/>
                  </a:solidFill>
                </a:endParaRPr>
              </a:p>
            </p:txBody>
          </p:sp>
          <p:sp>
            <p:nvSpPr>
              <p:cNvPr id="77" name="TextBox 76"/>
              <p:cNvSpPr txBox="1"/>
              <p:nvPr/>
            </p:nvSpPr>
            <p:spPr>
              <a:xfrm>
                <a:off x="2084905" y="2123059"/>
                <a:ext cx="633121" cy="152369"/>
              </a:xfrm>
              <a:prstGeom prst="rect">
                <a:avLst/>
              </a:prstGeom>
              <a:noFill/>
            </p:spPr>
            <p:txBody>
              <a:bodyPr wrap="square" lIns="0" tIns="0" rIns="0" bIns="0" rtlCol="0">
                <a:spAutoFit/>
              </a:bodyPr>
              <a:lstStyle/>
              <a:p>
                <a:pPr algn="ctr" defTabSz="932520">
                  <a:lnSpc>
                    <a:spcPct val="90000"/>
                  </a:lnSpc>
                </a:pPr>
                <a:r>
                  <a:rPr lang="en-US" sz="1496" spc="-52" dirty="0">
                    <a:solidFill>
                      <a:srgbClr val="505050"/>
                    </a:solidFill>
                  </a:rPr>
                  <a:t>Hyper-V</a:t>
                </a:r>
                <a:endParaRPr lang="en-US" sz="1496" spc="-52" baseline="-25000" dirty="0">
                  <a:solidFill>
                    <a:srgbClr val="505050"/>
                  </a:solidFill>
                </a:endParaRPr>
              </a:p>
            </p:txBody>
          </p:sp>
          <p:sp>
            <p:nvSpPr>
              <p:cNvPr id="78" name="TextBox 77"/>
              <p:cNvSpPr txBox="1"/>
              <p:nvPr/>
            </p:nvSpPr>
            <p:spPr>
              <a:xfrm>
                <a:off x="1135747" y="1642449"/>
                <a:ext cx="834790" cy="124686"/>
              </a:xfrm>
              <a:prstGeom prst="rect">
                <a:avLst/>
              </a:prstGeom>
              <a:noFill/>
            </p:spPr>
            <p:txBody>
              <a:bodyPr wrap="square" lIns="0" tIns="0" rIns="0" bIns="0" rtlCol="0">
                <a:spAutoFit/>
              </a:bodyPr>
              <a:lstStyle/>
              <a:p>
                <a:pPr algn="ctr" defTabSz="932520">
                  <a:lnSpc>
                    <a:spcPct val="90000"/>
                  </a:lnSpc>
                </a:pPr>
                <a:r>
                  <a:rPr lang="en-US" sz="1224" b="1" spc="-52" dirty="0">
                    <a:solidFill>
                      <a:srgbClr val="505050"/>
                    </a:solidFill>
                  </a:rPr>
                  <a:t>Replication</a:t>
                </a:r>
                <a:endParaRPr lang="en-US" sz="1224" b="1" spc="-52" baseline="-25000" dirty="0">
                  <a:solidFill>
                    <a:srgbClr val="505050"/>
                  </a:solidFill>
                </a:endParaRPr>
              </a:p>
            </p:txBody>
          </p:sp>
        </p:grpSp>
      </p:grpSp>
      <p:grpSp>
        <p:nvGrpSpPr>
          <p:cNvPr id="136" name="Group 135"/>
          <p:cNvGrpSpPr/>
          <p:nvPr/>
        </p:nvGrpSpPr>
        <p:grpSpPr>
          <a:xfrm>
            <a:off x="7995187" y="1712704"/>
            <a:ext cx="3387979" cy="2009992"/>
            <a:chOff x="6200229" y="1287780"/>
            <a:chExt cx="2491740" cy="1478280"/>
          </a:xfrm>
        </p:grpSpPr>
        <p:sp>
          <p:nvSpPr>
            <p:cNvPr id="135" name="Rounded Rectangle 134"/>
            <p:cNvSpPr/>
            <p:nvPr/>
          </p:nvSpPr>
          <p:spPr bwMode="auto">
            <a:xfrm>
              <a:off x="6200229" y="1287780"/>
              <a:ext cx="2491740" cy="1478280"/>
            </a:xfrm>
            <a:prstGeom prst="roundRect">
              <a:avLst>
                <a:gd name="adj" fmla="val 709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algn="ctr" defTabSz="1267986"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Freeform 128"/>
            <p:cNvSpPr>
              <a:spLocks noChangeAspect="1"/>
            </p:cNvSpPr>
            <p:nvPr/>
          </p:nvSpPr>
          <p:spPr bwMode="black">
            <a:xfrm>
              <a:off x="7904424" y="1582722"/>
              <a:ext cx="740621" cy="40162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85000"/>
              </a:schemeClr>
            </a:solidFill>
            <a:extLst/>
          </p:spPr>
          <p:txBody>
            <a:bodyPr vert="horz" wrap="square" lIns="89616" tIns="44809" rIns="89616" bIns="44809" numCol="1" anchor="b" anchorCtr="1" compatLnSpc="1">
              <a:prstTxWarp prst="textNoShape">
                <a:avLst/>
              </a:prstTxWarp>
            </a:bodyPr>
            <a:lstStyle/>
            <a:p>
              <a:pPr defTabSz="914013">
                <a:defRPr/>
              </a:pPr>
              <a:endParaRPr lang="en-US" sz="1765" kern="0" dirty="0">
                <a:solidFill>
                  <a:srgbClr val="FFFFFF"/>
                </a:solidFill>
              </a:endParaRPr>
            </a:p>
          </p:txBody>
        </p:sp>
        <p:grpSp>
          <p:nvGrpSpPr>
            <p:cNvPr id="117" name="Group 116"/>
            <p:cNvGrpSpPr/>
            <p:nvPr/>
          </p:nvGrpSpPr>
          <p:grpSpPr>
            <a:xfrm>
              <a:off x="6272007" y="1355800"/>
              <a:ext cx="2334100" cy="1271578"/>
              <a:chOff x="379048" y="1355800"/>
              <a:chExt cx="2334100" cy="1271578"/>
            </a:xfrm>
          </p:grpSpPr>
          <p:sp>
            <p:nvSpPr>
              <p:cNvPr id="118" name="Freeform 207"/>
              <p:cNvSpPr>
                <a:spLocks noEditPoints="1"/>
              </p:cNvSpPr>
              <p:nvPr/>
            </p:nvSpPr>
            <p:spPr bwMode="gray">
              <a:xfrm>
                <a:off x="379048" y="158272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470" tIns="0" rIns="0" bIns="214469" numCol="1" anchor="b" anchorCtr="0" compatLnSpc="1">
                <a:prstTxWarp prst="textNoShape">
                  <a:avLst/>
                </a:prstTxWarp>
              </a:bodyPr>
              <a:lstStyle/>
              <a:p>
                <a:pPr defTabSz="932501"/>
                <a:endParaRPr lang="en-US" sz="1428" dirty="0">
                  <a:solidFill>
                    <a:srgbClr val="EFEFEF"/>
                  </a:solidFill>
                </a:endParaRPr>
              </a:p>
            </p:txBody>
          </p:sp>
          <p:pic>
            <p:nvPicPr>
              <p:cNvPr id="120"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519376"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638725"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111109" y="1473163"/>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381775" y="147085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 name="Left-Right Arrow 123"/>
              <p:cNvSpPr/>
              <p:nvPr/>
            </p:nvSpPr>
            <p:spPr bwMode="auto">
              <a:xfrm>
                <a:off x="1056718" y="1767099"/>
                <a:ext cx="938068" cy="141966"/>
              </a:xfrm>
              <a:prstGeom prst="leftRightArrow">
                <a:avLst>
                  <a:gd name="adj1" fmla="val 54971"/>
                  <a:gd name="adj2" fmla="val 5021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2" tIns="149153" rIns="186442" bIns="149153" numCol="1" spcCol="0" rtlCol="0" fromWordArt="0" anchor="ctr" anchorCtr="0" forceAA="0" compatLnSpc="1">
                <a:prstTxWarp prst="textNoShape">
                  <a:avLst/>
                </a:prstTxWarp>
                <a:noAutofit/>
              </a:bodyPr>
              <a:lstStyle/>
              <a:p>
                <a:pPr algn="ctr" defTabSz="950721" fontAlgn="base">
                  <a:lnSpc>
                    <a:spcPct val="90000"/>
                  </a:lnSpc>
                  <a:spcBef>
                    <a:spcPct val="0"/>
                  </a:spcBef>
                  <a:spcAft>
                    <a:spcPct val="0"/>
                  </a:spcAft>
                </a:pPr>
                <a:endParaRPr lang="en-US" sz="102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5" name="Group 124"/>
              <p:cNvGrpSpPr/>
              <p:nvPr/>
            </p:nvGrpSpPr>
            <p:grpSpPr>
              <a:xfrm>
                <a:off x="561589" y="2364912"/>
                <a:ext cx="2037861" cy="262466"/>
                <a:chOff x="4684197" y="4385463"/>
                <a:chExt cx="2037861" cy="262466"/>
              </a:xfrm>
            </p:grpSpPr>
            <p:sp>
              <p:nvSpPr>
                <p:cNvPr id="129" name="TextBox 128"/>
                <p:cNvSpPr txBox="1"/>
                <p:nvPr/>
              </p:nvSpPr>
              <p:spPr>
                <a:xfrm>
                  <a:off x="5011521" y="4440521"/>
                  <a:ext cx="1710537" cy="152369"/>
                </a:xfrm>
                <a:prstGeom prst="rect">
                  <a:avLst/>
                </a:prstGeom>
                <a:noFill/>
              </p:spPr>
              <p:txBody>
                <a:bodyPr wrap="square" lIns="0" tIns="0" rIns="0" bIns="0" rtlCol="0">
                  <a:spAutoFit/>
                </a:bodyPr>
                <a:lstStyle/>
                <a:p>
                  <a:pPr defTabSz="932520">
                    <a:lnSpc>
                      <a:spcPct val="90000"/>
                    </a:lnSpc>
                  </a:pPr>
                  <a:r>
                    <a:rPr lang="en-US" sz="1496" spc="-52" dirty="0">
                      <a:solidFill>
                        <a:srgbClr val="505050"/>
                      </a:solidFill>
                    </a:rPr>
                    <a:t>Hyper-V to Microsoft Azure</a:t>
                  </a:r>
                  <a:endParaRPr lang="en-US" sz="1496" spc="-52" baseline="-25000" dirty="0">
                    <a:solidFill>
                      <a:srgbClr val="505050"/>
                    </a:solidFill>
                  </a:endParaRPr>
                </a:p>
              </p:txBody>
            </p:sp>
            <p:sp>
              <p:nvSpPr>
                <p:cNvPr id="130" name="Oval 129"/>
                <p:cNvSpPr/>
                <p:nvPr/>
              </p:nvSpPr>
              <p:spPr bwMode="auto">
                <a:xfrm>
                  <a:off x="4684197" y="4385463"/>
                  <a:ext cx="262466" cy="26246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67986" fontAlgn="base">
                    <a:lnSpc>
                      <a:spcPct val="90000"/>
                    </a:lnSpc>
                    <a:spcBef>
                      <a:spcPct val="0"/>
                    </a:spcBef>
                    <a:spcAft>
                      <a:spcPct val="0"/>
                    </a:spcAft>
                  </a:pPr>
                  <a:r>
                    <a:rPr lang="en-US" sz="1904" b="1" dirty="0">
                      <a:gradFill>
                        <a:gsLst>
                          <a:gs pos="0">
                            <a:srgbClr val="FFFFFF"/>
                          </a:gs>
                          <a:gs pos="100000">
                            <a:srgbClr val="FFFFFF"/>
                          </a:gs>
                        </a:gsLst>
                        <a:lin ang="5400000" scaled="0"/>
                      </a:gradFill>
                      <a:ea typeface="Segoe UI" pitchFamily="34" charset="0"/>
                      <a:cs typeface="Segoe UI" pitchFamily="34" charset="0"/>
                    </a:rPr>
                    <a:t>3</a:t>
                  </a: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sp>
            <p:nvSpPr>
              <p:cNvPr id="126" name="TextBox 125"/>
              <p:cNvSpPr txBox="1"/>
              <p:nvPr/>
            </p:nvSpPr>
            <p:spPr>
              <a:xfrm>
                <a:off x="389809" y="2120543"/>
                <a:ext cx="633121" cy="152369"/>
              </a:xfrm>
              <a:prstGeom prst="rect">
                <a:avLst/>
              </a:prstGeom>
              <a:noFill/>
            </p:spPr>
            <p:txBody>
              <a:bodyPr wrap="square" lIns="0" tIns="0" rIns="0" bIns="0" rtlCol="0">
                <a:spAutoFit/>
              </a:bodyPr>
              <a:lstStyle/>
              <a:p>
                <a:pPr algn="ctr" defTabSz="932520">
                  <a:lnSpc>
                    <a:spcPct val="90000"/>
                  </a:lnSpc>
                </a:pPr>
                <a:r>
                  <a:rPr lang="en-US" sz="1496" spc="-52" dirty="0">
                    <a:solidFill>
                      <a:srgbClr val="505050"/>
                    </a:solidFill>
                  </a:rPr>
                  <a:t>Hyper-V</a:t>
                </a:r>
                <a:endParaRPr lang="en-US" sz="1496" spc="-52" baseline="-25000" dirty="0">
                  <a:solidFill>
                    <a:srgbClr val="505050"/>
                  </a:solidFill>
                </a:endParaRPr>
              </a:p>
            </p:txBody>
          </p:sp>
          <p:sp>
            <p:nvSpPr>
              <p:cNvPr id="127" name="TextBox 126"/>
              <p:cNvSpPr txBox="1"/>
              <p:nvPr/>
            </p:nvSpPr>
            <p:spPr>
              <a:xfrm>
                <a:off x="2080027" y="2014771"/>
                <a:ext cx="633121" cy="304736"/>
              </a:xfrm>
              <a:prstGeom prst="rect">
                <a:avLst/>
              </a:prstGeom>
              <a:noFill/>
            </p:spPr>
            <p:txBody>
              <a:bodyPr wrap="square" lIns="0" tIns="0" rIns="0" bIns="0" rtlCol="0">
                <a:spAutoFit/>
              </a:bodyPr>
              <a:lstStyle/>
              <a:p>
                <a:pPr algn="ctr" defTabSz="932520">
                  <a:lnSpc>
                    <a:spcPct val="90000"/>
                  </a:lnSpc>
                </a:pPr>
                <a:r>
                  <a:rPr lang="en-US" sz="1496" spc="-52" dirty="0">
                    <a:solidFill>
                      <a:srgbClr val="505050"/>
                    </a:solidFill>
                  </a:rPr>
                  <a:t>Microsoft</a:t>
                </a:r>
                <a:br>
                  <a:rPr lang="en-US" sz="1496" spc="-52" dirty="0">
                    <a:solidFill>
                      <a:srgbClr val="505050"/>
                    </a:solidFill>
                  </a:rPr>
                </a:br>
                <a:r>
                  <a:rPr lang="en-US" sz="1496" spc="-52" dirty="0">
                    <a:solidFill>
                      <a:srgbClr val="505050"/>
                    </a:solidFill>
                  </a:rPr>
                  <a:t>Azure</a:t>
                </a:r>
                <a:endParaRPr lang="en-US" sz="1496" spc="-52" baseline="-25000" dirty="0">
                  <a:solidFill>
                    <a:srgbClr val="505050"/>
                  </a:solidFill>
                </a:endParaRPr>
              </a:p>
            </p:txBody>
          </p:sp>
          <p:sp>
            <p:nvSpPr>
              <p:cNvPr id="128" name="TextBox 127"/>
              <p:cNvSpPr txBox="1"/>
              <p:nvPr/>
            </p:nvSpPr>
            <p:spPr>
              <a:xfrm>
                <a:off x="1097647" y="1642449"/>
                <a:ext cx="834790" cy="124686"/>
              </a:xfrm>
              <a:prstGeom prst="rect">
                <a:avLst/>
              </a:prstGeom>
              <a:noFill/>
            </p:spPr>
            <p:txBody>
              <a:bodyPr wrap="square" lIns="0" tIns="0" rIns="0" bIns="0" rtlCol="0">
                <a:spAutoFit/>
              </a:bodyPr>
              <a:lstStyle/>
              <a:p>
                <a:pPr algn="ctr" defTabSz="932520">
                  <a:lnSpc>
                    <a:spcPct val="90000"/>
                  </a:lnSpc>
                </a:pPr>
                <a:r>
                  <a:rPr lang="en-US" sz="1224" b="1" spc="-52" dirty="0">
                    <a:solidFill>
                      <a:srgbClr val="505050"/>
                    </a:solidFill>
                  </a:rPr>
                  <a:t>Replication</a:t>
                </a:r>
                <a:endParaRPr lang="en-US" sz="1224" b="1" spc="-52" baseline="-25000" dirty="0">
                  <a:solidFill>
                    <a:srgbClr val="505050"/>
                  </a:solidFill>
                </a:endParaRPr>
              </a:p>
            </p:txBody>
          </p:sp>
        </p:grpSp>
      </p:grpSp>
      <p:grpSp>
        <p:nvGrpSpPr>
          <p:cNvPr id="137" name="Group 136"/>
          <p:cNvGrpSpPr/>
          <p:nvPr/>
        </p:nvGrpSpPr>
        <p:grpSpPr>
          <a:xfrm>
            <a:off x="960982" y="3970315"/>
            <a:ext cx="3387979" cy="2009993"/>
            <a:chOff x="312420" y="1287780"/>
            <a:chExt cx="2491740" cy="1478280"/>
          </a:xfrm>
        </p:grpSpPr>
        <p:sp>
          <p:nvSpPr>
            <p:cNvPr id="138" name="Rounded Rectangle 137"/>
            <p:cNvSpPr/>
            <p:nvPr/>
          </p:nvSpPr>
          <p:spPr bwMode="auto">
            <a:xfrm>
              <a:off x="312420" y="1287780"/>
              <a:ext cx="2491740" cy="1478280"/>
            </a:xfrm>
            <a:prstGeom prst="roundRect">
              <a:avLst>
                <a:gd name="adj" fmla="val 709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algn="ctr" defTabSz="1267986"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9" name="Group 138"/>
            <p:cNvGrpSpPr/>
            <p:nvPr/>
          </p:nvGrpSpPr>
          <p:grpSpPr>
            <a:xfrm>
              <a:off x="374569" y="1355800"/>
              <a:ext cx="2354220" cy="1360905"/>
              <a:chOff x="374569" y="1355800"/>
              <a:chExt cx="2354220" cy="1360905"/>
            </a:xfrm>
          </p:grpSpPr>
          <p:sp>
            <p:nvSpPr>
              <p:cNvPr id="140" name="Freeform 207"/>
              <p:cNvSpPr>
                <a:spLocks noEditPoints="1"/>
              </p:cNvSpPr>
              <p:nvPr/>
            </p:nvSpPr>
            <p:spPr bwMode="gray">
              <a:xfrm>
                <a:off x="379048" y="158272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470" tIns="0" rIns="0" bIns="214469" numCol="1" anchor="b" anchorCtr="0" compatLnSpc="1">
                <a:prstTxWarp prst="textNoShape">
                  <a:avLst/>
                </a:prstTxWarp>
              </a:bodyPr>
              <a:lstStyle/>
              <a:p>
                <a:pPr defTabSz="932501"/>
                <a:endParaRPr lang="en-US" sz="1428" dirty="0">
                  <a:solidFill>
                    <a:srgbClr val="EFEFEF"/>
                  </a:solidFill>
                </a:endParaRPr>
              </a:p>
            </p:txBody>
          </p:sp>
          <p:sp>
            <p:nvSpPr>
              <p:cNvPr id="141" name="Freeform 207"/>
              <p:cNvSpPr>
                <a:spLocks noEditPoints="1"/>
              </p:cNvSpPr>
              <p:nvPr/>
            </p:nvSpPr>
            <p:spPr bwMode="gray">
              <a:xfrm>
                <a:off x="2074144" y="1583285"/>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470" tIns="0" rIns="0" bIns="214469" numCol="1" anchor="b" anchorCtr="0" compatLnSpc="1">
                <a:prstTxWarp prst="textNoShape">
                  <a:avLst/>
                </a:prstTxWarp>
              </a:bodyPr>
              <a:lstStyle/>
              <a:p>
                <a:pPr defTabSz="932501"/>
                <a:endParaRPr lang="en-US" sz="1428" dirty="0">
                  <a:solidFill>
                    <a:srgbClr val="EFEFEF"/>
                  </a:solidFill>
                </a:endParaRPr>
              </a:p>
            </p:txBody>
          </p:sp>
          <p:pic>
            <p:nvPicPr>
              <p:cNvPr id="142"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519376"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638725"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190672"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310021"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 name="Left-Right Arrow 145"/>
              <p:cNvSpPr/>
              <p:nvPr/>
            </p:nvSpPr>
            <p:spPr bwMode="auto">
              <a:xfrm>
                <a:off x="1056717" y="1767099"/>
                <a:ext cx="992851" cy="141966"/>
              </a:xfrm>
              <a:prstGeom prst="leftRightArrow">
                <a:avLst>
                  <a:gd name="adj1" fmla="val 54971"/>
                  <a:gd name="adj2" fmla="val 5021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2" tIns="149153" rIns="186442" bIns="149153" numCol="1" spcCol="0" rtlCol="0" fromWordArt="0" anchor="ctr" anchorCtr="0" forceAA="0" compatLnSpc="1">
                <a:prstTxWarp prst="textNoShape">
                  <a:avLst/>
                </a:prstTxWarp>
                <a:noAutofit/>
              </a:bodyPr>
              <a:lstStyle/>
              <a:p>
                <a:pPr algn="ctr" defTabSz="950721" fontAlgn="base">
                  <a:lnSpc>
                    <a:spcPct val="90000"/>
                  </a:lnSpc>
                  <a:spcBef>
                    <a:spcPct val="0"/>
                  </a:spcBef>
                  <a:spcAft>
                    <a:spcPct val="0"/>
                  </a:spcAft>
                </a:pPr>
                <a:endParaRPr lang="en-US" sz="1020" dirty="0">
                  <a:gradFill>
                    <a:gsLst>
                      <a:gs pos="0">
                        <a:srgbClr val="FFFFFF"/>
                      </a:gs>
                      <a:gs pos="100000">
                        <a:srgbClr val="FFFFFF"/>
                      </a:gs>
                    </a:gsLst>
                    <a:lin ang="5400000" scaled="0"/>
                  </a:gradFill>
                  <a:ea typeface="Segoe UI" pitchFamily="34" charset="0"/>
                  <a:cs typeface="Segoe UI" pitchFamily="34" charset="0"/>
                </a:endParaRPr>
              </a:p>
            </p:txBody>
          </p:sp>
          <p:grpSp>
            <p:nvGrpSpPr>
              <p:cNvPr id="147" name="Group 146"/>
              <p:cNvGrpSpPr/>
              <p:nvPr/>
            </p:nvGrpSpPr>
            <p:grpSpPr>
              <a:xfrm>
                <a:off x="683509" y="2411969"/>
                <a:ext cx="1873685" cy="304736"/>
                <a:chOff x="4806117" y="4432520"/>
                <a:chExt cx="1873685" cy="304736"/>
              </a:xfrm>
            </p:grpSpPr>
            <p:sp>
              <p:nvSpPr>
                <p:cNvPr id="151" name="TextBox 150"/>
                <p:cNvSpPr txBox="1"/>
                <p:nvPr/>
              </p:nvSpPr>
              <p:spPr>
                <a:xfrm>
                  <a:off x="5122678" y="4432520"/>
                  <a:ext cx="1557124" cy="304736"/>
                </a:xfrm>
                <a:prstGeom prst="rect">
                  <a:avLst/>
                </a:prstGeom>
                <a:noFill/>
              </p:spPr>
              <p:txBody>
                <a:bodyPr wrap="square" lIns="0" tIns="0" rIns="0" bIns="0" rtlCol="0">
                  <a:spAutoFit/>
                </a:bodyPr>
                <a:lstStyle/>
                <a:p>
                  <a:pPr defTabSz="932520">
                    <a:lnSpc>
                      <a:spcPct val="90000"/>
                    </a:lnSpc>
                  </a:pPr>
                  <a:r>
                    <a:rPr lang="en-US" sz="1496" spc="-52" dirty="0">
                      <a:solidFill>
                        <a:srgbClr val="505050"/>
                      </a:solidFill>
                    </a:rPr>
                    <a:t>VMware or Physical to VMware (on-premises)</a:t>
                  </a:r>
                  <a:endParaRPr lang="en-US" sz="1496" spc="-52" baseline="-25000" dirty="0">
                    <a:solidFill>
                      <a:srgbClr val="505050"/>
                    </a:solidFill>
                  </a:endParaRPr>
                </a:p>
              </p:txBody>
            </p:sp>
            <p:sp>
              <p:nvSpPr>
                <p:cNvPr id="152" name="Oval 151"/>
                <p:cNvSpPr/>
                <p:nvPr/>
              </p:nvSpPr>
              <p:spPr bwMode="auto">
                <a:xfrm>
                  <a:off x="4806117" y="4432520"/>
                  <a:ext cx="262466" cy="26246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67986" fontAlgn="base">
                    <a:lnSpc>
                      <a:spcPct val="90000"/>
                    </a:lnSpc>
                    <a:spcBef>
                      <a:spcPct val="0"/>
                    </a:spcBef>
                    <a:spcAft>
                      <a:spcPct val="0"/>
                    </a:spcAft>
                  </a:pPr>
                  <a:r>
                    <a:rPr lang="en-US" sz="1904" b="1" dirty="0">
                      <a:gradFill>
                        <a:gsLst>
                          <a:gs pos="0">
                            <a:srgbClr val="FFFFFF"/>
                          </a:gs>
                          <a:gs pos="100000">
                            <a:srgbClr val="FFFFFF"/>
                          </a:gs>
                        </a:gsLst>
                        <a:lin ang="5400000" scaled="0"/>
                      </a:gradFill>
                      <a:ea typeface="Segoe UI" pitchFamily="34" charset="0"/>
                      <a:cs typeface="Segoe UI" pitchFamily="34" charset="0"/>
                    </a:rPr>
                    <a:t>4</a:t>
                  </a: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sp>
            <p:nvSpPr>
              <p:cNvPr id="148" name="TextBox 147"/>
              <p:cNvSpPr txBox="1"/>
              <p:nvPr/>
            </p:nvSpPr>
            <p:spPr>
              <a:xfrm>
                <a:off x="374569" y="2120543"/>
                <a:ext cx="1113498" cy="152369"/>
              </a:xfrm>
              <a:prstGeom prst="rect">
                <a:avLst/>
              </a:prstGeom>
              <a:noFill/>
            </p:spPr>
            <p:txBody>
              <a:bodyPr wrap="square" lIns="0" tIns="0" rIns="0" bIns="0" rtlCol="0">
                <a:spAutoFit/>
              </a:bodyPr>
              <a:lstStyle/>
              <a:p>
                <a:pPr algn="ctr" defTabSz="932520">
                  <a:lnSpc>
                    <a:spcPct val="90000"/>
                  </a:lnSpc>
                </a:pPr>
                <a:r>
                  <a:rPr lang="en-US" sz="1496" spc="-52" dirty="0">
                    <a:solidFill>
                      <a:srgbClr val="505050"/>
                    </a:solidFill>
                  </a:rPr>
                  <a:t>VMware or Physical</a:t>
                </a:r>
                <a:endParaRPr lang="en-US" sz="1496" spc="-52" baseline="-25000" dirty="0">
                  <a:solidFill>
                    <a:srgbClr val="505050"/>
                  </a:solidFill>
                </a:endParaRPr>
              </a:p>
            </p:txBody>
          </p:sp>
          <p:sp>
            <p:nvSpPr>
              <p:cNvPr id="149" name="TextBox 148"/>
              <p:cNvSpPr txBox="1"/>
              <p:nvPr/>
            </p:nvSpPr>
            <p:spPr>
              <a:xfrm>
                <a:off x="2084905" y="2123059"/>
                <a:ext cx="633121" cy="152369"/>
              </a:xfrm>
              <a:prstGeom prst="rect">
                <a:avLst/>
              </a:prstGeom>
              <a:noFill/>
            </p:spPr>
            <p:txBody>
              <a:bodyPr wrap="square" lIns="0" tIns="0" rIns="0" bIns="0" rtlCol="0">
                <a:spAutoFit/>
              </a:bodyPr>
              <a:lstStyle/>
              <a:p>
                <a:pPr algn="ctr" defTabSz="932520">
                  <a:lnSpc>
                    <a:spcPct val="90000"/>
                  </a:lnSpc>
                </a:pPr>
                <a:r>
                  <a:rPr lang="en-US" sz="1496" spc="-52" dirty="0">
                    <a:solidFill>
                      <a:srgbClr val="505050"/>
                    </a:solidFill>
                  </a:rPr>
                  <a:t>VMware</a:t>
                </a:r>
                <a:endParaRPr lang="en-US" sz="1496" spc="-52" baseline="-25000" dirty="0">
                  <a:solidFill>
                    <a:srgbClr val="505050"/>
                  </a:solidFill>
                </a:endParaRPr>
              </a:p>
            </p:txBody>
          </p:sp>
          <p:sp>
            <p:nvSpPr>
              <p:cNvPr id="150" name="TextBox 149"/>
              <p:cNvSpPr txBox="1"/>
              <p:nvPr/>
            </p:nvSpPr>
            <p:spPr>
              <a:xfrm>
                <a:off x="1135747" y="1642449"/>
                <a:ext cx="834790" cy="124686"/>
              </a:xfrm>
              <a:prstGeom prst="rect">
                <a:avLst/>
              </a:prstGeom>
              <a:noFill/>
            </p:spPr>
            <p:txBody>
              <a:bodyPr wrap="square" lIns="0" tIns="0" rIns="0" bIns="0" rtlCol="0">
                <a:spAutoFit/>
              </a:bodyPr>
              <a:lstStyle/>
              <a:p>
                <a:pPr algn="ctr" defTabSz="932520">
                  <a:lnSpc>
                    <a:spcPct val="90000"/>
                  </a:lnSpc>
                </a:pPr>
                <a:r>
                  <a:rPr lang="en-US" sz="1224" b="1" spc="-52" dirty="0">
                    <a:solidFill>
                      <a:srgbClr val="505050"/>
                    </a:solidFill>
                  </a:rPr>
                  <a:t>Replication</a:t>
                </a:r>
                <a:endParaRPr lang="en-US" sz="1224" b="1" spc="-52" baseline="-25000" dirty="0">
                  <a:solidFill>
                    <a:srgbClr val="505050"/>
                  </a:solidFill>
                </a:endParaRPr>
              </a:p>
            </p:txBody>
          </p:sp>
        </p:grpSp>
      </p:grpSp>
      <p:grpSp>
        <p:nvGrpSpPr>
          <p:cNvPr id="169" name="Group 168"/>
          <p:cNvGrpSpPr/>
          <p:nvPr/>
        </p:nvGrpSpPr>
        <p:grpSpPr>
          <a:xfrm>
            <a:off x="4503937" y="3967528"/>
            <a:ext cx="3387979" cy="2009993"/>
            <a:chOff x="6200229" y="1287780"/>
            <a:chExt cx="2491740" cy="1478280"/>
          </a:xfrm>
        </p:grpSpPr>
        <p:sp>
          <p:nvSpPr>
            <p:cNvPr id="170" name="Rounded Rectangle 169"/>
            <p:cNvSpPr/>
            <p:nvPr/>
          </p:nvSpPr>
          <p:spPr bwMode="auto">
            <a:xfrm>
              <a:off x="6200229" y="1287780"/>
              <a:ext cx="2491740" cy="1478280"/>
            </a:xfrm>
            <a:prstGeom prst="roundRect">
              <a:avLst>
                <a:gd name="adj" fmla="val 709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algn="ctr" defTabSz="1267986"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sp>
          <p:nvSpPr>
            <p:cNvPr id="171" name="Freeform 128"/>
            <p:cNvSpPr>
              <a:spLocks noChangeAspect="1"/>
            </p:cNvSpPr>
            <p:nvPr/>
          </p:nvSpPr>
          <p:spPr bwMode="black">
            <a:xfrm>
              <a:off x="7904424" y="1582722"/>
              <a:ext cx="740621" cy="40162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85000"/>
              </a:schemeClr>
            </a:solidFill>
            <a:extLst/>
          </p:spPr>
          <p:txBody>
            <a:bodyPr vert="horz" wrap="square" lIns="89616" tIns="44809" rIns="89616" bIns="44809" numCol="1" anchor="b" anchorCtr="1" compatLnSpc="1">
              <a:prstTxWarp prst="textNoShape">
                <a:avLst/>
              </a:prstTxWarp>
            </a:bodyPr>
            <a:lstStyle/>
            <a:p>
              <a:pPr defTabSz="914013">
                <a:defRPr/>
              </a:pPr>
              <a:endParaRPr lang="en-US" sz="1765" kern="0" dirty="0">
                <a:solidFill>
                  <a:srgbClr val="FFFFFF"/>
                </a:solidFill>
              </a:endParaRPr>
            </a:p>
          </p:txBody>
        </p:sp>
        <p:grpSp>
          <p:nvGrpSpPr>
            <p:cNvPr id="172" name="Group 171"/>
            <p:cNvGrpSpPr/>
            <p:nvPr/>
          </p:nvGrpSpPr>
          <p:grpSpPr>
            <a:xfrm>
              <a:off x="6256029" y="1355800"/>
              <a:ext cx="2350078" cy="1307946"/>
              <a:chOff x="363070" y="1355800"/>
              <a:chExt cx="2350078" cy="1307946"/>
            </a:xfrm>
          </p:grpSpPr>
          <p:sp>
            <p:nvSpPr>
              <p:cNvPr id="173" name="Freeform 207"/>
              <p:cNvSpPr>
                <a:spLocks noEditPoints="1"/>
              </p:cNvSpPr>
              <p:nvPr/>
            </p:nvSpPr>
            <p:spPr bwMode="gray">
              <a:xfrm>
                <a:off x="379048" y="158272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470" tIns="0" rIns="0" bIns="214469" numCol="1" anchor="b" anchorCtr="0" compatLnSpc="1">
                <a:prstTxWarp prst="textNoShape">
                  <a:avLst/>
                </a:prstTxWarp>
              </a:bodyPr>
              <a:lstStyle/>
              <a:p>
                <a:pPr defTabSz="932501"/>
                <a:endParaRPr lang="en-US" sz="1428" dirty="0">
                  <a:solidFill>
                    <a:srgbClr val="EFEFEF"/>
                  </a:solidFill>
                </a:endParaRPr>
              </a:p>
            </p:txBody>
          </p:sp>
          <p:pic>
            <p:nvPicPr>
              <p:cNvPr id="174"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519376"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638725"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111109" y="1473163"/>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7"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381775" y="147085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8" name="Left-Right Arrow 177"/>
              <p:cNvSpPr/>
              <p:nvPr/>
            </p:nvSpPr>
            <p:spPr bwMode="auto">
              <a:xfrm>
                <a:off x="1056718" y="1767099"/>
                <a:ext cx="938068" cy="141966"/>
              </a:xfrm>
              <a:prstGeom prst="leftRightArrow">
                <a:avLst>
                  <a:gd name="adj1" fmla="val 54971"/>
                  <a:gd name="adj2" fmla="val 5021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2" tIns="149153" rIns="186442" bIns="149153" numCol="1" spcCol="0" rtlCol="0" fromWordArt="0" anchor="ctr" anchorCtr="0" forceAA="0" compatLnSpc="1">
                <a:prstTxWarp prst="textNoShape">
                  <a:avLst/>
                </a:prstTxWarp>
                <a:noAutofit/>
              </a:bodyPr>
              <a:lstStyle/>
              <a:p>
                <a:pPr algn="ctr" defTabSz="950721" fontAlgn="base">
                  <a:lnSpc>
                    <a:spcPct val="90000"/>
                  </a:lnSpc>
                  <a:spcBef>
                    <a:spcPct val="0"/>
                  </a:spcBef>
                  <a:spcAft>
                    <a:spcPct val="0"/>
                  </a:spcAft>
                </a:pPr>
                <a:endParaRPr lang="en-US" sz="1020" dirty="0">
                  <a:gradFill>
                    <a:gsLst>
                      <a:gs pos="0">
                        <a:srgbClr val="FFFFFF"/>
                      </a:gs>
                      <a:gs pos="100000">
                        <a:srgbClr val="FFFFFF"/>
                      </a:gs>
                    </a:gsLst>
                    <a:lin ang="5400000" scaled="0"/>
                  </a:gradFill>
                  <a:ea typeface="Segoe UI" pitchFamily="34" charset="0"/>
                  <a:cs typeface="Segoe UI" pitchFamily="34" charset="0"/>
                </a:endParaRPr>
              </a:p>
            </p:txBody>
          </p:sp>
          <p:grpSp>
            <p:nvGrpSpPr>
              <p:cNvPr id="179" name="Group 178"/>
              <p:cNvGrpSpPr/>
              <p:nvPr/>
            </p:nvGrpSpPr>
            <p:grpSpPr>
              <a:xfrm>
                <a:off x="561589" y="2359010"/>
                <a:ext cx="2037861" cy="304736"/>
                <a:chOff x="4684197" y="4379561"/>
                <a:chExt cx="2037861" cy="304736"/>
              </a:xfrm>
            </p:grpSpPr>
            <p:sp>
              <p:nvSpPr>
                <p:cNvPr id="183" name="TextBox 182"/>
                <p:cNvSpPr txBox="1"/>
                <p:nvPr/>
              </p:nvSpPr>
              <p:spPr>
                <a:xfrm>
                  <a:off x="5011521" y="4379561"/>
                  <a:ext cx="1710537" cy="304736"/>
                </a:xfrm>
                <a:prstGeom prst="rect">
                  <a:avLst/>
                </a:prstGeom>
                <a:noFill/>
              </p:spPr>
              <p:txBody>
                <a:bodyPr wrap="square" lIns="0" tIns="0" rIns="0" bIns="0" rtlCol="0">
                  <a:spAutoFit/>
                </a:bodyPr>
                <a:lstStyle/>
                <a:p>
                  <a:pPr defTabSz="932520">
                    <a:lnSpc>
                      <a:spcPct val="90000"/>
                    </a:lnSpc>
                  </a:pPr>
                  <a:r>
                    <a:rPr lang="en-US" sz="1496" spc="-52" dirty="0">
                      <a:solidFill>
                        <a:srgbClr val="505050"/>
                      </a:solidFill>
                    </a:rPr>
                    <a:t>VMware or Physical to </a:t>
                  </a:r>
                  <a:br>
                    <a:rPr lang="en-US" sz="1496" spc="-52" dirty="0">
                      <a:solidFill>
                        <a:srgbClr val="505050"/>
                      </a:solidFill>
                    </a:rPr>
                  </a:br>
                  <a:r>
                    <a:rPr lang="en-US" sz="1496" spc="-52" dirty="0">
                      <a:solidFill>
                        <a:srgbClr val="505050"/>
                      </a:solidFill>
                    </a:rPr>
                    <a:t>Microsoft Azure</a:t>
                  </a:r>
                  <a:endParaRPr lang="en-US" sz="1496" spc="-52" baseline="-25000" dirty="0">
                    <a:solidFill>
                      <a:srgbClr val="505050"/>
                    </a:solidFill>
                  </a:endParaRPr>
                </a:p>
              </p:txBody>
            </p:sp>
            <p:sp>
              <p:nvSpPr>
                <p:cNvPr id="184" name="Oval 183"/>
                <p:cNvSpPr/>
                <p:nvPr/>
              </p:nvSpPr>
              <p:spPr bwMode="auto">
                <a:xfrm>
                  <a:off x="4684197" y="4385463"/>
                  <a:ext cx="262466" cy="26246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67986" fontAlgn="base">
                    <a:lnSpc>
                      <a:spcPct val="90000"/>
                    </a:lnSpc>
                    <a:spcBef>
                      <a:spcPct val="0"/>
                    </a:spcBef>
                    <a:spcAft>
                      <a:spcPct val="0"/>
                    </a:spcAft>
                  </a:pPr>
                  <a:r>
                    <a:rPr lang="en-US" sz="1904" b="1" dirty="0">
                      <a:gradFill>
                        <a:gsLst>
                          <a:gs pos="0">
                            <a:srgbClr val="FFFFFF"/>
                          </a:gs>
                          <a:gs pos="100000">
                            <a:srgbClr val="FFFFFF"/>
                          </a:gs>
                        </a:gsLst>
                        <a:lin ang="5400000" scaled="0"/>
                      </a:gradFill>
                      <a:ea typeface="Segoe UI" pitchFamily="34" charset="0"/>
                      <a:cs typeface="Segoe UI" pitchFamily="34" charset="0"/>
                    </a:rPr>
                    <a:t>5</a:t>
                  </a: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sp>
            <p:nvSpPr>
              <p:cNvPr id="180" name="TextBox 179"/>
              <p:cNvSpPr txBox="1"/>
              <p:nvPr/>
            </p:nvSpPr>
            <p:spPr>
              <a:xfrm>
                <a:off x="363070" y="2120543"/>
                <a:ext cx="1198951" cy="152369"/>
              </a:xfrm>
              <a:prstGeom prst="rect">
                <a:avLst/>
              </a:prstGeom>
              <a:noFill/>
            </p:spPr>
            <p:txBody>
              <a:bodyPr wrap="square" lIns="0" tIns="0" rIns="0" bIns="0" rtlCol="0">
                <a:spAutoFit/>
              </a:bodyPr>
              <a:lstStyle/>
              <a:p>
                <a:pPr algn="ctr" defTabSz="932520">
                  <a:lnSpc>
                    <a:spcPct val="90000"/>
                  </a:lnSpc>
                </a:pPr>
                <a:r>
                  <a:rPr lang="en-US" sz="1496" spc="-52" dirty="0">
                    <a:solidFill>
                      <a:srgbClr val="505050"/>
                    </a:solidFill>
                  </a:rPr>
                  <a:t>VMware or Physical</a:t>
                </a:r>
                <a:endParaRPr lang="en-US" sz="1496" spc="-52" baseline="-25000" dirty="0">
                  <a:solidFill>
                    <a:srgbClr val="505050"/>
                  </a:solidFill>
                </a:endParaRPr>
              </a:p>
            </p:txBody>
          </p:sp>
          <p:sp>
            <p:nvSpPr>
              <p:cNvPr id="181" name="TextBox 180"/>
              <p:cNvSpPr txBox="1"/>
              <p:nvPr/>
            </p:nvSpPr>
            <p:spPr>
              <a:xfrm>
                <a:off x="2080027" y="2014771"/>
                <a:ext cx="633121" cy="304736"/>
              </a:xfrm>
              <a:prstGeom prst="rect">
                <a:avLst/>
              </a:prstGeom>
              <a:noFill/>
            </p:spPr>
            <p:txBody>
              <a:bodyPr wrap="square" lIns="0" tIns="0" rIns="0" bIns="0" rtlCol="0">
                <a:spAutoFit/>
              </a:bodyPr>
              <a:lstStyle/>
              <a:p>
                <a:pPr algn="ctr" defTabSz="932520">
                  <a:lnSpc>
                    <a:spcPct val="90000"/>
                  </a:lnSpc>
                </a:pPr>
                <a:r>
                  <a:rPr lang="en-US" sz="1496" spc="-52" dirty="0">
                    <a:solidFill>
                      <a:srgbClr val="505050"/>
                    </a:solidFill>
                  </a:rPr>
                  <a:t>Microsoft</a:t>
                </a:r>
                <a:br>
                  <a:rPr lang="en-US" sz="1496" spc="-52" dirty="0">
                    <a:solidFill>
                      <a:srgbClr val="505050"/>
                    </a:solidFill>
                  </a:rPr>
                </a:br>
                <a:r>
                  <a:rPr lang="en-US" sz="1496" spc="-52" dirty="0">
                    <a:solidFill>
                      <a:srgbClr val="505050"/>
                    </a:solidFill>
                  </a:rPr>
                  <a:t>Azure</a:t>
                </a:r>
                <a:endParaRPr lang="en-US" sz="1496" spc="-52" baseline="-25000" dirty="0">
                  <a:solidFill>
                    <a:srgbClr val="505050"/>
                  </a:solidFill>
                </a:endParaRPr>
              </a:p>
            </p:txBody>
          </p:sp>
          <p:sp>
            <p:nvSpPr>
              <p:cNvPr id="182" name="TextBox 181"/>
              <p:cNvSpPr txBox="1"/>
              <p:nvPr/>
            </p:nvSpPr>
            <p:spPr>
              <a:xfrm>
                <a:off x="1097647" y="1642449"/>
                <a:ext cx="834790" cy="124686"/>
              </a:xfrm>
              <a:prstGeom prst="rect">
                <a:avLst/>
              </a:prstGeom>
              <a:noFill/>
            </p:spPr>
            <p:txBody>
              <a:bodyPr wrap="square" lIns="0" tIns="0" rIns="0" bIns="0" rtlCol="0">
                <a:spAutoFit/>
              </a:bodyPr>
              <a:lstStyle/>
              <a:p>
                <a:pPr algn="ctr" defTabSz="932520">
                  <a:lnSpc>
                    <a:spcPct val="90000"/>
                  </a:lnSpc>
                </a:pPr>
                <a:r>
                  <a:rPr lang="en-US" sz="1224" b="1" spc="-52" dirty="0">
                    <a:solidFill>
                      <a:srgbClr val="505050"/>
                    </a:solidFill>
                  </a:rPr>
                  <a:t>Replication</a:t>
                </a:r>
                <a:endParaRPr lang="en-US" sz="1224" b="1" spc="-52" baseline="-25000" dirty="0">
                  <a:solidFill>
                    <a:srgbClr val="505050"/>
                  </a:solidFill>
                </a:endParaRPr>
              </a:p>
            </p:txBody>
          </p:sp>
        </p:grpSp>
      </p:grpSp>
      <p:grpSp>
        <p:nvGrpSpPr>
          <p:cNvPr id="5" name="Group 4"/>
          <p:cNvGrpSpPr/>
          <p:nvPr/>
        </p:nvGrpSpPr>
        <p:grpSpPr>
          <a:xfrm>
            <a:off x="4469177" y="1707906"/>
            <a:ext cx="3387979" cy="2009993"/>
            <a:chOff x="3285626" y="1318260"/>
            <a:chExt cx="2491740" cy="1478280"/>
          </a:xfrm>
        </p:grpSpPr>
        <p:grpSp>
          <p:nvGrpSpPr>
            <p:cNvPr id="134" name="Group 133"/>
            <p:cNvGrpSpPr/>
            <p:nvPr/>
          </p:nvGrpSpPr>
          <p:grpSpPr>
            <a:xfrm>
              <a:off x="3285626" y="1318260"/>
              <a:ext cx="2491740" cy="1478280"/>
              <a:chOff x="3172551" y="1287780"/>
              <a:chExt cx="2491740" cy="1478280"/>
            </a:xfrm>
          </p:grpSpPr>
          <p:sp>
            <p:nvSpPr>
              <p:cNvPr id="133" name="Rounded Rectangle 132"/>
              <p:cNvSpPr/>
              <p:nvPr/>
            </p:nvSpPr>
            <p:spPr bwMode="auto">
              <a:xfrm>
                <a:off x="3172551" y="1287780"/>
                <a:ext cx="2491740" cy="1478280"/>
              </a:xfrm>
              <a:prstGeom prst="roundRect">
                <a:avLst>
                  <a:gd name="adj" fmla="val 709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algn="ctr" defTabSz="1267986"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3237005" y="1355800"/>
                <a:ext cx="2349741" cy="1302882"/>
                <a:chOff x="3340968" y="1355800"/>
                <a:chExt cx="2349741" cy="1302882"/>
              </a:xfrm>
            </p:grpSpPr>
            <p:grpSp>
              <p:nvGrpSpPr>
                <p:cNvPr id="79" name="Group 78"/>
                <p:cNvGrpSpPr/>
                <p:nvPr/>
              </p:nvGrpSpPr>
              <p:grpSpPr>
                <a:xfrm>
                  <a:off x="3340968" y="1355800"/>
                  <a:ext cx="2349741" cy="1302882"/>
                  <a:chOff x="379048" y="1355800"/>
                  <a:chExt cx="2349741" cy="1302882"/>
                </a:xfrm>
              </p:grpSpPr>
              <p:sp>
                <p:nvSpPr>
                  <p:cNvPr id="80" name="Freeform 207"/>
                  <p:cNvSpPr>
                    <a:spLocks noEditPoints="1"/>
                  </p:cNvSpPr>
                  <p:nvPr/>
                </p:nvSpPr>
                <p:spPr bwMode="gray">
                  <a:xfrm>
                    <a:off x="379048" y="158272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470" tIns="0" rIns="0" bIns="214469" numCol="1" anchor="b" anchorCtr="0" compatLnSpc="1">
                    <a:prstTxWarp prst="textNoShape">
                      <a:avLst/>
                    </a:prstTxWarp>
                  </a:bodyPr>
                  <a:lstStyle/>
                  <a:p>
                    <a:pPr defTabSz="932501"/>
                    <a:endParaRPr lang="en-US" sz="1428" dirty="0">
                      <a:solidFill>
                        <a:srgbClr val="EFEFEF"/>
                      </a:solidFill>
                    </a:endParaRPr>
                  </a:p>
                </p:txBody>
              </p:sp>
              <p:sp>
                <p:nvSpPr>
                  <p:cNvPr id="81" name="Freeform 207"/>
                  <p:cNvSpPr>
                    <a:spLocks noEditPoints="1"/>
                  </p:cNvSpPr>
                  <p:nvPr/>
                </p:nvSpPr>
                <p:spPr bwMode="gray">
                  <a:xfrm>
                    <a:off x="2074144" y="1583285"/>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470" tIns="0" rIns="0" bIns="214469" numCol="1" anchor="b" anchorCtr="0" compatLnSpc="1">
                    <a:prstTxWarp prst="textNoShape">
                      <a:avLst/>
                    </a:prstTxWarp>
                  </a:bodyPr>
                  <a:lstStyle/>
                  <a:p>
                    <a:pPr defTabSz="932501"/>
                    <a:endParaRPr lang="en-US" sz="1428" dirty="0">
                      <a:solidFill>
                        <a:srgbClr val="EFEFEF"/>
                      </a:solidFill>
                    </a:endParaRPr>
                  </a:p>
                </p:txBody>
              </p:sp>
              <p:pic>
                <p:nvPicPr>
                  <p:cNvPr id="82"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519376"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638725"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190672"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310021"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7" name="Group 86"/>
                  <p:cNvGrpSpPr/>
                  <p:nvPr/>
                </p:nvGrpSpPr>
                <p:grpSpPr>
                  <a:xfrm>
                    <a:off x="706369" y="2353946"/>
                    <a:ext cx="1657715" cy="304736"/>
                    <a:chOff x="4828977" y="4374497"/>
                    <a:chExt cx="1657715" cy="304736"/>
                  </a:xfrm>
                </p:grpSpPr>
                <p:sp>
                  <p:nvSpPr>
                    <p:cNvPr id="91" name="TextBox 90"/>
                    <p:cNvSpPr txBox="1"/>
                    <p:nvPr/>
                  </p:nvSpPr>
                  <p:spPr>
                    <a:xfrm>
                      <a:off x="5145538" y="4374497"/>
                      <a:ext cx="1341154" cy="304736"/>
                    </a:xfrm>
                    <a:prstGeom prst="rect">
                      <a:avLst/>
                    </a:prstGeom>
                    <a:noFill/>
                  </p:spPr>
                  <p:txBody>
                    <a:bodyPr wrap="square" lIns="0" tIns="0" rIns="0" bIns="0" rtlCol="0">
                      <a:spAutoFit/>
                    </a:bodyPr>
                    <a:lstStyle/>
                    <a:p>
                      <a:pPr defTabSz="932520">
                        <a:lnSpc>
                          <a:spcPct val="90000"/>
                        </a:lnSpc>
                      </a:pPr>
                      <a:r>
                        <a:rPr lang="en-US" sz="1496" spc="-52" dirty="0">
                          <a:solidFill>
                            <a:srgbClr val="505050"/>
                          </a:solidFill>
                        </a:rPr>
                        <a:t>Hyper-V to Hyper-V</a:t>
                      </a:r>
                      <a:br>
                        <a:rPr lang="en-US" sz="1496" b="1" spc="-52" dirty="0">
                          <a:solidFill>
                            <a:srgbClr val="505050"/>
                          </a:solidFill>
                        </a:rPr>
                      </a:br>
                      <a:r>
                        <a:rPr lang="en-US" sz="1496" spc="-52" dirty="0">
                          <a:solidFill>
                            <a:srgbClr val="505050"/>
                          </a:solidFill>
                        </a:rPr>
                        <a:t>(on-premises)</a:t>
                      </a:r>
                      <a:endParaRPr lang="en-US" sz="1496" spc="-52" baseline="-25000" dirty="0">
                        <a:solidFill>
                          <a:srgbClr val="505050"/>
                        </a:solidFill>
                      </a:endParaRPr>
                    </a:p>
                  </p:txBody>
                </p:sp>
                <p:sp>
                  <p:nvSpPr>
                    <p:cNvPr id="92" name="Oval 91"/>
                    <p:cNvSpPr/>
                    <p:nvPr/>
                  </p:nvSpPr>
                  <p:spPr bwMode="auto">
                    <a:xfrm>
                      <a:off x="4828977" y="4385463"/>
                      <a:ext cx="262466" cy="26246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67986" fontAlgn="base">
                        <a:lnSpc>
                          <a:spcPct val="90000"/>
                        </a:lnSpc>
                        <a:spcBef>
                          <a:spcPct val="0"/>
                        </a:spcBef>
                        <a:spcAft>
                          <a:spcPct val="0"/>
                        </a:spcAft>
                      </a:pPr>
                      <a:r>
                        <a:rPr lang="en-US" sz="1904" b="1" dirty="0">
                          <a:gradFill>
                            <a:gsLst>
                              <a:gs pos="0">
                                <a:srgbClr val="FFFFFF"/>
                              </a:gs>
                              <a:gs pos="100000">
                                <a:srgbClr val="FFFFFF"/>
                              </a:gs>
                            </a:gsLst>
                            <a:lin ang="5400000" scaled="0"/>
                          </a:gradFill>
                          <a:ea typeface="Segoe UI" pitchFamily="34" charset="0"/>
                          <a:cs typeface="Segoe UI" pitchFamily="34" charset="0"/>
                        </a:rPr>
                        <a:t>2</a:t>
                      </a: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sp>
                <p:nvSpPr>
                  <p:cNvPr id="88" name="TextBox 87"/>
                  <p:cNvSpPr txBox="1"/>
                  <p:nvPr/>
                </p:nvSpPr>
                <p:spPr>
                  <a:xfrm>
                    <a:off x="389809" y="2120543"/>
                    <a:ext cx="633121" cy="152369"/>
                  </a:xfrm>
                  <a:prstGeom prst="rect">
                    <a:avLst/>
                  </a:prstGeom>
                  <a:noFill/>
                </p:spPr>
                <p:txBody>
                  <a:bodyPr wrap="square" lIns="0" tIns="0" rIns="0" bIns="0" rtlCol="0">
                    <a:spAutoFit/>
                  </a:bodyPr>
                  <a:lstStyle/>
                  <a:p>
                    <a:pPr algn="ctr" defTabSz="932520">
                      <a:lnSpc>
                        <a:spcPct val="90000"/>
                      </a:lnSpc>
                    </a:pPr>
                    <a:r>
                      <a:rPr lang="en-US" sz="1496" spc="-52" dirty="0">
                        <a:solidFill>
                          <a:srgbClr val="505050"/>
                        </a:solidFill>
                      </a:rPr>
                      <a:t>Hyper-V</a:t>
                    </a:r>
                    <a:endParaRPr lang="en-US" sz="1496" spc="-52" baseline="-25000" dirty="0">
                      <a:solidFill>
                        <a:srgbClr val="505050"/>
                      </a:solidFill>
                    </a:endParaRPr>
                  </a:p>
                </p:txBody>
              </p:sp>
              <p:sp>
                <p:nvSpPr>
                  <p:cNvPr id="89" name="TextBox 88"/>
                  <p:cNvSpPr txBox="1"/>
                  <p:nvPr/>
                </p:nvSpPr>
                <p:spPr>
                  <a:xfrm>
                    <a:off x="2084905" y="2123059"/>
                    <a:ext cx="633121" cy="152369"/>
                  </a:xfrm>
                  <a:prstGeom prst="rect">
                    <a:avLst/>
                  </a:prstGeom>
                  <a:noFill/>
                </p:spPr>
                <p:txBody>
                  <a:bodyPr wrap="square" lIns="0" tIns="0" rIns="0" bIns="0" rtlCol="0">
                    <a:spAutoFit/>
                  </a:bodyPr>
                  <a:lstStyle/>
                  <a:p>
                    <a:pPr algn="ctr" defTabSz="932520">
                      <a:lnSpc>
                        <a:spcPct val="90000"/>
                      </a:lnSpc>
                    </a:pPr>
                    <a:r>
                      <a:rPr lang="en-US" sz="1496" spc="-52" dirty="0">
                        <a:solidFill>
                          <a:srgbClr val="505050"/>
                        </a:solidFill>
                      </a:rPr>
                      <a:t>Hyper-V</a:t>
                    </a:r>
                    <a:endParaRPr lang="en-US" sz="1496" spc="-52" baseline="-25000" dirty="0">
                      <a:solidFill>
                        <a:srgbClr val="505050"/>
                      </a:solidFill>
                    </a:endParaRPr>
                  </a:p>
                </p:txBody>
              </p:sp>
            </p:grpSp>
            <p:pic>
              <p:nvPicPr>
                <p:cNvPr id="95" name="Hyper-V logo"/>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11517" y="1463052"/>
                  <a:ext cx="266746" cy="193997"/>
                </a:xfrm>
                <a:prstGeom prst="rect">
                  <a:avLst/>
                </a:prstGeom>
                <a:noFill/>
                <a:ln>
                  <a:noFill/>
                </a:ln>
              </p:spPr>
            </p:pic>
            <p:pic>
              <p:nvPicPr>
                <p:cNvPr id="97" name="Hyper-V logo"/>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867385" y="1471322"/>
                  <a:ext cx="266746" cy="193997"/>
                </a:xfrm>
                <a:prstGeom prst="rect">
                  <a:avLst/>
                </a:prstGeom>
                <a:noFill/>
                <a:ln>
                  <a:noFill/>
                </a:ln>
              </p:spPr>
            </p:pic>
            <p:sp>
              <p:nvSpPr>
                <p:cNvPr id="98" name="Left-Right Arrow 97"/>
                <p:cNvSpPr/>
                <p:nvPr/>
              </p:nvSpPr>
              <p:spPr bwMode="auto">
                <a:xfrm>
                  <a:off x="4191612" y="1521923"/>
                  <a:ext cx="661222" cy="146304"/>
                </a:xfrm>
                <a:prstGeom prst="leftRightArrow">
                  <a:avLst>
                    <a:gd name="adj1" fmla="val 54971"/>
                    <a:gd name="adj2" fmla="val 5021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2" tIns="149153" rIns="186442" bIns="149153" numCol="1" spcCol="0" rtlCol="0" fromWordArt="0" anchor="ctr" anchorCtr="0" forceAA="0" compatLnSpc="1">
                  <a:prstTxWarp prst="textNoShape">
                    <a:avLst/>
                  </a:prstTxWarp>
                  <a:noAutofit/>
                </a:bodyPr>
                <a:lstStyle/>
                <a:p>
                  <a:pPr algn="ctr" defTabSz="950721" fontAlgn="base">
                    <a:lnSpc>
                      <a:spcPct val="90000"/>
                    </a:lnSpc>
                    <a:spcBef>
                      <a:spcPct val="0"/>
                    </a:spcBef>
                    <a:spcAft>
                      <a:spcPct val="0"/>
                    </a:spcAft>
                  </a:pPr>
                  <a:endParaRPr lang="en-US" sz="1020" dirty="0">
                    <a:gradFill>
                      <a:gsLst>
                        <a:gs pos="0">
                          <a:srgbClr val="FFFFFF"/>
                        </a:gs>
                        <a:gs pos="100000">
                          <a:srgbClr val="FFFFFF"/>
                        </a:gs>
                      </a:gsLst>
                      <a:lin ang="5400000" scaled="0"/>
                    </a:gradFill>
                    <a:ea typeface="Segoe UI" pitchFamily="34" charset="0"/>
                    <a:cs typeface="Segoe UI" pitchFamily="34" charset="0"/>
                  </a:endParaRPr>
                </a:p>
              </p:txBody>
            </p:sp>
            <p:sp>
              <p:nvSpPr>
                <p:cNvPr id="99" name="TextBox 98"/>
                <p:cNvSpPr txBox="1"/>
                <p:nvPr/>
              </p:nvSpPr>
              <p:spPr>
                <a:xfrm>
                  <a:off x="4100978" y="1404816"/>
                  <a:ext cx="834790" cy="124686"/>
                </a:xfrm>
                <a:prstGeom prst="rect">
                  <a:avLst/>
                </a:prstGeom>
                <a:noFill/>
              </p:spPr>
              <p:txBody>
                <a:bodyPr wrap="square" lIns="0" tIns="0" rIns="0" bIns="0" rtlCol="0">
                  <a:spAutoFit/>
                </a:bodyPr>
                <a:lstStyle/>
                <a:p>
                  <a:pPr algn="ctr" defTabSz="932520">
                    <a:lnSpc>
                      <a:spcPct val="90000"/>
                    </a:lnSpc>
                  </a:pPr>
                  <a:r>
                    <a:rPr lang="en-US" sz="1224" b="1" spc="-52" dirty="0">
                      <a:solidFill>
                        <a:srgbClr val="505050"/>
                      </a:solidFill>
                    </a:rPr>
                    <a:t>Replication</a:t>
                  </a:r>
                  <a:endParaRPr lang="en-US" sz="1224" b="1" spc="-52" baseline="-25000" dirty="0">
                    <a:solidFill>
                      <a:srgbClr val="505050"/>
                    </a:solidFill>
                  </a:endParaRPr>
                </a:p>
              </p:txBody>
            </p:sp>
          </p:grpSp>
        </p:grpSp>
        <p:sp>
          <p:nvSpPr>
            <p:cNvPr id="90" name="TextBox 89"/>
            <p:cNvSpPr txBox="1"/>
            <p:nvPr/>
          </p:nvSpPr>
          <p:spPr>
            <a:xfrm>
              <a:off x="4027130" y="1766003"/>
              <a:ext cx="268512" cy="124686"/>
            </a:xfrm>
            <a:prstGeom prst="rect">
              <a:avLst/>
            </a:prstGeom>
            <a:noFill/>
          </p:spPr>
          <p:txBody>
            <a:bodyPr wrap="square" lIns="0" tIns="0" rIns="0" bIns="0" rtlCol="0">
              <a:spAutoFit/>
            </a:bodyPr>
            <a:lstStyle/>
            <a:p>
              <a:pPr algn="ctr" defTabSz="932520">
                <a:lnSpc>
                  <a:spcPct val="90000"/>
                </a:lnSpc>
              </a:pPr>
              <a:r>
                <a:rPr lang="en-US" sz="1224" b="1" spc="-52" dirty="0">
                  <a:solidFill>
                    <a:srgbClr val="505050"/>
                  </a:solidFill>
                </a:rPr>
                <a:t>SAN</a:t>
              </a:r>
              <a:endParaRPr lang="en-US" sz="1224" b="1" spc="-52" baseline="-25000" dirty="0">
                <a:solidFill>
                  <a:srgbClr val="505050"/>
                </a:solidFill>
              </a:endParaRPr>
            </a:p>
          </p:txBody>
        </p:sp>
        <p:sp>
          <p:nvSpPr>
            <p:cNvPr id="93" name="TextBox 92"/>
            <p:cNvSpPr txBox="1"/>
            <p:nvPr/>
          </p:nvSpPr>
          <p:spPr>
            <a:xfrm>
              <a:off x="4726959" y="1767295"/>
              <a:ext cx="268512" cy="124686"/>
            </a:xfrm>
            <a:prstGeom prst="rect">
              <a:avLst/>
            </a:prstGeom>
            <a:noFill/>
          </p:spPr>
          <p:txBody>
            <a:bodyPr wrap="square" lIns="0" tIns="0" rIns="0" bIns="0" rtlCol="0">
              <a:spAutoFit/>
            </a:bodyPr>
            <a:lstStyle/>
            <a:p>
              <a:pPr algn="ctr" defTabSz="932520">
                <a:lnSpc>
                  <a:spcPct val="90000"/>
                </a:lnSpc>
              </a:pPr>
              <a:r>
                <a:rPr lang="en-US" sz="1224" b="1" spc="-52" dirty="0">
                  <a:solidFill>
                    <a:srgbClr val="505050"/>
                  </a:solidFill>
                </a:rPr>
                <a:t>SAN</a:t>
              </a:r>
              <a:endParaRPr lang="en-US" sz="1224" b="1" spc="-52" baseline="-25000" dirty="0">
                <a:solidFill>
                  <a:srgbClr val="505050"/>
                </a:solidFill>
              </a:endParaRPr>
            </a:p>
          </p:txBody>
        </p:sp>
      </p:grpSp>
      <p:sp>
        <p:nvSpPr>
          <p:cNvPr id="100" name="Title 1"/>
          <p:cNvSpPr txBox="1">
            <a:spLocks/>
          </p:cNvSpPr>
          <p:nvPr/>
        </p:nvSpPr>
        <p:spPr>
          <a:xfrm>
            <a:off x="150474" y="6142774"/>
            <a:ext cx="12002081" cy="739189"/>
          </a:xfrm>
          <a:prstGeom prst="rect">
            <a:avLst/>
          </a:prstGeom>
        </p:spPr>
        <p:txBody>
          <a:bodyPr vert="horz" wrap="square" lIns="198927" tIns="124329" rIns="198927" bIns="124329" rtlCol="0" anchor="ctr">
            <a:noAutofit/>
          </a:bodyPr>
          <a:lstStyle>
            <a:lvl1pPr algn="l" defTabSz="685870" rtl="0" eaLnBrk="1" latinLnBrk="0" hangingPunct="1">
              <a:lnSpc>
                <a:spcPts val="4632"/>
              </a:lnSpc>
              <a:spcBef>
                <a:spcPct val="0"/>
              </a:spcBef>
              <a:buNone/>
              <a:defRPr lang="en-US" sz="4265" b="0" kern="1200" cap="none" spc="-75" baseline="0">
                <a:ln w="3175">
                  <a:noFill/>
                </a:ln>
                <a:solidFill>
                  <a:schemeClr val="accent2"/>
                </a:solidFill>
                <a:effectLst/>
                <a:latin typeface="+mj-lt"/>
                <a:ea typeface="+mn-ea"/>
                <a:cs typeface="Segoe UI" pitchFamily="34" charset="0"/>
              </a:defRPr>
            </a:lvl1pPr>
          </a:lstStyle>
          <a:p>
            <a:pPr algn="ctr">
              <a:lnSpc>
                <a:spcPct val="100000"/>
              </a:lnSpc>
            </a:pPr>
            <a:r>
              <a:rPr sz="1836" dirty="0">
                <a:gradFill>
                  <a:gsLst>
                    <a:gs pos="0">
                      <a:srgbClr val="505050"/>
                    </a:gs>
                    <a:gs pos="100000">
                      <a:srgbClr val="505050"/>
                    </a:gs>
                  </a:gsLst>
                  <a:lin ang="5400000" scaled="1"/>
                </a:gradFill>
                <a:latin typeface="Segoe UI"/>
              </a:rPr>
              <a:t>Protect important applications by coordinating the replication and recovery of private clouds across sites.</a:t>
            </a:r>
            <a:br>
              <a:rPr sz="1836" dirty="0">
                <a:gradFill>
                  <a:gsLst>
                    <a:gs pos="0">
                      <a:srgbClr val="505050"/>
                    </a:gs>
                    <a:gs pos="100000">
                      <a:srgbClr val="505050"/>
                    </a:gs>
                  </a:gsLst>
                  <a:lin ang="5400000" scaled="1"/>
                </a:gradFill>
                <a:latin typeface="Segoe UI"/>
              </a:rPr>
            </a:br>
            <a:r>
              <a:rPr sz="1836" dirty="0">
                <a:gradFill>
                  <a:gsLst>
                    <a:gs pos="0">
                      <a:srgbClr val="505050"/>
                    </a:gs>
                    <a:gs pos="100000">
                      <a:srgbClr val="505050"/>
                    </a:gs>
                  </a:gsLst>
                  <a:lin ang="5400000" scaled="1"/>
                </a:gradFill>
                <a:latin typeface="Segoe UI"/>
              </a:rPr>
              <a:t>Protect your applications to your own second site, a hoster’s site, or even use Microsoft Azure as your disaster recovery site.</a:t>
            </a:r>
          </a:p>
        </p:txBody>
      </p:sp>
      <p:cxnSp>
        <p:nvCxnSpPr>
          <p:cNvPr id="101" name="Straight Connector 100"/>
          <p:cNvCxnSpPr/>
          <p:nvPr/>
        </p:nvCxnSpPr>
        <p:spPr>
          <a:xfrm>
            <a:off x="275481" y="6075048"/>
            <a:ext cx="11887559"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279DA74E-4BE0-4795-AA93-09AE63052620}"/>
              </a:ext>
            </a:extLst>
          </p:cNvPr>
          <p:cNvGrpSpPr/>
          <p:nvPr/>
        </p:nvGrpSpPr>
        <p:grpSpPr>
          <a:xfrm>
            <a:off x="8054193" y="3966826"/>
            <a:ext cx="3387979" cy="2009992"/>
            <a:chOff x="6175722" y="1287780"/>
            <a:chExt cx="2491740" cy="1478280"/>
          </a:xfrm>
        </p:grpSpPr>
        <p:sp>
          <p:nvSpPr>
            <p:cNvPr id="102" name="Rounded Rectangle 134">
              <a:extLst>
                <a:ext uri="{FF2B5EF4-FFF2-40B4-BE49-F238E27FC236}">
                  <a16:creationId xmlns:a16="http://schemas.microsoft.com/office/drawing/2014/main" id="{0E28D481-8074-47EC-AE84-898FDFF551AD}"/>
                </a:ext>
              </a:extLst>
            </p:cNvPr>
            <p:cNvSpPr/>
            <p:nvPr/>
          </p:nvSpPr>
          <p:spPr bwMode="auto">
            <a:xfrm>
              <a:off x="6175722" y="1287780"/>
              <a:ext cx="2491740" cy="1478280"/>
            </a:xfrm>
            <a:prstGeom prst="roundRect">
              <a:avLst>
                <a:gd name="adj" fmla="val 709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algn="ctr" defTabSz="1267986"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Freeform 128">
              <a:extLst>
                <a:ext uri="{FF2B5EF4-FFF2-40B4-BE49-F238E27FC236}">
                  <a16:creationId xmlns:a16="http://schemas.microsoft.com/office/drawing/2014/main" id="{B68E3971-CD56-46BE-B921-2D9B94DB1412}"/>
                </a:ext>
              </a:extLst>
            </p:cNvPr>
            <p:cNvSpPr>
              <a:spLocks noChangeAspect="1"/>
            </p:cNvSpPr>
            <p:nvPr/>
          </p:nvSpPr>
          <p:spPr bwMode="black">
            <a:xfrm>
              <a:off x="7904424" y="1582722"/>
              <a:ext cx="740621" cy="40162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85000"/>
              </a:schemeClr>
            </a:solidFill>
            <a:extLst/>
          </p:spPr>
          <p:txBody>
            <a:bodyPr vert="horz" wrap="square" lIns="89616" tIns="44809" rIns="89616" bIns="44809" numCol="1" anchor="b" anchorCtr="1" compatLnSpc="1">
              <a:prstTxWarp prst="textNoShape">
                <a:avLst/>
              </a:prstTxWarp>
            </a:bodyPr>
            <a:lstStyle/>
            <a:p>
              <a:pPr defTabSz="914013">
                <a:defRPr/>
              </a:pPr>
              <a:endParaRPr lang="en-US" sz="1765" kern="0" dirty="0">
                <a:solidFill>
                  <a:srgbClr val="FFFFFF"/>
                </a:solidFill>
              </a:endParaRPr>
            </a:p>
          </p:txBody>
        </p:sp>
        <p:grpSp>
          <p:nvGrpSpPr>
            <p:cNvPr id="104" name="Group 103">
              <a:extLst>
                <a:ext uri="{FF2B5EF4-FFF2-40B4-BE49-F238E27FC236}">
                  <a16:creationId xmlns:a16="http://schemas.microsoft.com/office/drawing/2014/main" id="{52A4B6CC-2BAC-4455-B0E5-12788C5D2AB8}"/>
                </a:ext>
              </a:extLst>
            </p:cNvPr>
            <p:cNvGrpSpPr/>
            <p:nvPr/>
          </p:nvGrpSpPr>
          <p:grpSpPr>
            <a:xfrm>
              <a:off x="6454548" y="1470851"/>
              <a:ext cx="2151559" cy="1253854"/>
              <a:chOff x="561589" y="1470851"/>
              <a:chExt cx="2151559" cy="1253854"/>
            </a:xfrm>
          </p:grpSpPr>
          <p:pic>
            <p:nvPicPr>
              <p:cNvPr id="108" name="Picture 19474">
                <a:extLst>
                  <a:ext uri="{FF2B5EF4-FFF2-40B4-BE49-F238E27FC236}">
                    <a16:creationId xmlns:a16="http://schemas.microsoft.com/office/drawing/2014/main" id="{5DB9DCA0-0A0E-448B-B34F-D567DBCE6F6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111109" y="1473163"/>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 name="Picture 19474">
                <a:extLst>
                  <a:ext uri="{FF2B5EF4-FFF2-40B4-BE49-F238E27FC236}">
                    <a16:creationId xmlns:a16="http://schemas.microsoft.com/office/drawing/2014/main" id="{B6C259C5-8F57-4865-A308-181EF7DF354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381775" y="147085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 name="Left-Right Arrow 123">
                <a:extLst>
                  <a:ext uri="{FF2B5EF4-FFF2-40B4-BE49-F238E27FC236}">
                    <a16:creationId xmlns:a16="http://schemas.microsoft.com/office/drawing/2014/main" id="{EF0E51F7-5F84-48D7-8748-488ABA060EAE}"/>
                  </a:ext>
                </a:extLst>
              </p:cNvPr>
              <p:cNvSpPr/>
              <p:nvPr/>
            </p:nvSpPr>
            <p:spPr bwMode="auto">
              <a:xfrm>
                <a:off x="1056718" y="1767099"/>
                <a:ext cx="938068" cy="141966"/>
              </a:xfrm>
              <a:prstGeom prst="leftRightArrow">
                <a:avLst>
                  <a:gd name="adj1" fmla="val 54971"/>
                  <a:gd name="adj2" fmla="val 5021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2" tIns="149153" rIns="186442" bIns="149153" numCol="1" spcCol="0" rtlCol="0" fromWordArt="0" anchor="ctr" anchorCtr="0" forceAA="0" compatLnSpc="1">
                <a:prstTxWarp prst="textNoShape">
                  <a:avLst/>
                </a:prstTxWarp>
                <a:noAutofit/>
              </a:bodyPr>
              <a:lstStyle/>
              <a:p>
                <a:pPr algn="ctr" defTabSz="950721" fontAlgn="base">
                  <a:lnSpc>
                    <a:spcPct val="90000"/>
                  </a:lnSpc>
                  <a:spcBef>
                    <a:spcPct val="0"/>
                  </a:spcBef>
                  <a:spcAft>
                    <a:spcPct val="0"/>
                  </a:spcAft>
                </a:pPr>
                <a:endParaRPr lang="en-US" sz="102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1" name="Group 110">
                <a:extLst>
                  <a:ext uri="{FF2B5EF4-FFF2-40B4-BE49-F238E27FC236}">
                    <a16:creationId xmlns:a16="http://schemas.microsoft.com/office/drawing/2014/main" id="{85708CD8-A795-435A-A572-18EE79F26E1D}"/>
                  </a:ext>
                </a:extLst>
              </p:cNvPr>
              <p:cNvGrpSpPr/>
              <p:nvPr/>
            </p:nvGrpSpPr>
            <p:grpSpPr>
              <a:xfrm>
                <a:off x="561589" y="2364912"/>
                <a:ext cx="2037861" cy="359793"/>
                <a:chOff x="4684197" y="4385463"/>
                <a:chExt cx="2037861" cy="359793"/>
              </a:xfrm>
            </p:grpSpPr>
            <p:sp>
              <p:nvSpPr>
                <p:cNvPr id="115" name="TextBox 114">
                  <a:extLst>
                    <a:ext uri="{FF2B5EF4-FFF2-40B4-BE49-F238E27FC236}">
                      <a16:creationId xmlns:a16="http://schemas.microsoft.com/office/drawing/2014/main" id="{4D2CBA67-A76D-451F-9EFC-7EA773BB4C43}"/>
                    </a:ext>
                  </a:extLst>
                </p:cNvPr>
                <p:cNvSpPr txBox="1"/>
                <p:nvPr/>
              </p:nvSpPr>
              <p:spPr>
                <a:xfrm>
                  <a:off x="5011521" y="4440521"/>
                  <a:ext cx="1710537" cy="304735"/>
                </a:xfrm>
                <a:prstGeom prst="rect">
                  <a:avLst/>
                </a:prstGeom>
                <a:noFill/>
              </p:spPr>
              <p:txBody>
                <a:bodyPr wrap="square" lIns="0" tIns="0" rIns="0" bIns="0" rtlCol="0">
                  <a:spAutoFit/>
                </a:bodyPr>
                <a:lstStyle/>
                <a:p>
                  <a:pPr defTabSz="932520">
                    <a:lnSpc>
                      <a:spcPct val="90000"/>
                    </a:lnSpc>
                  </a:pPr>
                  <a:r>
                    <a:rPr lang="en-US" sz="1496" spc="-52" dirty="0">
                      <a:solidFill>
                        <a:srgbClr val="505050"/>
                      </a:solidFill>
                    </a:rPr>
                    <a:t>Microsoft Azure to </a:t>
                  </a:r>
                </a:p>
                <a:p>
                  <a:pPr defTabSz="932520">
                    <a:lnSpc>
                      <a:spcPct val="90000"/>
                    </a:lnSpc>
                  </a:pPr>
                  <a:r>
                    <a:rPr lang="en-US" sz="1496" spc="-52" dirty="0">
                      <a:solidFill>
                        <a:srgbClr val="505050"/>
                      </a:solidFill>
                    </a:rPr>
                    <a:t>Microsoft Azure</a:t>
                  </a:r>
                  <a:endParaRPr lang="en-US" sz="1496" spc="-52" baseline="-25000" dirty="0">
                    <a:solidFill>
                      <a:srgbClr val="505050"/>
                    </a:solidFill>
                  </a:endParaRPr>
                </a:p>
              </p:txBody>
            </p:sp>
            <p:sp>
              <p:nvSpPr>
                <p:cNvPr id="116" name="Oval 115">
                  <a:extLst>
                    <a:ext uri="{FF2B5EF4-FFF2-40B4-BE49-F238E27FC236}">
                      <a16:creationId xmlns:a16="http://schemas.microsoft.com/office/drawing/2014/main" id="{B40984D8-9793-464B-B597-177DDDEF8789}"/>
                    </a:ext>
                  </a:extLst>
                </p:cNvPr>
                <p:cNvSpPr/>
                <p:nvPr/>
              </p:nvSpPr>
              <p:spPr bwMode="auto">
                <a:xfrm>
                  <a:off x="4684197" y="4385463"/>
                  <a:ext cx="262466" cy="26246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67986" fontAlgn="base">
                    <a:lnSpc>
                      <a:spcPct val="90000"/>
                    </a:lnSpc>
                    <a:spcBef>
                      <a:spcPct val="0"/>
                    </a:spcBef>
                    <a:spcAft>
                      <a:spcPct val="0"/>
                    </a:spcAft>
                  </a:pPr>
                  <a:r>
                    <a:rPr lang="en-US" sz="1904" b="1" dirty="0">
                      <a:gradFill>
                        <a:gsLst>
                          <a:gs pos="0">
                            <a:srgbClr val="FFFFFF"/>
                          </a:gs>
                          <a:gs pos="100000">
                            <a:srgbClr val="FFFFFF"/>
                          </a:gs>
                        </a:gsLst>
                        <a:lin ang="5400000" scaled="0"/>
                      </a:gradFill>
                      <a:ea typeface="Segoe UI" pitchFamily="34" charset="0"/>
                      <a:cs typeface="Segoe UI" pitchFamily="34" charset="0"/>
                    </a:rPr>
                    <a:t>6</a:t>
                  </a: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sp>
            <p:nvSpPr>
              <p:cNvPr id="113" name="TextBox 112">
                <a:extLst>
                  <a:ext uri="{FF2B5EF4-FFF2-40B4-BE49-F238E27FC236}">
                    <a16:creationId xmlns:a16="http://schemas.microsoft.com/office/drawing/2014/main" id="{D83B9BEE-AF54-4858-9B78-3AD8678D1E9C}"/>
                  </a:ext>
                </a:extLst>
              </p:cNvPr>
              <p:cNvSpPr txBox="1"/>
              <p:nvPr/>
            </p:nvSpPr>
            <p:spPr>
              <a:xfrm>
                <a:off x="2080027" y="2014771"/>
                <a:ext cx="633121" cy="304736"/>
              </a:xfrm>
              <a:prstGeom prst="rect">
                <a:avLst/>
              </a:prstGeom>
              <a:noFill/>
            </p:spPr>
            <p:txBody>
              <a:bodyPr wrap="square" lIns="0" tIns="0" rIns="0" bIns="0" rtlCol="0">
                <a:spAutoFit/>
              </a:bodyPr>
              <a:lstStyle/>
              <a:p>
                <a:pPr algn="ctr" defTabSz="932520">
                  <a:lnSpc>
                    <a:spcPct val="90000"/>
                  </a:lnSpc>
                </a:pPr>
                <a:r>
                  <a:rPr lang="en-US" sz="1496" spc="-52" dirty="0">
                    <a:solidFill>
                      <a:srgbClr val="505050"/>
                    </a:solidFill>
                  </a:rPr>
                  <a:t>Microsoft</a:t>
                </a:r>
                <a:br>
                  <a:rPr lang="en-US" sz="1496" spc="-52" dirty="0">
                    <a:solidFill>
                      <a:srgbClr val="505050"/>
                    </a:solidFill>
                  </a:rPr>
                </a:br>
                <a:r>
                  <a:rPr lang="en-US" sz="1496" spc="-52" dirty="0">
                    <a:solidFill>
                      <a:srgbClr val="505050"/>
                    </a:solidFill>
                  </a:rPr>
                  <a:t>Azure</a:t>
                </a:r>
                <a:endParaRPr lang="en-US" sz="1496" spc="-52" baseline="-25000" dirty="0">
                  <a:solidFill>
                    <a:srgbClr val="505050"/>
                  </a:solidFill>
                </a:endParaRPr>
              </a:p>
            </p:txBody>
          </p:sp>
          <p:sp>
            <p:nvSpPr>
              <p:cNvPr id="114" name="TextBox 113">
                <a:extLst>
                  <a:ext uri="{FF2B5EF4-FFF2-40B4-BE49-F238E27FC236}">
                    <a16:creationId xmlns:a16="http://schemas.microsoft.com/office/drawing/2014/main" id="{4BD6DF19-4124-42FD-8C82-870EBA9CA436}"/>
                  </a:ext>
                </a:extLst>
              </p:cNvPr>
              <p:cNvSpPr txBox="1"/>
              <p:nvPr/>
            </p:nvSpPr>
            <p:spPr>
              <a:xfrm>
                <a:off x="1097647" y="1642449"/>
                <a:ext cx="834790" cy="124686"/>
              </a:xfrm>
              <a:prstGeom prst="rect">
                <a:avLst/>
              </a:prstGeom>
              <a:noFill/>
            </p:spPr>
            <p:txBody>
              <a:bodyPr wrap="square" lIns="0" tIns="0" rIns="0" bIns="0" rtlCol="0">
                <a:spAutoFit/>
              </a:bodyPr>
              <a:lstStyle/>
              <a:p>
                <a:pPr algn="ctr" defTabSz="932520">
                  <a:lnSpc>
                    <a:spcPct val="90000"/>
                  </a:lnSpc>
                </a:pPr>
                <a:r>
                  <a:rPr lang="en-US" sz="1224" b="1" spc="-52" dirty="0">
                    <a:solidFill>
                      <a:srgbClr val="505050"/>
                    </a:solidFill>
                  </a:rPr>
                  <a:t>Replication</a:t>
                </a:r>
                <a:endParaRPr lang="en-US" sz="1224" b="1" spc="-52" baseline="-25000" dirty="0">
                  <a:solidFill>
                    <a:srgbClr val="505050"/>
                  </a:solidFill>
                </a:endParaRPr>
              </a:p>
            </p:txBody>
          </p:sp>
        </p:grpSp>
      </p:grpSp>
      <p:grpSp>
        <p:nvGrpSpPr>
          <p:cNvPr id="3" name="Group 2">
            <a:extLst>
              <a:ext uri="{FF2B5EF4-FFF2-40B4-BE49-F238E27FC236}">
                <a16:creationId xmlns:a16="http://schemas.microsoft.com/office/drawing/2014/main" id="{D50FF9B8-3C1A-4E3B-A797-2CC53271261C}"/>
              </a:ext>
            </a:extLst>
          </p:cNvPr>
          <p:cNvGrpSpPr/>
          <p:nvPr/>
        </p:nvGrpSpPr>
        <p:grpSpPr>
          <a:xfrm>
            <a:off x="8141988" y="4173640"/>
            <a:ext cx="1007011" cy="1153903"/>
            <a:chOff x="8141988" y="4173640"/>
            <a:chExt cx="1007011" cy="1153903"/>
          </a:xfrm>
        </p:grpSpPr>
        <p:sp>
          <p:nvSpPr>
            <p:cNvPr id="119" name="Freeform 128">
              <a:extLst>
                <a:ext uri="{FF2B5EF4-FFF2-40B4-BE49-F238E27FC236}">
                  <a16:creationId xmlns:a16="http://schemas.microsoft.com/office/drawing/2014/main" id="{CBE20B1B-3FEC-44C3-8810-FDB2EA6185DA}"/>
                </a:ext>
              </a:extLst>
            </p:cNvPr>
            <p:cNvSpPr>
              <a:spLocks noChangeAspect="1"/>
            </p:cNvSpPr>
            <p:nvPr/>
          </p:nvSpPr>
          <p:spPr bwMode="black">
            <a:xfrm>
              <a:off x="8141988" y="4325749"/>
              <a:ext cx="1007011" cy="54608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85000"/>
              </a:schemeClr>
            </a:solidFill>
            <a:extLst/>
          </p:spPr>
          <p:txBody>
            <a:bodyPr vert="horz" wrap="square" lIns="89616" tIns="44809" rIns="89616" bIns="44809" numCol="1" anchor="b" anchorCtr="1" compatLnSpc="1">
              <a:prstTxWarp prst="textNoShape">
                <a:avLst/>
              </a:prstTxWarp>
            </a:bodyPr>
            <a:lstStyle/>
            <a:p>
              <a:pPr defTabSz="914013">
                <a:defRPr/>
              </a:pPr>
              <a:endParaRPr lang="en-US" sz="1765" kern="0" dirty="0">
                <a:solidFill>
                  <a:srgbClr val="FFFFFF"/>
                </a:solidFill>
              </a:endParaRPr>
            </a:p>
          </p:txBody>
        </p:sp>
        <p:pic>
          <p:nvPicPr>
            <p:cNvPr id="153" name="Picture 19474">
              <a:extLst>
                <a:ext uri="{FF2B5EF4-FFF2-40B4-BE49-F238E27FC236}">
                  <a16:creationId xmlns:a16="http://schemas.microsoft.com/office/drawing/2014/main" id="{29523C1F-1FBB-4D52-B4FC-9516DE9A7D9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8277472" y="4176784"/>
              <a:ext cx="388161" cy="649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 name="Picture 19474">
              <a:extLst>
                <a:ext uri="{FF2B5EF4-FFF2-40B4-BE49-F238E27FC236}">
                  <a16:creationId xmlns:a16="http://schemas.microsoft.com/office/drawing/2014/main" id="{92FA986B-EA5E-4853-9866-721AB076B8F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8645492" y="4173640"/>
              <a:ext cx="388161" cy="649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 name="TextBox 154">
              <a:extLst>
                <a:ext uri="{FF2B5EF4-FFF2-40B4-BE49-F238E27FC236}">
                  <a16:creationId xmlns:a16="http://schemas.microsoft.com/office/drawing/2014/main" id="{CC12B993-492F-4714-80DB-BF8419738D4F}"/>
                </a:ext>
              </a:extLst>
            </p:cNvPr>
            <p:cNvSpPr txBox="1"/>
            <p:nvPr/>
          </p:nvSpPr>
          <p:spPr>
            <a:xfrm>
              <a:off x="8235210" y="4913199"/>
              <a:ext cx="860845" cy="414344"/>
            </a:xfrm>
            <a:prstGeom prst="rect">
              <a:avLst/>
            </a:prstGeom>
            <a:noFill/>
          </p:spPr>
          <p:txBody>
            <a:bodyPr wrap="square" lIns="0" tIns="0" rIns="0" bIns="0" rtlCol="0">
              <a:spAutoFit/>
            </a:bodyPr>
            <a:lstStyle/>
            <a:p>
              <a:pPr algn="ctr" defTabSz="932520">
                <a:lnSpc>
                  <a:spcPct val="90000"/>
                </a:lnSpc>
              </a:pPr>
              <a:r>
                <a:rPr lang="en-US" sz="1496" spc="-52" dirty="0">
                  <a:solidFill>
                    <a:srgbClr val="505050"/>
                  </a:solidFill>
                </a:rPr>
                <a:t>Microsoft</a:t>
              </a:r>
              <a:br>
                <a:rPr lang="en-US" sz="1496" spc="-52" dirty="0">
                  <a:solidFill>
                    <a:srgbClr val="505050"/>
                  </a:solidFill>
                </a:rPr>
              </a:br>
              <a:r>
                <a:rPr lang="en-US" sz="1496" spc="-52" dirty="0">
                  <a:solidFill>
                    <a:srgbClr val="505050"/>
                  </a:solidFill>
                </a:rPr>
                <a:t>Azure</a:t>
              </a:r>
              <a:endParaRPr lang="en-US" sz="1496" spc="-52" baseline="-25000" dirty="0">
                <a:solidFill>
                  <a:srgbClr val="505050"/>
                </a:solidFill>
              </a:endParaRPr>
            </a:p>
          </p:txBody>
        </p:sp>
      </p:grpSp>
    </p:spTree>
    <p:extLst>
      <p:ext uri="{BB962C8B-B14F-4D97-AF65-F5344CB8AC3E}">
        <p14:creationId xmlns:p14="http://schemas.microsoft.com/office/powerpoint/2010/main" val="2705917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6"/>
                                        </p:tgtEl>
                                        <p:attrNameLst>
                                          <p:attrName>style.visibility</p:attrName>
                                        </p:attrNameLst>
                                      </p:cBhvr>
                                      <p:to>
                                        <p:strVal val="visible"/>
                                      </p:to>
                                    </p:set>
                                    <p:animEffect transition="in" filter="fade">
                                      <p:cBhvr>
                                        <p:cTn id="15" dur="500"/>
                                        <p:tgtEl>
                                          <p:spTgt spid="13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7"/>
                                        </p:tgtEl>
                                        <p:attrNameLst>
                                          <p:attrName>style.visibility</p:attrName>
                                        </p:attrNameLst>
                                      </p:cBhvr>
                                      <p:to>
                                        <p:strVal val="visible"/>
                                      </p:to>
                                    </p:set>
                                    <p:animEffect transition="in" filter="fade">
                                      <p:cBhvr>
                                        <p:cTn id="19" dur="500"/>
                                        <p:tgtEl>
                                          <p:spTgt spid="13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69"/>
                                        </p:tgtEl>
                                        <p:attrNameLst>
                                          <p:attrName>style.visibility</p:attrName>
                                        </p:attrNameLst>
                                      </p:cBhvr>
                                      <p:to>
                                        <p:strVal val="visible"/>
                                      </p:to>
                                    </p:set>
                                    <p:animEffect transition="in" filter="fade">
                                      <p:cBhvr>
                                        <p:cTn id="23" dur="500"/>
                                        <p:tgtEl>
                                          <p:spTgt spid="16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6"/>
                                        </p:tgtEl>
                                        <p:attrNameLst>
                                          <p:attrName>style.visibility</p:attrName>
                                        </p:attrNameLst>
                                      </p:cBhvr>
                                      <p:to>
                                        <p:strVal val="visible"/>
                                      </p:to>
                                    </p:set>
                                    <p:animEffect transition="in" filter="fade">
                                      <p:cBhvr>
                                        <p:cTn id="27" dur="500"/>
                                        <p:tgtEl>
                                          <p:spTgt spid="96"/>
                                        </p:tgtEl>
                                      </p:cBhvr>
                                    </p:animEffect>
                                  </p:childTnLst>
                                </p:cTn>
                              </p:par>
                              <p:par>
                                <p:cTn id="28" presetID="1" presetClass="entr" presetSubtype="0" fill="hold" nodeType="withEffect">
                                  <p:stCondLst>
                                    <p:cond delay="0"/>
                                  </p:stCondLst>
                                  <p:childTnLst>
                                    <p:set>
                                      <p:cBhvr>
                                        <p:cTn id="2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1602939B-8AD2-4BAD-BCD7-6EBF31547B6E}"/>
              </a:ext>
            </a:extLst>
          </p:cNvPr>
          <p:cNvSpPr/>
          <p:nvPr/>
        </p:nvSpPr>
        <p:spPr bwMode="auto">
          <a:xfrm>
            <a:off x="275483" y="1440154"/>
            <a:ext cx="5790376" cy="5409433"/>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sp>
        <p:nvSpPr>
          <p:cNvPr id="4" name="Title 3">
            <a:extLst>
              <a:ext uri="{FF2B5EF4-FFF2-40B4-BE49-F238E27FC236}">
                <a16:creationId xmlns:a16="http://schemas.microsoft.com/office/drawing/2014/main" id="{7BCA6298-EC48-4F3A-9551-AE6D32DA2552}"/>
              </a:ext>
            </a:extLst>
          </p:cNvPr>
          <p:cNvSpPr>
            <a:spLocks noGrp="1"/>
          </p:cNvSpPr>
          <p:nvPr>
            <p:ph type="title"/>
          </p:nvPr>
        </p:nvSpPr>
        <p:spPr/>
        <p:txBody>
          <a:bodyPr/>
          <a:lstStyle/>
          <a:p>
            <a:r>
              <a:rPr lang="en-US" dirty="0"/>
              <a:t>Azure Site Recovery </a:t>
            </a:r>
            <a:br>
              <a:rPr lang="en-US" dirty="0"/>
            </a:br>
            <a:r>
              <a:rPr lang="en-US" sz="3199" dirty="0">
                <a:solidFill>
                  <a:srgbClr val="FF0000"/>
                </a:solidFill>
              </a:rPr>
              <a:t>Disaster Recovery + Migration</a:t>
            </a:r>
            <a:endParaRPr lang="en-US" dirty="0">
              <a:solidFill>
                <a:srgbClr val="FF0000"/>
              </a:solidFill>
            </a:endParaRPr>
          </a:p>
        </p:txBody>
      </p:sp>
      <p:sp>
        <p:nvSpPr>
          <p:cNvPr id="6" name="TextBox 5">
            <a:extLst>
              <a:ext uri="{FF2B5EF4-FFF2-40B4-BE49-F238E27FC236}">
                <a16:creationId xmlns:a16="http://schemas.microsoft.com/office/drawing/2014/main" id="{2D197141-5953-4BFD-96CD-1CEEBCF86D4D}"/>
              </a:ext>
            </a:extLst>
          </p:cNvPr>
          <p:cNvSpPr txBox="1"/>
          <p:nvPr/>
        </p:nvSpPr>
        <p:spPr>
          <a:xfrm>
            <a:off x="589965" y="5494621"/>
            <a:ext cx="1752129" cy="634399"/>
          </a:xfrm>
          <a:prstGeom prst="rect">
            <a:avLst/>
          </a:prstGeom>
          <a:noFill/>
        </p:spPr>
        <p:txBody>
          <a:bodyPr wrap="square" lIns="182830" tIns="146263" rIns="182830" bIns="146263" rtlCol="0">
            <a:spAutoFit/>
          </a:bodyPr>
          <a:lstStyle/>
          <a:p>
            <a:pPr defTabSz="932563">
              <a:lnSpc>
                <a:spcPct val="90000"/>
              </a:lnSpc>
              <a:spcAft>
                <a:spcPts val="599"/>
              </a:spcAft>
              <a:defRPr/>
            </a:pPr>
            <a:r>
              <a:rPr lang="en-US" sz="2400" dirty="0">
                <a:gradFill>
                  <a:gsLst>
                    <a:gs pos="2917">
                      <a:srgbClr val="505050"/>
                    </a:gs>
                    <a:gs pos="30000">
                      <a:srgbClr val="505050"/>
                    </a:gs>
                  </a:gsLst>
                  <a:lin ang="5400000" scaled="0"/>
                </a:gradFill>
                <a:latin typeface="Segoe UI"/>
              </a:rPr>
              <a:t>VMware</a:t>
            </a:r>
          </a:p>
        </p:txBody>
      </p:sp>
      <p:sp>
        <p:nvSpPr>
          <p:cNvPr id="7" name="TextBox 6">
            <a:extLst>
              <a:ext uri="{FF2B5EF4-FFF2-40B4-BE49-F238E27FC236}">
                <a16:creationId xmlns:a16="http://schemas.microsoft.com/office/drawing/2014/main" id="{1242434A-C155-4B4E-8DEE-02533E29B15E}"/>
              </a:ext>
            </a:extLst>
          </p:cNvPr>
          <p:cNvSpPr txBox="1"/>
          <p:nvPr/>
        </p:nvSpPr>
        <p:spPr>
          <a:xfrm>
            <a:off x="2303760" y="5494621"/>
            <a:ext cx="1752129" cy="634399"/>
          </a:xfrm>
          <a:prstGeom prst="rect">
            <a:avLst/>
          </a:prstGeom>
          <a:noFill/>
        </p:spPr>
        <p:txBody>
          <a:bodyPr wrap="square" lIns="182830" tIns="146263" rIns="182830" bIns="146263" rtlCol="0">
            <a:spAutoFit/>
          </a:bodyPr>
          <a:lstStyle/>
          <a:p>
            <a:pPr defTabSz="932563">
              <a:lnSpc>
                <a:spcPct val="90000"/>
              </a:lnSpc>
              <a:spcAft>
                <a:spcPts val="599"/>
              </a:spcAft>
              <a:defRPr/>
            </a:pPr>
            <a:r>
              <a:rPr lang="en-US" sz="2400" dirty="0">
                <a:gradFill>
                  <a:gsLst>
                    <a:gs pos="2917">
                      <a:srgbClr val="505050"/>
                    </a:gs>
                    <a:gs pos="30000">
                      <a:srgbClr val="505050"/>
                    </a:gs>
                  </a:gsLst>
                  <a:lin ang="5400000" scaled="0"/>
                </a:gradFill>
                <a:latin typeface="Segoe UI"/>
              </a:rPr>
              <a:t>Hyper-V</a:t>
            </a:r>
          </a:p>
        </p:txBody>
      </p:sp>
      <p:sp>
        <p:nvSpPr>
          <p:cNvPr id="8" name="TextBox 7">
            <a:extLst>
              <a:ext uri="{FF2B5EF4-FFF2-40B4-BE49-F238E27FC236}">
                <a16:creationId xmlns:a16="http://schemas.microsoft.com/office/drawing/2014/main" id="{D1BA1964-076E-483F-B436-D578804CC246}"/>
              </a:ext>
            </a:extLst>
          </p:cNvPr>
          <p:cNvSpPr txBox="1"/>
          <p:nvPr/>
        </p:nvSpPr>
        <p:spPr>
          <a:xfrm>
            <a:off x="4059127" y="5490295"/>
            <a:ext cx="1752129" cy="634399"/>
          </a:xfrm>
          <a:prstGeom prst="rect">
            <a:avLst/>
          </a:prstGeom>
          <a:noFill/>
        </p:spPr>
        <p:txBody>
          <a:bodyPr wrap="square" lIns="182830" tIns="146263" rIns="182830" bIns="146263" rtlCol="0">
            <a:spAutoFit/>
          </a:bodyPr>
          <a:lstStyle/>
          <a:p>
            <a:pPr defTabSz="932563">
              <a:lnSpc>
                <a:spcPct val="90000"/>
              </a:lnSpc>
              <a:spcAft>
                <a:spcPts val="599"/>
              </a:spcAft>
              <a:defRPr/>
            </a:pPr>
            <a:r>
              <a:rPr lang="en-US" sz="2400" dirty="0">
                <a:gradFill>
                  <a:gsLst>
                    <a:gs pos="2917">
                      <a:srgbClr val="505050"/>
                    </a:gs>
                    <a:gs pos="30000">
                      <a:srgbClr val="505050"/>
                    </a:gs>
                  </a:gsLst>
                  <a:lin ang="5400000" scaled="0"/>
                </a:gradFill>
                <a:latin typeface="Segoe UI"/>
              </a:rPr>
              <a:t>Physical</a:t>
            </a:r>
          </a:p>
        </p:txBody>
      </p:sp>
      <p:sp>
        <p:nvSpPr>
          <p:cNvPr id="9" name="Right Brace 8">
            <a:extLst>
              <a:ext uri="{FF2B5EF4-FFF2-40B4-BE49-F238E27FC236}">
                <a16:creationId xmlns:a16="http://schemas.microsoft.com/office/drawing/2014/main" id="{9FC38130-2C25-45A9-ABA8-7A4556DF6F34}"/>
              </a:ext>
            </a:extLst>
          </p:cNvPr>
          <p:cNvSpPr/>
          <p:nvPr/>
        </p:nvSpPr>
        <p:spPr>
          <a:xfrm rot="16200000">
            <a:off x="2800829" y="1801387"/>
            <a:ext cx="496689" cy="4004261"/>
          </a:xfrm>
          <a:prstGeom prst="rightBrac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sz="1799" dirty="0">
              <a:solidFill>
                <a:srgbClr val="505050"/>
              </a:solidFill>
              <a:latin typeface="Segoe UI"/>
            </a:endParaRPr>
          </a:p>
        </p:txBody>
      </p:sp>
      <p:sp>
        <p:nvSpPr>
          <p:cNvPr id="10" name="Up-Down Arrow 22">
            <a:extLst>
              <a:ext uri="{FF2B5EF4-FFF2-40B4-BE49-F238E27FC236}">
                <a16:creationId xmlns:a16="http://schemas.microsoft.com/office/drawing/2014/main" id="{284D6697-EA17-4724-B0A7-1425E5269BBD}"/>
              </a:ext>
            </a:extLst>
          </p:cNvPr>
          <p:cNvSpPr/>
          <p:nvPr/>
        </p:nvSpPr>
        <p:spPr bwMode="auto">
          <a:xfrm>
            <a:off x="2925285" y="2876672"/>
            <a:ext cx="245387" cy="608915"/>
          </a:xfrm>
          <a:prstGeom prst="upDownArrow">
            <a:avLst/>
          </a:prstGeom>
          <a:solidFill>
            <a:schemeClr val="bg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6" tIns="91416" rIns="34286" bIns="34286" rtlCol="0" anchor="b" anchorCtr="0"/>
          <a:lstStyle/>
          <a:p>
            <a:pPr algn="ctr" defTabSz="932085">
              <a:defRPr/>
            </a:pPr>
            <a:endParaRPr lang="en-US"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1" name="Picture 20">
            <a:extLst>
              <a:ext uri="{FF2B5EF4-FFF2-40B4-BE49-F238E27FC236}">
                <a16:creationId xmlns:a16="http://schemas.microsoft.com/office/drawing/2014/main" id="{FBF98ABC-6844-4D7D-A4B0-AA58D95623A0}"/>
              </a:ext>
            </a:extLst>
          </p:cNvPr>
          <p:cNvPicPr>
            <a:picLocks noChangeAspect="1"/>
          </p:cNvPicPr>
          <p:nvPr/>
        </p:nvPicPr>
        <p:blipFill>
          <a:blip r:embed="rId3"/>
          <a:stretch>
            <a:fillRect/>
          </a:stretch>
        </p:blipFill>
        <p:spPr>
          <a:xfrm>
            <a:off x="493226" y="4155257"/>
            <a:ext cx="1278044" cy="1411000"/>
          </a:xfrm>
          <a:prstGeom prst="rect">
            <a:avLst/>
          </a:prstGeom>
        </p:spPr>
      </p:pic>
      <p:pic>
        <p:nvPicPr>
          <p:cNvPr id="24" name="Picture 23">
            <a:extLst>
              <a:ext uri="{FF2B5EF4-FFF2-40B4-BE49-F238E27FC236}">
                <a16:creationId xmlns:a16="http://schemas.microsoft.com/office/drawing/2014/main" id="{F913C494-A27A-46D1-83A0-D77FFF7DF38A}"/>
              </a:ext>
            </a:extLst>
          </p:cNvPr>
          <p:cNvPicPr>
            <a:picLocks noChangeAspect="1"/>
          </p:cNvPicPr>
          <p:nvPr/>
        </p:nvPicPr>
        <p:blipFill>
          <a:blip r:embed="rId4"/>
          <a:stretch>
            <a:fillRect/>
          </a:stretch>
        </p:blipFill>
        <p:spPr>
          <a:xfrm>
            <a:off x="2484968" y="4182965"/>
            <a:ext cx="1193741" cy="1299594"/>
          </a:xfrm>
          <a:prstGeom prst="rect">
            <a:avLst/>
          </a:prstGeom>
        </p:spPr>
      </p:pic>
      <p:grpSp>
        <p:nvGrpSpPr>
          <p:cNvPr id="27" name="Group 26">
            <a:extLst>
              <a:ext uri="{FF2B5EF4-FFF2-40B4-BE49-F238E27FC236}">
                <a16:creationId xmlns:a16="http://schemas.microsoft.com/office/drawing/2014/main" id="{7D8EF95E-E4BB-4325-9297-F04C74327AA0}"/>
              </a:ext>
            </a:extLst>
          </p:cNvPr>
          <p:cNvGrpSpPr/>
          <p:nvPr/>
        </p:nvGrpSpPr>
        <p:grpSpPr>
          <a:xfrm>
            <a:off x="4325300" y="4281086"/>
            <a:ext cx="1419026" cy="1282399"/>
            <a:chOff x="4696181" y="4081055"/>
            <a:chExt cx="1419227" cy="1282581"/>
          </a:xfrm>
        </p:grpSpPr>
        <p:pic>
          <p:nvPicPr>
            <p:cNvPr id="28" name="Picture 27">
              <a:extLst>
                <a:ext uri="{FF2B5EF4-FFF2-40B4-BE49-F238E27FC236}">
                  <a16:creationId xmlns:a16="http://schemas.microsoft.com/office/drawing/2014/main" id="{F0A2EE50-CFB6-43E3-9C0D-99AFED39127A}"/>
                </a:ext>
              </a:extLst>
            </p:cNvPr>
            <p:cNvPicPr>
              <a:picLocks noChangeAspect="1"/>
            </p:cNvPicPr>
            <p:nvPr/>
          </p:nvPicPr>
          <p:blipFill>
            <a:blip r:embed="rId5"/>
            <a:stretch>
              <a:fillRect/>
            </a:stretch>
          </p:blipFill>
          <p:spPr>
            <a:xfrm>
              <a:off x="4696181" y="4635636"/>
              <a:ext cx="672750" cy="728000"/>
            </a:xfrm>
            <a:prstGeom prst="rect">
              <a:avLst/>
            </a:prstGeom>
          </p:spPr>
        </p:pic>
        <p:pic>
          <p:nvPicPr>
            <p:cNvPr id="29" name="Picture 28">
              <a:extLst>
                <a:ext uri="{FF2B5EF4-FFF2-40B4-BE49-F238E27FC236}">
                  <a16:creationId xmlns:a16="http://schemas.microsoft.com/office/drawing/2014/main" id="{B0630E8F-8666-45BD-B46A-2A3D0569A7C4}"/>
                </a:ext>
              </a:extLst>
            </p:cNvPr>
            <p:cNvPicPr>
              <a:picLocks noChangeAspect="1"/>
            </p:cNvPicPr>
            <p:nvPr/>
          </p:nvPicPr>
          <p:blipFill>
            <a:blip r:embed="rId6"/>
            <a:stretch>
              <a:fillRect/>
            </a:stretch>
          </p:blipFill>
          <p:spPr>
            <a:xfrm>
              <a:off x="5277037" y="4084608"/>
              <a:ext cx="672750" cy="728000"/>
            </a:xfrm>
            <a:prstGeom prst="rect">
              <a:avLst/>
            </a:prstGeom>
          </p:spPr>
        </p:pic>
        <p:pic>
          <p:nvPicPr>
            <p:cNvPr id="30" name="Picture 29">
              <a:extLst>
                <a:ext uri="{FF2B5EF4-FFF2-40B4-BE49-F238E27FC236}">
                  <a16:creationId xmlns:a16="http://schemas.microsoft.com/office/drawing/2014/main" id="{A17E6D8F-9290-485A-97C3-175BB835237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28478" y="4081055"/>
              <a:ext cx="786930" cy="784482"/>
            </a:xfrm>
            <a:prstGeom prst="rect">
              <a:avLst/>
            </a:prstGeom>
          </p:spPr>
        </p:pic>
      </p:grpSp>
      <p:pic>
        <p:nvPicPr>
          <p:cNvPr id="36" name="Picture 35">
            <a:extLst>
              <a:ext uri="{FF2B5EF4-FFF2-40B4-BE49-F238E27FC236}">
                <a16:creationId xmlns:a16="http://schemas.microsoft.com/office/drawing/2014/main" id="{C37ABDE9-AFCE-4493-A361-266A39E76361}"/>
              </a:ext>
            </a:extLst>
          </p:cNvPr>
          <p:cNvPicPr>
            <a:picLocks noChangeAspect="1"/>
          </p:cNvPicPr>
          <p:nvPr/>
        </p:nvPicPr>
        <p:blipFill>
          <a:blip r:embed="rId8"/>
          <a:stretch>
            <a:fillRect/>
          </a:stretch>
        </p:blipFill>
        <p:spPr>
          <a:xfrm>
            <a:off x="3018958" y="1373623"/>
            <a:ext cx="1593743" cy="1593743"/>
          </a:xfrm>
          <a:prstGeom prst="rect">
            <a:avLst/>
          </a:prstGeom>
        </p:spPr>
      </p:pic>
      <p:grpSp>
        <p:nvGrpSpPr>
          <p:cNvPr id="37" name="Group 36">
            <a:extLst>
              <a:ext uri="{FF2B5EF4-FFF2-40B4-BE49-F238E27FC236}">
                <a16:creationId xmlns:a16="http://schemas.microsoft.com/office/drawing/2014/main" id="{FFEA3E84-7AA1-40A7-8C47-0DEFCD89EDEB}"/>
              </a:ext>
            </a:extLst>
          </p:cNvPr>
          <p:cNvGrpSpPr/>
          <p:nvPr/>
        </p:nvGrpSpPr>
        <p:grpSpPr>
          <a:xfrm>
            <a:off x="688067" y="1960114"/>
            <a:ext cx="574029" cy="439972"/>
            <a:chOff x="2101632" y="5151658"/>
            <a:chExt cx="1186803" cy="1094514"/>
          </a:xfrm>
        </p:grpSpPr>
        <p:sp>
          <p:nvSpPr>
            <p:cNvPr id="38" name="Freeform 31">
              <a:extLst>
                <a:ext uri="{FF2B5EF4-FFF2-40B4-BE49-F238E27FC236}">
                  <a16:creationId xmlns:a16="http://schemas.microsoft.com/office/drawing/2014/main" id="{6DB206C3-CDA8-4D18-B6F5-E2D99C5E46BF}"/>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39" name="Freeform 32">
              <a:extLst>
                <a:ext uri="{FF2B5EF4-FFF2-40B4-BE49-F238E27FC236}">
                  <a16:creationId xmlns:a16="http://schemas.microsoft.com/office/drawing/2014/main" id="{45B90D53-47F0-44A8-B6D6-01008CD06C4D}"/>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40" name="Freeform 33">
              <a:extLst>
                <a:ext uri="{FF2B5EF4-FFF2-40B4-BE49-F238E27FC236}">
                  <a16:creationId xmlns:a16="http://schemas.microsoft.com/office/drawing/2014/main" id="{95133461-31F4-4362-9D54-A3EF600C703B}"/>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41" name="Freeform 34">
              <a:extLst>
                <a:ext uri="{FF2B5EF4-FFF2-40B4-BE49-F238E27FC236}">
                  <a16:creationId xmlns:a16="http://schemas.microsoft.com/office/drawing/2014/main" id="{C34FD851-8B47-48B8-922D-F88A3D0ECB44}"/>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42" name="Freeform 35">
              <a:extLst>
                <a:ext uri="{FF2B5EF4-FFF2-40B4-BE49-F238E27FC236}">
                  <a16:creationId xmlns:a16="http://schemas.microsoft.com/office/drawing/2014/main" id="{ED434401-4818-4538-BBA2-3AC132FA7343}"/>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43" name="Freeform 36">
              <a:extLst>
                <a:ext uri="{FF2B5EF4-FFF2-40B4-BE49-F238E27FC236}">
                  <a16:creationId xmlns:a16="http://schemas.microsoft.com/office/drawing/2014/main" id="{B24E20BD-2E02-4D71-B31E-1F08813A6688}"/>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44" name="Rectangle 43">
              <a:extLst>
                <a:ext uri="{FF2B5EF4-FFF2-40B4-BE49-F238E27FC236}">
                  <a16:creationId xmlns:a16="http://schemas.microsoft.com/office/drawing/2014/main" id="{04755A5E-520C-48F5-AB96-00CE8A5A687C}"/>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45" name="Oval 44">
              <a:extLst>
                <a:ext uri="{FF2B5EF4-FFF2-40B4-BE49-F238E27FC236}">
                  <a16:creationId xmlns:a16="http://schemas.microsoft.com/office/drawing/2014/main" id="{64CBA311-F6D3-4EDF-9E1F-872986C74F1B}"/>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46" name="Freeform 39">
              <a:extLst>
                <a:ext uri="{FF2B5EF4-FFF2-40B4-BE49-F238E27FC236}">
                  <a16:creationId xmlns:a16="http://schemas.microsoft.com/office/drawing/2014/main" id="{740DD4B8-A9C7-419B-AEE8-BB3049748BFE}"/>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47" name="Freeform 40">
              <a:extLst>
                <a:ext uri="{FF2B5EF4-FFF2-40B4-BE49-F238E27FC236}">
                  <a16:creationId xmlns:a16="http://schemas.microsoft.com/office/drawing/2014/main" id="{EFD0D0DD-AAAA-4434-B612-B2BCA68745A9}"/>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48" name="Freeform 41">
              <a:extLst>
                <a:ext uri="{FF2B5EF4-FFF2-40B4-BE49-F238E27FC236}">
                  <a16:creationId xmlns:a16="http://schemas.microsoft.com/office/drawing/2014/main" id="{AE9199B0-7745-4869-96A3-561B54024772}"/>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grpSp>
      <p:sp>
        <p:nvSpPr>
          <p:cNvPr id="49" name="Rectangle 48">
            <a:extLst>
              <a:ext uri="{FF2B5EF4-FFF2-40B4-BE49-F238E27FC236}">
                <a16:creationId xmlns:a16="http://schemas.microsoft.com/office/drawing/2014/main" id="{C5F2106D-00DE-44EC-A3A4-165B9958CC56}"/>
              </a:ext>
            </a:extLst>
          </p:cNvPr>
          <p:cNvSpPr/>
          <p:nvPr/>
        </p:nvSpPr>
        <p:spPr bwMode="auto">
          <a:xfrm>
            <a:off x="589965" y="1621060"/>
            <a:ext cx="2307587" cy="1122404"/>
          </a:xfrm>
          <a:prstGeom prst="rect">
            <a:avLst/>
          </a:prstGeom>
          <a:noFill/>
          <a:ln w="285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50" name="Group 49">
            <a:extLst>
              <a:ext uri="{FF2B5EF4-FFF2-40B4-BE49-F238E27FC236}">
                <a16:creationId xmlns:a16="http://schemas.microsoft.com/office/drawing/2014/main" id="{FFEF0FE6-2549-45F1-8505-3C2FD03CF691}"/>
              </a:ext>
            </a:extLst>
          </p:cNvPr>
          <p:cNvGrpSpPr/>
          <p:nvPr/>
        </p:nvGrpSpPr>
        <p:grpSpPr>
          <a:xfrm>
            <a:off x="1431601" y="1964225"/>
            <a:ext cx="574029" cy="439972"/>
            <a:chOff x="2101632" y="5151658"/>
            <a:chExt cx="1186803" cy="1094514"/>
          </a:xfrm>
        </p:grpSpPr>
        <p:sp>
          <p:nvSpPr>
            <p:cNvPr id="51" name="Freeform 31">
              <a:extLst>
                <a:ext uri="{FF2B5EF4-FFF2-40B4-BE49-F238E27FC236}">
                  <a16:creationId xmlns:a16="http://schemas.microsoft.com/office/drawing/2014/main" id="{D4AF5F0B-8075-49B9-8CED-B8CBB519D501}"/>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52" name="Freeform 32">
              <a:extLst>
                <a:ext uri="{FF2B5EF4-FFF2-40B4-BE49-F238E27FC236}">
                  <a16:creationId xmlns:a16="http://schemas.microsoft.com/office/drawing/2014/main" id="{9C75E3AB-AABD-4745-AF27-957E699E7990}"/>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53" name="Freeform 33">
              <a:extLst>
                <a:ext uri="{FF2B5EF4-FFF2-40B4-BE49-F238E27FC236}">
                  <a16:creationId xmlns:a16="http://schemas.microsoft.com/office/drawing/2014/main" id="{4659B0C1-9E0B-4701-AE6C-65F7B92814B9}"/>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54" name="Freeform 34">
              <a:extLst>
                <a:ext uri="{FF2B5EF4-FFF2-40B4-BE49-F238E27FC236}">
                  <a16:creationId xmlns:a16="http://schemas.microsoft.com/office/drawing/2014/main" id="{83B52B88-4080-4AA2-9D18-8635267AFB10}"/>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55" name="Freeform 35">
              <a:extLst>
                <a:ext uri="{FF2B5EF4-FFF2-40B4-BE49-F238E27FC236}">
                  <a16:creationId xmlns:a16="http://schemas.microsoft.com/office/drawing/2014/main" id="{930ECB0E-D0CA-4C3E-BF79-208E5EDE6910}"/>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56" name="Freeform 36">
              <a:extLst>
                <a:ext uri="{FF2B5EF4-FFF2-40B4-BE49-F238E27FC236}">
                  <a16:creationId xmlns:a16="http://schemas.microsoft.com/office/drawing/2014/main" id="{74670C3A-9E76-4A1D-BC98-1882686DA5C1}"/>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57" name="Rectangle 56">
              <a:extLst>
                <a:ext uri="{FF2B5EF4-FFF2-40B4-BE49-F238E27FC236}">
                  <a16:creationId xmlns:a16="http://schemas.microsoft.com/office/drawing/2014/main" id="{C559B756-8FF1-43EB-A80C-3CB7F716F926}"/>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58" name="Oval 57">
              <a:extLst>
                <a:ext uri="{FF2B5EF4-FFF2-40B4-BE49-F238E27FC236}">
                  <a16:creationId xmlns:a16="http://schemas.microsoft.com/office/drawing/2014/main" id="{C0A8CC17-2C5B-4AB0-B3B2-91A3058F2291}"/>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59" name="Freeform 39">
              <a:extLst>
                <a:ext uri="{FF2B5EF4-FFF2-40B4-BE49-F238E27FC236}">
                  <a16:creationId xmlns:a16="http://schemas.microsoft.com/office/drawing/2014/main" id="{7F005A43-27B9-4C1B-B62D-2BDC1FDFF7F6}"/>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60" name="Freeform 40">
              <a:extLst>
                <a:ext uri="{FF2B5EF4-FFF2-40B4-BE49-F238E27FC236}">
                  <a16:creationId xmlns:a16="http://schemas.microsoft.com/office/drawing/2014/main" id="{37B36663-443E-47CF-99C0-A911F69B4DAE}"/>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61" name="Freeform 41">
              <a:extLst>
                <a:ext uri="{FF2B5EF4-FFF2-40B4-BE49-F238E27FC236}">
                  <a16:creationId xmlns:a16="http://schemas.microsoft.com/office/drawing/2014/main" id="{3BDF2ACD-5FFE-4BC2-9EB0-52369A005B59}"/>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grpSp>
      <p:grpSp>
        <p:nvGrpSpPr>
          <p:cNvPr id="62" name="Group 61">
            <a:extLst>
              <a:ext uri="{FF2B5EF4-FFF2-40B4-BE49-F238E27FC236}">
                <a16:creationId xmlns:a16="http://schemas.microsoft.com/office/drawing/2014/main" id="{B54B73B3-F9DA-477D-AE3A-58A6A17C62A0}"/>
              </a:ext>
            </a:extLst>
          </p:cNvPr>
          <p:cNvGrpSpPr/>
          <p:nvPr/>
        </p:nvGrpSpPr>
        <p:grpSpPr>
          <a:xfrm>
            <a:off x="2180642" y="1962282"/>
            <a:ext cx="574029" cy="439972"/>
            <a:chOff x="2101632" y="5151658"/>
            <a:chExt cx="1186803" cy="1094514"/>
          </a:xfrm>
        </p:grpSpPr>
        <p:sp>
          <p:nvSpPr>
            <p:cNvPr id="63" name="Freeform 31">
              <a:extLst>
                <a:ext uri="{FF2B5EF4-FFF2-40B4-BE49-F238E27FC236}">
                  <a16:creationId xmlns:a16="http://schemas.microsoft.com/office/drawing/2014/main" id="{A98D2F10-52F5-473D-904F-92B766EC8A22}"/>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64" name="Freeform 32">
              <a:extLst>
                <a:ext uri="{FF2B5EF4-FFF2-40B4-BE49-F238E27FC236}">
                  <a16:creationId xmlns:a16="http://schemas.microsoft.com/office/drawing/2014/main" id="{E696B8FC-DCA8-4AF8-9746-EE532BF5FFDA}"/>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65" name="Freeform 33">
              <a:extLst>
                <a:ext uri="{FF2B5EF4-FFF2-40B4-BE49-F238E27FC236}">
                  <a16:creationId xmlns:a16="http://schemas.microsoft.com/office/drawing/2014/main" id="{81B72B7B-3D29-49FF-94E5-E00C620C8EF3}"/>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66" name="Freeform 34">
              <a:extLst>
                <a:ext uri="{FF2B5EF4-FFF2-40B4-BE49-F238E27FC236}">
                  <a16:creationId xmlns:a16="http://schemas.microsoft.com/office/drawing/2014/main" id="{799A18C7-6873-49E6-9350-07C7A44A0544}"/>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67" name="Freeform 35">
              <a:extLst>
                <a:ext uri="{FF2B5EF4-FFF2-40B4-BE49-F238E27FC236}">
                  <a16:creationId xmlns:a16="http://schemas.microsoft.com/office/drawing/2014/main" id="{4B89A0C8-DF5A-478A-8485-0FB90E388A26}"/>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68" name="Freeform 36">
              <a:extLst>
                <a:ext uri="{FF2B5EF4-FFF2-40B4-BE49-F238E27FC236}">
                  <a16:creationId xmlns:a16="http://schemas.microsoft.com/office/drawing/2014/main" id="{3E7A84B8-182D-46C7-A287-C410106FCB15}"/>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69" name="Rectangle 68">
              <a:extLst>
                <a:ext uri="{FF2B5EF4-FFF2-40B4-BE49-F238E27FC236}">
                  <a16:creationId xmlns:a16="http://schemas.microsoft.com/office/drawing/2014/main" id="{431ED469-B555-4433-BF2F-8A3764B0DB6B}"/>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70" name="Oval 69">
              <a:extLst>
                <a:ext uri="{FF2B5EF4-FFF2-40B4-BE49-F238E27FC236}">
                  <a16:creationId xmlns:a16="http://schemas.microsoft.com/office/drawing/2014/main" id="{81C1CD34-FB59-4755-AC51-EB30FCF632AF}"/>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71" name="Freeform 39">
              <a:extLst>
                <a:ext uri="{FF2B5EF4-FFF2-40B4-BE49-F238E27FC236}">
                  <a16:creationId xmlns:a16="http://schemas.microsoft.com/office/drawing/2014/main" id="{872416D8-8395-4630-816E-0ACC8E85EF89}"/>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72" name="Freeform 40">
              <a:extLst>
                <a:ext uri="{FF2B5EF4-FFF2-40B4-BE49-F238E27FC236}">
                  <a16:creationId xmlns:a16="http://schemas.microsoft.com/office/drawing/2014/main" id="{0DDDB957-5360-4DC0-8B29-4E0ABD4608F1}"/>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73" name="Freeform 41">
              <a:extLst>
                <a:ext uri="{FF2B5EF4-FFF2-40B4-BE49-F238E27FC236}">
                  <a16:creationId xmlns:a16="http://schemas.microsoft.com/office/drawing/2014/main" id="{FFE5B93E-C661-4CEA-8054-3951FE6DE3EA}"/>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grpSp>
      <p:sp>
        <p:nvSpPr>
          <p:cNvPr id="75" name="Rectangle 74">
            <a:extLst>
              <a:ext uri="{FF2B5EF4-FFF2-40B4-BE49-F238E27FC236}">
                <a16:creationId xmlns:a16="http://schemas.microsoft.com/office/drawing/2014/main" id="{DC0118FA-00B8-4295-846B-FE0B645490B1}"/>
              </a:ext>
            </a:extLst>
          </p:cNvPr>
          <p:cNvSpPr/>
          <p:nvPr/>
        </p:nvSpPr>
        <p:spPr bwMode="auto">
          <a:xfrm>
            <a:off x="6392029" y="1437896"/>
            <a:ext cx="5790376" cy="5409433"/>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sp>
        <p:nvSpPr>
          <p:cNvPr id="76" name="Up-Down Arrow 22">
            <a:extLst>
              <a:ext uri="{FF2B5EF4-FFF2-40B4-BE49-F238E27FC236}">
                <a16:creationId xmlns:a16="http://schemas.microsoft.com/office/drawing/2014/main" id="{1B77E516-7968-4FA1-9D93-99AE722DF26E}"/>
              </a:ext>
            </a:extLst>
          </p:cNvPr>
          <p:cNvSpPr/>
          <p:nvPr/>
        </p:nvSpPr>
        <p:spPr bwMode="auto">
          <a:xfrm>
            <a:off x="9486286" y="3736214"/>
            <a:ext cx="245387" cy="608915"/>
          </a:xfrm>
          <a:prstGeom prst="upDownArrow">
            <a:avLst/>
          </a:prstGeom>
          <a:solidFill>
            <a:schemeClr val="bg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6" tIns="91416" rIns="34286" bIns="34286" rtlCol="0" anchor="b" anchorCtr="0"/>
          <a:lstStyle/>
          <a:p>
            <a:pPr algn="ctr" defTabSz="932085">
              <a:defRPr/>
            </a:pPr>
            <a:endParaRPr lang="en-US"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7" name="Picture 76">
            <a:extLst>
              <a:ext uri="{FF2B5EF4-FFF2-40B4-BE49-F238E27FC236}">
                <a16:creationId xmlns:a16="http://schemas.microsoft.com/office/drawing/2014/main" id="{848689B0-DD97-4698-A4AB-D5191E816AF2}"/>
              </a:ext>
            </a:extLst>
          </p:cNvPr>
          <p:cNvPicPr>
            <a:picLocks noChangeAspect="1"/>
          </p:cNvPicPr>
          <p:nvPr/>
        </p:nvPicPr>
        <p:blipFill>
          <a:blip r:embed="rId8"/>
          <a:stretch>
            <a:fillRect/>
          </a:stretch>
        </p:blipFill>
        <p:spPr>
          <a:xfrm>
            <a:off x="9570562" y="2096793"/>
            <a:ext cx="1593743" cy="1593743"/>
          </a:xfrm>
          <a:prstGeom prst="rect">
            <a:avLst/>
          </a:prstGeom>
        </p:spPr>
      </p:pic>
      <p:grpSp>
        <p:nvGrpSpPr>
          <p:cNvPr id="78" name="Group 77">
            <a:extLst>
              <a:ext uri="{FF2B5EF4-FFF2-40B4-BE49-F238E27FC236}">
                <a16:creationId xmlns:a16="http://schemas.microsoft.com/office/drawing/2014/main" id="{CF12061A-9E71-40AA-A8F0-037CF03B6007}"/>
              </a:ext>
            </a:extLst>
          </p:cNvPr>
          <p:cNvGrpSpPr/>
          <p:nvPr/>
        </p:nvGrpSpPr>
        <p:grpSpPr>
          <a:xfrm>
            <a:off x="7239672" y="2683284"/>
            <a:ext cx="574029" cy="439972"/>
            <a:chOff x="2101632" y="5151658"/>
            <a:chExt cx="1186803" cy="1094514"/>
          </a:xfrm>
        </p:grpSpPr>
        <p:sp>
          <p:nvSpPr>
            <p:cNvPr id="79" name="Freeform 31">
              <a:extLst>
                <a:ext uri="{FF2B5EF4-FFF2-40B4-BE49-F238E27FC236}">
                  <a16:creationId xmlns:a16="http://schemas.microsoft.com/office/drawing/2014/main" id="{4F05E270-E647-434F-BE0D-4EF335D93EA4}"/>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80" name="Freeform 32">
              <a:extLst>
                <a:ext uri="{FF2B5EF4-FFF2-40B4-BE49-F238E27FC236}">
                  <a16:creationId xmlns:a16="http://schemas.microsoft.com/office/drawing/2014/main" id="{F3E6E114-24AA-47E7-84A4-488590EF66AD}"/>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81" name="Freeform 33">
              <a:extLst>
                <a:ext uri="{FF2B5EF4-FFF2-40B4-BE49-F238E27FC236}">
                  <a16:creationId xmlns:a16="http://schemas.microsoft.com/office/drawing/2014/main" id="{7391A166-6402-4DC9-8A4D-1B6E3A7B568C}"/>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82" name="Freeform 34">
              <a:extLst>
                <a:ext uri="{FF2B5EF4-FFF2-40B4-BE49-F238E27FC236}">
                  <a16:creationId xmlns:a16="http://schemas.microsoft.com/office/drawing/2014/main" id="{7B1C4041-7DAF-4E05-A4C6-69F2B4A6260A}"/>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83" name="Freeform 35">
              <a:extLst>
                <a:ext uri="{FF2B5EF4-FFF2-40B4-BE49-F238E27FC236}">
                  <a16:creationId xmlns:a16="http://schemas.microsoft.com/office/drawing/2014/main" id="{7CE96B20-FBF4-4AE1-9034-2866856EC3CB}"/>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84" name="Freeform 36">
              <a:extLst>
                <a:ext uri="{FF2B5EF4-FFF2-40B4-BE49-F238E27FC236}">
                  <a16:creationId xmlns:a16="http://schemas.microsoft.com/office/drawing/2014/main" id="{28335F71-02A7-494C-888A-20EE91D40518}"/>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85" name="Rectangle 84">
              <a:extLst>
                <a:ext uri="{FF2B5EF4-FFF2-40B4-BE49-F238E27FC236}">
                  <a16:creationId xmlns:a16="http://schemas.microsoft.com/office/drawing/2014/main" id="{D47542D3-E024-4DF2-B0DD-238E7EFD37A1}"/>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86" name="Oval 85">
              <a:extLst>
                <a:ext uri="{FF2B5EF4-FFF2-40B4-BE49-F238E27FC236}">
                  <a16:creationId xmlns:a16="http://schemas.microsoft.com/office/drawing/2014/main" id="{7AF75EF4-07FD-46DD-A9DF-5200610DDA40}"/>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87" name="Freeform 39">
              <a:extLst>
                <a:ext uri="{FF2B5EF4-FFF2-40B4-BE49-F238E27FC236}">
                  <a16:creationId xmlns:a16="http://schemas.microsoft.com/office/drawing/2014/main" id="{ACDD0131-7E15-419F-A041-A1461046ED43}"/>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88" name="Freeform 40">
              <a:extLst>
                <a:ext uri="{FF2B5EF4-FFF2-40B4-BE49-F238E27FC236}">
                  <a16:creationId xmlns:a16="http://schemas.microsoft.com/office/drawing/2014/main" id="{7E2F298E-29F0-45C4-8399-4AEFC2E79944}"/>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89" name="Freeform 41">
              <a:extLst>
                <a:ext uri="{FF2B5EF4-FFF2-40B4-BE49-F238E27FC236}">
                  <a16:creationId xmlns:a16="http://schemas.microsoft.com/office/drawing/2014/main" id="{DC60F841-0635-4AF3-9C33-BA2645214370}"/>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grpSp>
      <p:sp>
        <p:nvSpPr>
          <p:cNvPr id="90" name="Rectangle 89">
            <a:extLst>
              <a:ext uri="{FF2B5EF4-FFF2-40B4-BE49-F238E27FC236}">
                <a16:creationId xmlns:a16="http://schemas.microsoft.com/office/drawing/2014/main" id="{006A35BD-432D-4207-A7EA-AE8A0C156F95}"/>
              </a:ext>
            </a:extLst>
          </p:cNvPr>
          <p:cNvSpPr/>
          <p:nvPr/>
        </p:nvSpPr>
        <p:spPr bwMode="auto">
          <a:xfrm>
            <a:off x="7141570" y="2344230"/>
            <a:ext cx="2307587" cy="1122404"/>
          </a:xfrm>
          <a:prstGeom prst="rect">
            <a:avLst/>
          </a:prstGeom>
          <a:noFill/>
          <a:ln w="285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91" name="Group 90">
            <a:extLst>
              <a:ext uri="{FF2B5EF4-FFF2-40B4-BE49-F238E27FC236}">
                <a16:creationId xmlns:a16="http://schemas.microsoft.com/office/drawing/2014/main" id="{C9A6F7FD-1C2D-4055-9176-5A32425AFDD5}"/>
              </a:ext>
            </a:extLst>
          </p:cNvPr>
          <p:cNvGrpSpPr/>
          <p:nvPr/>
        </p:nvGrpSpPr>
        <p:grpSpPr>
          <a:xfrm>
            <a:off x="7983206" y="2687394"/>
            <a:ext cx="574029" cy="439972"/>
            <a:chOff x="2101632" y="5151658"/>
            <a:chExt cx="1186803" cy="1094514"/>
          </a:xfrm>
        </p:grpSpPr>
        <p:sp>
          <p:nvSpPr>
            <p:cNvPr id="92" name="Freeform 31">
              <a:extLst>
                <a:ext uri="{FF2B5EF4-FFF2-40B4-BE49-F238E27FC236}">
                  <a16:creationId xmlns:a16="http://schemas.microsoft.com/office/drawing/2014/main" id="{D87C7BB6-8749-4A8C-B706-03C723D238AB}"/>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93" name="Freeform 32">
              <a:extLst>
                <a:ext uri="{FF2B5EF4-FFF2-40B4-BE49-F238E27FC236}">
                  <a16:creationId xmlns:a16="http://schemas.microsoft.com/office/drawing/2014/main" id="{C854AB6E-76A1-4C23-92CA-1E2F27C6ED69}"/>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94" name="Freeform 33">
              <a:extLst>
                <a:ext uri="{FF2B5EF4-FFF2-40B4-BE49-F238E27FC236}">
                  <a16:creationId xmlns:a16="http://schemas.microsoft.com/office/drawing/2014/main" id="{61E7983E-81A5-4152-A8EC-2E56AF2FA875}"/>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95" name="Freeform 34">
              <a:extLst>
                <a:ext uri="{FF2B5EF4-FFF2-40B4-BE49-F238E27FC236}">
                  <a16:creationId xmlns:a16="http://schemas.microsoft.com/office/drawing/2014/main" id="{CA435B2A-BC9E-4D9A-B37D-36DF2884427D}"/>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96" name="Freeform 35">
              <a:extLst>
                <a:ext uri="{FF2B5EF4-FFF2-40B4-BE49-F238E27FC236}">
                  <a16:creationId xmlns:a16="http://schemas.microsoft.com/office/drawing/2014/main" id="{74BC2CB6-8955-4C59-B5EC-26C2EDC39EA7}"/>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97" name="Freeform 36">
              <a:extLst>
                <a:ext uri="{FF2B5EF4-FFF2-40B4-BE49-F238E27FC236}">
                  <a16:creationId xmlns:a16="http://schemas.microsoft.com/office/drawing/2014/main" id="{A94F5E6D-3487-4AD9-84A2-42DBB7F62CD9}"/>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98" name="Rectangle 97">
              <a:extLst>
                <a:ext uri="{FF2B5EF4-FFF2-40B4-BE49-F238E27FC236}">
                  <a16:creationId xmlns:a16="http://schemas.microsoft.com/office/drawing/2014/main" id="{9CCF7D16-3489-4E6B-8C3C-29C2033F170A}"/>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99" name="Oval 98">
              <a:extLst>
                <a:ext uri="{FF2B5EF4-FFF2-40B4-BE49-F238E27FC236}">
                  <a16:creationId xmlns:a16="http://schemas.microsoft.com/office/drawing/2014/main" id="{760512A9-A228-49FD-AEB7-68EE1F905D22}"/>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100" name="Freeform 39">
              <a:extLst>
                <a:ext uri="{FF2B5EF4-FFF2-40B4-BE49-F238E27FC236}">
                  <a16:creationId xmlns:a16="http://schemas.microsoft.com/office/drawing/2014/main" id="{11421EFE-6B62-42EA-85F2-2BC791EDD63E}"/>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101" name="Freeform 40">
              <a:extLst>
                <a:ext uri="{FF2B5EF4-FFF2-40B4-BE49-F238E27FC236}">
                  <a16:creationId xmlns:a16="http://schemas.microsoft.com/office/drawing/2014/main" id="{4AAF478F-1CB4-4F6B-9D25-3FAFD552BDCB}"/>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102" name="Freeform 41">
              <a:extLst>
                <a:ext uri="{FF2B5EF4-FFF2-40B4-BE49-F238E27FC236}">
                  <a16:creationId xmlns:a16="http://schemas.microsoft.com/office/drawing/2014/main" id="{CF55EDF7-8E62-4B59-995D-0B0102A1B65A}"/>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grpSp>
      <p:grpSp>
        <p:nvGrpSpPr>
          <p:cNvPr id="103" name="Group 102">
            <a:extLst>
              <a:ext uri="{FF2B5EF4-FFF2-40B4-BE49-F238E27FC236}">
                <a16:creationId xmlns:a16="http://schemas.microsoft.com/office/drawing/2014/main" id="{BB41BC49-4F45-4F70-A4DC-60A2A8921094}"/>
              </a:ext>
            </a:extLst>
          </p:cNvPr>
          <p:cNvGrpSpPr/>
          <p:nvPr/>
        </p:nvGrpSpPr>
        <p:grpSpPr>
          <a:xfrm>
            <a:off x="8732245" y="2685452"/>
            <a:ext cx="574029" cy="439972"/>
            <a:chOff x="2101632" y="5151658"/>
            <a:chExt cx="1186803" cy="1094514"/>
          </a:xfrm>
        </p:grpSpPr>
        <p:sp>
          <p:nvSpPr>
            <p:cNvPr id="104" name="Freeform 31">
              <a:extLst>
                <a:ext uri="{FF2B5EF4-FFF2-40B4-BE49-F238E27FC236}">
                  <a16:creationId xmlns:a16="http://schemas.microsoft.com/office/drawing/2014/main" id="{2CDEE23F-EBF4-4F96-8CD8-22D33C42AF05}"/>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105" name="Freeform 32">
              <a:extLst>
                <a:ext uri="{FF2B5EF4-FFF2-40B4-BE49-F238E27FC236}">
                  <a16:creationId xmlns:a16="http://schemas.microsoft.com/office/drawing/2014/main" id="{AF851A49-0C7F-45E6-B9C1-494D07483705}"/>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106" name="Freeform 33">
              <a:extLst>
                <a:ext uri="{FF2B5EF4-FFF2-40B4-BE49-F238E27FC236}">
                  <a16:creationId xmlns:a16="http://schemas.microsoft.com/office/drawing/2014/main" id="{C12A1F19-2EC4-4F9B-9897-61C51AD99D48}"/>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107" name="Freeform 34">
              <a:extLst>
                <a:ext uri="{FF2B5EF4-FFF2-40B4-BE49-F238E27FC236}">
                  <a16:creationId xmlns:a16="http://schemas.microsoft.com/office/drawing/2014/main" id="{D5DB87FF-C667-4C08-8105-A50775F31FF8}"/>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108" name="Freeform 35">
              <a:extLst>
                <a:ext uri="{FF2B5EF4-FFF2-40B4-BE49-F238E27FC236}">
                  <a16:creationId xmlns:a16="http://schemas.microsoft.com/office/drawing/2014/main" id="{15941418-CB61-41B1-AF75-3DD40F8A6B26}"/>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109" name="Freeform 36">
              <a:extLst>
                <a:ext uri="{FF2B5EF4-FFF2-40B4-BE49-F238E27FC236}">
                  <a16:creationId xmlns:a16="http://schemas.microsoft.com/office/drawing/2014/main" id="{B35ED567-21B0-412B-9DFF-1393FDF6B13E}"/>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110" name="Rectangle 109">
              <a:extLst>
                <a:ext uri="{FF2B5EF4-FFF2-40B4-BE49-F238E27FC236}">
                  <a16:creationId xmlns:a16="http://schemas.microsoft.com/office/drawing/2014/main" id="{25EF90D9-3CF8-450A-BC6A-FE069EBE0DE9}"/>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111" name="Oval 110">
              <a:extLst>
                <a:ext uri="{FF2B5EF4-FFF2-40B4-BE49-F238E27FC236}">
                  <a16:creationId xmlns:a16="http://schemas.microsoft.com/office/drawing/2014/main" id="{920442A9-016C-44B0-B495-8D1A15A03314}"/>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112" name="Freeform 39">
              <a:extLst>
                <a:ext uri="{FF2B5EF4-FFF2-40B4-BE49-F238E27FC236}">
                  <a16:creationId xmlns:a16="http://schemas.microsoft.com/office/drawing/2014/main" id="{33C26639-EF69-47DF-86F9-5ACD9DFF1565}"/>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113" name="Freeform 40">
              <a:extLst>
                <a:ext uri="{FF2B5EF4-FFF2-40B4-BE49-F238E27FC236}">
                  <a16:creationId xmlns:a16="http://schemas.microsoft.com/office/drawing/2014/main" id="{9218B652-D504-45C8-BB3A-A91C46912101}"/>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114" name="Freeform 41">
              <a:extLst>
                <a:ext uri="{FF2B5EF4-FFF2-40B4-BE49-F238E27FC236}">
                  <a16:creationId xmlns:a16="http://schemas.microsoft.com/office/drawing/2014/main" id="{F4B08F22-A91D-4A33-BD09-06A2D85601B0}"/>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grpSp>
      <p:grpSp>
        <p:nvGrpSpPr>
          <p:cNvPr id="189" name="Group 188">
            <a:extLst>
              <a:ext uri="{FF2B5EF4-FFF2-40B4-BE49-F238E27FC236}">
                <a16:creationId xmlns:a16="http://schemas.microsoft.com/office/drawing/2014/main" id="{963F14B5-98EB-4AC5-A0CE-06532A0A0B19}"/>
              </a:ext>
            </a:extLst>
          </p:cNvPr>
          <p:cNvGrpSpPr/>
          <p:nvPr/>
        </p:nvGrpSpPr>
        <p:grpSpPr>
          <a:xfrm>
            <a:off x="7239672" y="4934834"/>
            <a:ext cx="574029" cy="439972"/>
            <a:chOff x="2101632" y="5151658"/>
            <a:chExt cx="1186803" cy="1094514"/>
          </a:xfrm>
        </p:grpSpPr>
        <p:sp>
          <p:nvSpPr>
            <p:cNvPr id="190" name="Freeform 31">
              <a:extLst>
                <a:ext uri="{FF2B5EF4-FFF2-40B4-BE49-F238E27FC236}">
                  <a16:creationId xmlns:a16="http://schemas.microsoft.com/office/drawing/2014/main" id="{510839E7-FCC0-4D81-909E-6E0C08854086}"/>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191" name="Freeform 32">
              <a:extLst>
                <a:ext uri="{FF2B5EF4-FFF2-40B4-BE49-F238E27FC236}">
                  <a16:creationId xmlns:a16="http://schemas.microsoft.com/office/drawing/2014/main" id="{D25177EB-8A3D-4DEA-BC82-6B3FAC5E119F}"/>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192" name="Freeform 33">
              <a:extLst>
                <a:ext uri="{FF2B5EF4-FFF2-40B4-BE49-F238E27FC236}">
                  <a16:creationId xmlns:a16="http://schemas.microsoft.com/office/drawing/2014/main" id="{8145ADEE-A33A-46DB-AFD9-4AB70B713F11}"/>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193" name="Freeform 34">
              <a:extLst>
                <a:ext uri="{FF2B5EF4-FFF2-40B4-BE49-F238E27FC236}">
                  <a16:creationId xmlns:a16="http://schemas.microsoft.com/office/drawing/2014/main" id="{DAADCCAC-74C9-4DB2-8DD9-5DB6DD7609E7}"/>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194" name="Freeform 35">
              <a:extLst>
                <a:ext uri="{FF2B5EF4-FFF2-40B4-BE49-F238E27FC236}">
                  <a16:creationId xmlns:a16="http://schemas.microsoft.com/office/drawing/2014/main" id="{3B78BAF9-2834-4497-9E13-E51E48503D3D}"/>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195" name="Freeform 36">
              <a:extLst>
                <a:ext uri="{FF2B5EF4-FFF2-40B4-BE49-F238E27FC236}">
                  <a16:creationId xmlns:a16="http://schemas.microsoft.com/office/drawing/2014/main" id="{E51E52B6-1AD3-4220-96F0-4569D0EE8F8C}"/>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196" name="Rectangle 195">
              <a:extLst>
                <a:ext uri="{FF2B5EF4-FFF2-40B4-BE49-F238E27FC236}">
                  <a16:creationId xmlns:a16="http://schemas.microsoft.com/office/drawing/2014/main" id="{D5F9D835-D005-4E64-8D50-A7ABA3930316}"/>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197" name="Oval 196">
              <a:extLst>
                <a:ext uri="{FF2B5EF4-FFF2-40B4-BE49-F238E27FC236}">
                  <a16:creationId xmlns:a16="http://schemas.microsoft.com/office/drawing/2014/main" id="{1204457B-5D66-4B26-A397-07863AA3AF30}"/>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198" name="Freeform 39">
              <a:extLst>
                <a:ext uri="{FF2B5EF4-FFF2-40B4-BE49-F238E27FC236}">
                  <a16:creationId xmlns:a16="http://schemas.microsoft.com/office/drawing/2014/main" id="{559BAA36-20B2-496B-8462-C6C609A33065}"/>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199" name="Freeform 40">
              <a:extLst>
                <a:ext uri="{FF2B5EF4-FFF2-40B4-BE49-F238E27FC236}">
                  <a16:creationId xmlns:a16="http://schemas.microsoft.com/office/drawing/2014/main" id="{A0825E79-3A3D-40A7-B8B5-BB2C8256FA7F}"/>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200" name="Freeform 41">
              <a:extLst>
                <a:ext uri="{FF2B5EF4-FFF2-40B4-BE49-F238E27FC236}">
                  <a16:creationId xmlns:a16="http://schemas.microsoft.com/office/drawing/2014/main" id="{004CA306-C68B-4618-AB04-651E9C3D479B}"/>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grpSp>
      <p:sp>
        <p:nvSpPr>
          <p:cNvPr id="201" name="Rectangle 200">
            <a:extLst>
              <a:ext uri="{FF2B5EF4-FFF2-40B4-BE49-F238E27FC236}">
                <a16:creationId xmlns:a16="http://schemas.microsoft.com/office/drawing/2014/main" id="{03DF735B-F345-4DD7-9735-4E18010E8F22}"/>
              </a:ext>
            </a:extLst>
          </p:cNvPr>
          <p:cNvSpPr/>
          <p:nvPr/>
        </p:nvSpPr>
        <p:spPr bwMode="auto">
          <a:xfrm>
            <a:off x="7141570" y="4595780"/>
            <a:ext cx="2307587" cy="1122404"/>
          </a:xfrm>
          <a:prstGeom prst="rect">
            <a:avLst/>
          </a:prstGeom>
          <a:noFill/>
          <a:ln w="285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202" name="Group 201">
            <a:extLst>
              <a:ext uri="{FF2B5EF4-FFF2-40B4-BE49-F238E27FC236}">
                <a16:creationId xmlns:a16="http://schemas.microsoft.com/office/drawing/2014/main" id="{FA504BA7-D716-4A14-A74A-6384B9D5888D}"/>
              </a:ext>
            </a:extLst>
          </p:cNvPr>
          <p:cNvGrpSpPr/>
          <p:nvPr/>
        </p:nvGrpSpPr>
        <p:grpSpPr>
          <a:xfrm>
            <a:off x="7983206" y="4938944"/>
            <a:ext cx="574029" cy="439972"/>
            <a:chOff x="2101632" y="5151658"/>
            <a:chExt cx="1186803" cy="1094514"/>
          </a:xfrm>
        </p:grpSpPr>
        <p:sp>
          <p:nvSpPr>
            <p:cNvPr id="203" name="Freeform 31">
              <a:extLst>
                <a:ext uri="{FF2B5EF4-FFF2-40B4-BE49-F238E27FC236}">
                  <a16:creationId xmlns:a16="http://schemas.microsoft.com/office/drawing/2014/main" id="{D3177711-A853-4BB4-BFCC-2A6D2F2FC713}"/>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204" name="Freeform 32">
              <a:extLst>
                <a:ext uri="{FF2B5EF4-FFF2-40B4-BE49-F238E27FC236}">
                  <a16:creationId xmlns:a16="http://schemas.microsoft.com/office/drawing/2014/main" id="{7FC64236-1524-4F0D-89EF-236A6DCB2B0B}"/>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205" name="Freeform 33">
              <a:extLst>
                <a:ext uri="{FF2B5EF4-FFF2-40B4-BE49-F238E27FC236}">
                  <a16:creationId xmlns:a16="http://schemas.microsoft.com/office/drawing/2014/main" id="{BA60E149-1EF6-42C8-934B-AF2E67F8E9E9}"/>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206" name="Freeform 34">
              <a:extLst>
                <a:ext uri="{FF2B5EF4-FFF2-40B4-BE49-F238E27FC236}">
                  <a16:creationId xmlns:a16="http://schemas.microsoft.com/office/drawing/2014/main" id="{B4048B63-5C1C-4254-A34C-72D62A54F8EB}"/>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207" name="Freeform 35">
              <a:extLst>
                <a:ext uri="{FF2B5EF4-FFF2-40B4-BE49-F238E27FC236}">
                  <a16:creationId xmlns:a16="http://schemas.microsoft.com/office/drawing/2014/main" id="{15EEDB2B-6548-4A1C-895A-FEE38AA50A1E}"/>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208" name="Freeform 36">
              <a:extLst>
                <a:ext uri="{FF2B5EF4-FFF2-40B4-BE49-F238E27FC236}">
                  <a16:creationId xmlns:a16="http://schemas.microsoft.com/office/drawing/2014/main" id="{070C05CE-2046-45C1-96FA-14C251FEA010}"/>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209" name="Rectangle 208">
              <a:extLst>
                <a:ext uri="{FF2B5EF4-FFF2-40B4-BE49-F238E27FC236}">
                  <a16:creationId xmlns:a16="http://schemas.microsoft.com/office/drawing/2014/main" id="{BF925863-1F06-461D-ADFB-530A1B81FB02}"/>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210" name="Oval 209">
              <a:extLst>
                <a:ext uri="{FF2B5EF4-FFF2-40B4-BE49-F238E27FC236}">
                  <a16:creationId xmlns:a16="http://schemas.microsoft.com/office/drawing/2014/main" id="{AB4DB8C8-DBA9-49C1-BE1C-6AA2BC7D6D23}"/>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211" name="Freeform 39">
              <a:extLst>
                <a:ext uri="{FF2B5EF4-FFF2-40B4-BE49-F238E27FC236}">
                  <a16:creationId xmlns:a16="http://schemas.microsoft.com/office/drawing/2014/main" id="{3B3811D7-C0E9-498A-88A7-18745FD8BD15}"/>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212" name="Freeform 40">
              <a:extLst>
                <a:ext uri="{FF2B5EF4-FFF2-40B4-BE49-F238E27FC236}">
                  <a16:creationId xmlns:a16="http://schemas.microsoft.com/office/drawing/2014/main" id="{FB48EC24-F4DC-4C38-8A41-0657254A5B8B}"/>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213" name="Freeform 41">
              <a:extLst>
                <a:ext uri="{FF2B5EF4-FFF2-40B4-BE49-F238E27FC236}">
                  <a16:creationId xmlns:a16="http://schemas.microsoft.com/office/drawing/2014/main" id="{C3112540-641C-46A8-9BFB-A1DB0034A718}"/>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grpSp>
      <p:grpSp>
        <p:nvGrpSpPr>
          <p:cNvPr id="214" name="Group 213">
            <a:extLst>
              <a:ext uri="{FF2B5EF4-FFF2-40B4-BE49-F238E27FC236}">
                <a16:creationId xmlns:a16="http://schemas.microsoft.com/office/drawing/2014/main" id="{F486EEB7-33C0-4A4F-AA1E-BB631417AC98}"/>
              </a:ext>
            </a:extLst>
          </p:cNvPr>
          <p:cNvGrpSpPr/>
          <p:nvPr/>
        </p:nvGrpSpPr>
        <p:grpSpPr>
          <a:xfrm>
            <a:off x="8732245" y="4937002"/>
            <a:ext cx="574029" cy="439972"/>
            <a:chOff x="2101632" y="5151658"/>
            <a:chExt cx="1186803" cy="1094514"/>
          </a:xfrm>
        </p:grpSpPr>
        <p:sp>
          <p:nvSpPr>
            <p:cNvPr id="215" name="Freeform 31">
              <a:extLst>
                <a:ext uri="{FF2B5EF4-FFF2-40B4-BE49-F238E27FC236}">
                  <a16:creationId xmlns:a16="http://schemas.microsoft.com/office/drawing/2014/main" id="{5005AF1C-82DB-4F51-8F59-B64990D7E752}"/>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216" name="Freeform 32">
              <a:extLst>
                <a:ext uri="{FF2B5EF4-FFF2-40B4-BE49-F238E27FC236}">
                  <a16:creationId xmlns:a16="http://schemas.microsoft.com/office/drawing/2014/main" id="{F3DEF316-74FC-4C84-96EB-DDBFB38D5386}"/>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217" name="Freeform 33">
              <a:extLst>
                <a:ext uri="{FF2B5EF4-FFF2-40B4-BE49-F238E27FC236}">
                  <a16:creationId xmlns:a16="http://schemas.microsoft.com/office/drawing/2014/main" id="{FDEC0E2B-32BB-4D29-85C0-DA88E2280F1D}"/>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218" name="Freeform 34">
              <a:extLst>
                <a:ext uri="{FF2B5EF4-FFF2-40B4-BE49-F238E27FC236}">
                  <a16:creationId xmlns:a16="http://schemas.microsoft.com/office/drawing/2014/main" id="{B86E8FFB-3B11-4122-AC53-017EEB2D3749}"/>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219" name="Freeform 35">
              <a:extLst>
                <a:ext uri="{FF2B5EF4-FFF2-40B4-BE49-F238E27FC236}">
                  <a16:creationId xmlns:a16="http://schemas.microsoft.com/office/drawing/2014/main" id="{6BB3163E-F29C-44E2-B45F-9E00E37E65A3}"/>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220" name="Freeform 36">
              <a:extLst>
                <a:ext uri="{FF2B5EF4-FFF2-40B4-BE49-F238E27FC236}">
                  <a16:creationId xmlns:a16="http://schemas.microsoft.com/office/drawing/2014/main" id="{388F035C-8A52-476F-9621-1F1188854ED5}"/>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221" name="Rectangle 220">
              <a:extLst>
                <a:ext uri="{FF2B5EF4-FFF2-40B4-BE49-F238E27FC236}">
                  <a16:creationId xmlns:a16="http://schemas.microsoft.com/office/drawing/2014/main" id="{AFB2BC74-B72D-46CC-8659-71B9F764B623}"/>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222" name="Oval 221">
              <a:extLst>
                <a:ext uri="{FF2B5EF4-FFF2-40B4-BE49-F238E27FC236}">
                  <a16:creationId xmlns:a16="http://schemas.microsoft.com/office/drawing/2014/main" id="{196D68CB-F8F1-428E-AA13-6734574FE901}"/>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223" name="Freeform 39">
              <a:extLst>
                <a:ext uri="{FF2B5EF4-FFF2-40B4-BE49-F238E27FC236}">
                  <a16:creationId xmlns:a16="http://schemas.microsoft.com/office/drawing/2014/main" id="{06830C48-2F37-4DF0-8578-C15BD347BF1A}"/>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224" name="Freeform 40">
              <a:extLst>
                <a:ext uri="{FF2B5EF4-FFF2-40B4-BE49-F238E27FC236}">
                  <a16:creationId xmlns:a16="http://schemas.microsoft.com/office/drawing/2014/main" id="{FBDC63AF-ABC6-4E89-AE1A-49380E9E05BC}"/>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225" name="Freeform 41">
              <a:extLst>
                <a:ext uri="{FF2B5EF4-FFF2-40B4-BE49-F238E27FC236}">
                  <a16:creationId xmlns:a16="http://schemas.microsoft.com/office/drawing/2014/main" id="{04E0BE3B-7A27-4220-B866-E7B39AE766CA}"/>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grpSp>
      <p:pic>
        <p:nvPicPr>
          <p:cNvPr id="226" name="Picture 225">
            <a:extLst>
              <a:ext uri="{FF2B5EF4-FFF2-40B4-BE49-F238E27FC236}">
                <a16:creationId xmlns:a16="http://schemas.microsoft.com/office/drawing/2014/main" id="{370E3890-A372-4507-8776-05A0F4DE7939}"/>
              </a:ext>
            </a:extLst>
          </p:cNvPr>
          <p:cNvPicPr>
            <a:picLocks noChangeAspect="1"/>
          </p:cNvPicPr>
          <p:nvPr/>
        </p:nvPicPr>
        <p:blipFill>
          <a:blip r:embed="rId8"/>
          <a:stretch>
            <a:fillRect/>
          </a:stretch>
        </p:blipFill>
        <p:spPr>
          <a:xfrm>
            <a:off x="9582717" y="4345131"/>
            <a:ext cx="1593743" cy="1593743"/>
          </a:xfrm>
          <a:prstGeom prst="rect">
            <a:avLst/>
          </a:prstGeom>
        </p:spPr>
      </p:pic>
      <p:sp>
        <p:nvSpPr>
          <p:cNvPr id="227" name="Rectangle 226">
            <a:extLst>
              <a:ext uri="{FF2B5EF4-FFF2-40B4-BE49-F238E27FC236}">
                <a16:creationId xmlns:a16="http://schemas.microsoft.com/office/drawing/2014/main" id="{4B754FF9-8C21-4382-9B88-91DBBBA00F17}"/>
              </a:ext>
            </a:extLst>
          </p:cNvPr>
          <p:cNvSpPr/>
          <p:nvPr/>
        </p:nvSpPr>
        <p:spPr bwMode="auto">
          <a:xfrm>
            <a:off x="275483" y="6218191"/>
            <a:ext cx="5790376" cy="62913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dirty="0">
                <a:gradFill>
                  <a:gsLst>
                    <a:gs pos="5439">
                      <a:srgbClr val="F8F8F8"/>
                    </a:gs>
                    <a:gs pos="10000">
                      <a:srgbClr val="F8F8F8"/>
                    </a:gs>
                  </a:gsLst>
                  <a:lin ang="5400000" scaled="0"/>
                </a:gradFill>
                <a:latin typeface="Segoe UI"/>
              </a:rPr>
              <a:t>Failover from your data center</a:t>
            </a:r>
          </a:p>
        </p:txBody>
      </p:sp>
      <p:sp>
        <p:nvSpPr>
          <p:cNvPr id="228" name="Rectangle 227">
            <a:extLst>
              <a:ext uri="{FF2B5EF4-FFF2-40B4-BE49-F238E27FC236}">
                <a16:creationId xmlns:a16="http://schemas.microsoft.com/office/drawing/2014/main" id="{B5235B98-B74F-4101-8347-D35F64E679A7}"/>
              </a:ext>
            </a:extLst>
          </p:cNvPr>
          <p:cNvSpPr/>
          <p:nvPr/>
        </p:nvSpPr>
        <p:spPr bwMode="auto">
          <a:xfrm>
            <a:off x="6411087" y="6211947"/>
            <a:ext cx="5790376" cy="62913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dirty="0">
                <a:gradFill>
                  <a:gsLst>
                    <a:gs pos="5439">
                      <a:srgbClr val="F8F8F8"/>
                    </a:gs>
                    <a:gs pos="10000">
                      <a:srgbClr val="F8F8F8"/>
                    </a:gs>
                  </a:gsLst>
                  <a:lin ang="5400000" scaled="0"/>
                </a:gradFill>
                <a:latin typeface="Segoe UI"/>
              </a:rPr>
              <a:t>Failover between regions in Azure</a:t>
            </a:r>
          </a:p>
        </p:txBody>
      </p:sp>
    </p:spTree>
    <p:extLst>
      <p:ext uri="{BB962C8B-B14F-4D97-AF65-F5344CB8AC3E}">
        <p14:creationId xmlns:p14="http://schemas.microsoft.com/office/powerpoint/2010/main" val="829988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Migrate Servers to Azure</a:t>
            </a:r>
          </a:p>
        </p:txBody>
      </p:sp>
      <p:sp>
        <p:nvSpPr>
          <p:cNvPr id="4" name="Text Placeholder 3"/>
          <p:cNvSpPr>
            <a:spLocks noGrp="1"/>
          </p:cNvSpPr>
          <p:nvPr>
            <p:ph type="body" sz="quarter" idx="10"/>
          </p:nvPr>
        </p:nvSpPr>
        <p:spPr>
          <a:xfrm>
            <a:off x="4291902" y="1058862"/>
            <a:ext cx="7869937" cy="5718489"/>
          </a:xfrm>
        </p:spPr>
        <p:txBody>
          <a:bodyPr/>
          <a:lstStyle/>
          <a:p>
            <a:pPr marL="0" indent="0">
              <a:buNone/>
            </a:pPr>
            <a:r>
              <a:rPr lang="en-US" sz="4000" dirty="0">
                <a:gradFill>
                  <a:gsLst>
                    <a:gs pos="1250">
                      <a:srgbClr val="0078D7"/>
                    </a:gs>
                    <a:gs pos="99000">
                      <a:srgbClr val="0078D7"/>
                    </a:gs>
                  </a:gsLst>
                  <a:lin ang="5400000" scaled="0"/>
                </a:gradFill>
                <a:latin typeface="Segoe UI Light"/>
              </a:rPr>
              <a:t>Migrate from multiple environments </a:t>
            </a:r>
          </a:p>
          <a:p>
            <a:pPr marL="0" indent="0">
              <a:buNone/>
            </a:pPr>
            <a:r>
              <a:rPr lang="en-US" sz="2400" dirty="0">
                <a:gradFill>
                  <a:gsLst>
                    <a:gs pos="1250">
                      <a:srgbClr val="505050"/>
                    </a:gs>
                    <a:gs pos="100000">
                      <a:srgbClr val="505050"/>
                    </a:gs>
                  </a:gsLst>
                  <a:lin ang="5400000" scaled="0"/>
                </a:gradFill>
                <a:latin typeface="+mn-lt"/>
              </a:rPr>
              <a:t>VMware, Hyper-V, physical, Azure and Amazon Web Services</a:t>
            </a:r>
          </a:p>
          <a:p>
            <a:pPr marL="0" indent="0">
              <a:buNone/>
            </a:pPr>
            <a:r>
              <a:rPr lang="en-US" sz="4000" dirty="0">
                <a:gradFill>
                  <a:gsLst>
                    <a:gs pos="1250">
                      <a:srgbClr val="0078D7"/>
                    </a:gs>
                    <a:gs pos="99000">
                      <a:srgbClr val="0078D7"/>
                    </a:gs>
                  </a:gsLst>
                  <a:lin ang="5400000" scaled="0"/>
                </a:gradFill>
                <a:latin typeface="Segoe UI Light"/>
              </a:rPr>
              <a:t>No-impact migration testing </a:t>
            </a:r>
          </a:p>
          <a:p>
            <a:pPr marL="0" indent="0">
              <a:buNone/>
            </a:pPr>
            <a:r>
              <a:rPr lang="en-US" sz="2400" dirty="0">
                <a:solidFill>
                  <a:schemeClr val="tx1"/>
                </a:solidFill>
                <a:latin typeface="Segoe UI Semilight" panose="020B0402040204020203" pitchFamily="34" charset="0"/>
                <a:cs typeface="Segoe UI Semilight" panose="020B0402040204020203" pitchFamily="34" charset="0"/>
              </a:rPr>
              <a:t>When replicating workloads into Azure, execute tests to ensure readiness</a:t>
            </a:r>
          </a:p>
          <a:p>
            <a:pPr marL="0" indent="0">
              <a:buNone/>
            </a:pPr>
            <a:r>
              <a:rPr lang="en-US" sz="4000" dirty="0">
                <a:gradFill>
                  <a:gsLst>
                    <a:gs pos="1250">
                      <a:srgbClr val="0078D7"/>
                    </a:gs>
                    <a:gs pos="99000">
                      <a:srgbClr val="0078D7"/>
                    </a:gs>
                  </a:gsLst>
                  <a:lin ang="5400000" scaled="0"/>
                </a:gradFill>
                <a:latin typeface="Segoe UI Light"/>
              </a:rPr>
              <a:t>Move applications with near-zero downtime</a:t>
            </a:r>
          </a:p>
          <a:p>
            <a:pPr marL="0" indent="0">
              <a:buNone/>
            </a:pPr>
            <a:r>
              <a:rPr lang="en-US" sz="2400" dirty="0">
                <a:solidFill>
                  <a:schemeClr val="tx1"/>
                </a:solidFill>
                <a:latin typeface="Segoe UI Semilight" panose="020B0402040204020203" pitchFamily="34" charset="0"/>
                <a:cs typeface="Segoe UI Semilight" panose="020B0402040204020203" pitchFamily="34" charset="0"/>
              </a:rPr>
              <a:t>Move a single application or an entire datacenter to the cloud with minimal impact to production users</a:t>
            </a:r>
          </a:p>
        </p:txBody>
      </p:sp>
      <p:grpSp>
        <p:nvGrpSpPr>
          <p:cNvPr id="3" name="Group 2"/>
          <p:cNvGrpSpPr/>
          <p:nvPr/>
        </p:nvGrpSpPr>
        <p:grpSpPr>
          <a:xfrm>
            <a:off x="350837" y="1363662"/>
            <a:ext cx="3426473" cy="4953000"/>
            <a:chOff x="350837" y="1363662"/>
            <a:chExt cx="3426473" cy="4953000"/>
          </a:xfrm>
        </p:grpSpPr>
        <p:grpSp>
          <p:nvGrpSpPr>
            <p:cNvPr id="5" name="Group 4"/>
            <p:cNvGrpSpPr/>
            <p:nvPr/>
          </p:nvGrpSpPr>
          <p:grpSpPr>
            <a:xfrm>
              <a:off x="731838" y="1363662"/>
              <a:ext cx="3045472" cy="4953000"/>
              <a:chOff x="7473485" y="1074632"/>
              <a:chExt cx="2527300" cy="4614213"/>
            </a:xfrm>
          </p:grpSpPr>
          <p:grpSp>
            <p:nvGrpSpPr>
              <p:cNvPr id="6" name="Group 4"/>
              <p:cNvGrpSpPr>
                <a:grpSpLocks noChangeAspect="1"/>
              </p:cNvGrpSpPr>
              <p:nvPr/>
            </p:nvGrpSpPr>
            <p:grpSpPr bwMode="auto">
              <a:xfrm>
                <a:off x="7473485" y="1137482"/>
                <a:ext cx="2527300" cy="4551363"/>
                <a:chOff x="4714" y="676"/>
                <a:chExt cx="1592" cy="2867"/>
              </a:xfrm>
            </p:grpSpPr>
            <p:sp>
              <p:nvSpPr>
                <p:cNvPr id="9" name="AutoShape 3"/>
                <p:cNvSpPr>
                  <a:spLocks noChangeAspect="1" noChangeArrowheads="1" noTextEdit="1"/>
                </p:cNvSpPr>
                <p:nvPr/>
              </p:nvSpPr>
              <p:spPr bwMode="auto">
                <a:xfrm>
                  <a:off x="4714" y="678"/>
                  <a:ext cx="1592" cy="2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5"/>
                <p:cNvSpPr>
                  <a:spLocks/>
                </p:cNvSpPr>
                <p:nvPr/>
              </p:nvSpPr>
              <p:spPr bwMode="auto">
                <a:xfrm>
                  <a:off x="5219" y="3144"/>
                  <a:ext cx="467" cy="393"/>
                </a:xfrm>
                <a:custGeom>
                  <a:avLst/>
                  <a:gdLst>
                    <a:gd name="T0" fmla="*/ 258 w 467"/>
                    <a:gd name="T1" fmla="*/ 66 h 393"/>
                    <a:gd name="T2" fmla="*/ 258 w 467"/>
                    <a:gd name="T3" fmla="*/ 0 h 393"/>
                    <a:gd name="T4" fmla="*/ 308 w 467"/>
                    <a:gd name="T5" fmla="*/ 0 h 393"/>
                    <a:gd name="T6" fmla="*/ 308 w 467"/>
                    <a:gd name="T7" fmla="*/ 66 h 393"/>
                    <a:gd name="T8" fmla="*/ 326 w 467"/>
                    <a:gd name="T9" fmla="*/ 66 h 393"/>
                    <a:gd name="T10" fmla="*/ 326 w 467"/>
                    <a:gd name="T11" fmla="*/ 0 h 393"/>
                    <a:gd name="T12" fmla="*/ 377 w 467"/>
                    <a:gd name="T13" fmla="*/ 0 h 393"/>
                    <a:gd name="T14" fmla="*/ 377 w 467"/>
                    <a:gd name="T15" fmla="*/ 66 h 393"/>
                    <a:gd name="T16" fmla="*/ 467 w 467"/>
                    <a:gd name="T17" fmla="*/ 66 h 393"/>
                    <a:gd name="T18" fmla="*/ 467 w 467"/>
                    <a:gd name="T19" fmla="*/ 83 h 393"/>
                    <a:gd name="T20" fmla="*/ 446 w 467"/>
                    <a:gd name="T21" fmla="*/ 83 h 393"/>
                    <a:gd name="T22" fmla="*/ 446 w 467"/>
                    <a:gd name="T23" fmla="*/ 393 h 393"/>
                    <a:gd name="T24" fmla="*/ 21 w 467"/>
                    <a:gd name="T25" fmla="*/ 393 h 393"/>
                    <a:gd name="T26" fmla="*/ 21 w 467"/>
                    <a:gd name="T27" fmla="*/ 83 h 393"/>
                    <a:gd name="T28" fmla="*/ 0 w 467"/>
                    <a:gd name="T29" fmla="*/ 83 h 393"/>
                    <a:gd name="T30" fmla="*/ 0 w 467"/>
                    <a:gd name="T31" fmla="*/ 66 h 393"/>
                    <a:gd name="T32" fmla="*/ 258 w 467"/>
                    <a:gd name="T33" fmla="*/ 66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7" h="393">
                      <a:moveTo>
                        <a:pt x="258" y="66"/>
                      </a:moveTo>
                      <a:lnTo>
                        <a:pt x="258" y="0"/>
                      </a:lnTo>
                      <a:lnTo>
                        <a:pt x="308" y="0"/>
                      </a:lnTo>
                      <a:lnTo>
                        <a:pt x="308" y="66"/>
                      </a:lnTo>
                      <a:lnTo>
                        <a:pt x="326" y="66"/>
                      </a:lnTo>
                      <a:lnTo>
                        <a:pt x="326" y="0"/>
                      </a:lnTo>
                      <a:lnTo>
                        <a:pt x="377" y="0"/>
                      </a:lnTo>
                      <a:lnTo>
                        <a:pt x="377" y="66"/>
                      </a:lnTo>
                      <a:lnTo>
                        <a:pt x="467" y="66"/>
                      </a:lnTo>
                      <a:lnTo>
                        <a:pt x="467" y="83"/>
                      </a:lnTo>
                      <a:lnTo>
                        <a:pt x="446" y="83"/>
                      </a:lnTo>
                      <a:lnTo>
                        <a:pt x="446" y="393"/>
                      </a:lnTo>
                      <a:lnTo>
                        <a:pt x="21" y="393"/>
                      </a:lnTo>
                      <a:lnTo>
                        <a:pt x="21" y="83"/>
                      </a:lnTo>
                      <a:lnTo>
                        <a:pt x="0" y="83"/>
                      </a:lnTo>
                      <a:lnTo>
                        <a:pt x="0" y="66"/>
                      </a:lnTo>
                      <a:lnTo>
                        <a:pt x="258" y="66"/>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6"/>
                <p:cNvSpPr>
                  <a:spLocks noChangeArrowheads="1"/>
                </p:cNvSpPr>
                <p:nvPr/>
              </p:nvSpPr>
              <p:spPr bwMode="auto">
                <a:xfrm>
                  <a:off x="5517" y="3510"/>
                  <a:ext cx="160" cy="27"/>
                </a:xfrm>
                <a:prstGeom prst="rect">
                  <a:avLst/>
                </a:prstGeom>
                <a:solidFill>
                  <a:srgbClr val="95959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7"/>
                <p:cNvSpPr>
                  <a:spLocks noChangeArrowheads="1"/>
                </p:cNvSpPr>
                <p:nvPr/>
              </p:nvSpPr>
              <p:spPr bwMode="auto">
                <a:xfrm>
                  <a:off x="5156" y="3510"/>
                  <a:ext cx="459" cy="27"/>
                </a:xfrm>
                <a:prstGeom prst="rect">
                  <a:avLst/>
                </a:prstGeom>
                <a:solidFill>
                  <a:srgbClr val="95959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p:cNvSpPr>
                <p:nvPr/>
              </p:nvSpPr>
              <p:spPr bwMode="auto">
                <a:xfrm>
                  <a:off x="5662" y="2918"/>
                  <a:ext cx="487" cy="577"/>
                </a:xfrm>
                <a:custGeom>
                  <a:avLst/>
                  <a:gdLst>
                    <a:gd name="T0" fmla="*/ 443 w 487"/>
                    <a:gd name="T1" fmla="*/ 0 h 577"/>
                    <a:gd name="T2" fmla="*/ 0 w 487"/>
                    <a:gd name="T3" fmla="*/ 0 h 577"/>
                    <a:gd name="T4" fmla="*/ 0 w 487"/>
                    <a:gd name="T5" fmla="*/ 217 h 577"/>
                    <a:gd name="T6" fmla="*/ 0 w 487"/>
                    <a:gd name="T7" fmla="*/ 577 h 577"/>
                    <a:gd name="T8" fmla="*/ 487 w 487"/>
                    <a:gd name="T9" fmla="*/ 577 h 577"/>
                    <a:gd name="T10" fmla="*/ 487 w 487"/>
                    <a:gd name="T11" fmla="*/ 0 h 577"/>
                    <a:gd name="T12" fmla="*/ 443 w 487"/>
                    <a:gd name="T13" fmla="*/ 0 h 577"/>
                    <a:gd name="T14" fmla="*/ 443 w 487"/>
                    <a:gd name="T15" fmla="*/ 0 h 5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7" h="577">
                      <a:moveTo>
                        <a:pt x="443" y="0"/>
                      </a:moveTo>
                      <a:lnTo>
                        <a:pt x="0" y="0"/>
                      </a:lnTo>
                      <a:lnTo>
                        <a:pt x="0" y="217"/>
                      </a:lnTo>
                      <a:lnTo>
                        <a:pt x="0" y="577"/>
                      </a:lnTo>
                      <a:lnTo>
                        <a:pt x="487" y="577"/>
                      </a:lnTo>
                      <a:lnTo>
                        <a:pt x="487" y="0"/>
                      </a:lnTo>
                      <a:lnTo>
                        <a:pt x="443" y="0"/>
                      </a:lnTo>
                      <a:lnTo>
                        <a:pt x="443" y="0"/>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p:nvSpPr>
              <p:spPr bwMode="auto">
                <a:xfrm>
                  <a:off x="5662" y="2918"/>
                  <a:ext cx="443" cy="217"/>
                </a:xfrm>
                <a:custGeom>
                  <a:avLst/>
                  <a:gdLst>
                    <a:gd name="T0" fmla="*/ 0 w 443"/>
                    <a:gd name="T1" fmla="*/ 0 h 217"/>
                    <a:gd name="T2" fmla="*/ 0 w 443"/>
                    <a:gd name="T3" fmla="*/ 217 h 217"/>
                    <a:gd name="T4" fmla="*/ 443 w 443"/>
                    <a:gd name="T5" fmla="*/ 0 h 217"/>
                    <a:gd name="T6" fmla="*/ 0 w 443"/>
                    <a:gd name="T7" fmla="*/ 0 h 217"/>
                    <a:gd name="T8" fmla="*/ 0 w 443"/>
                    <a:gd name="T9" fmla="*/ 0 h 217"/>
                  </a:gdLst>
                  <a:ahLst/>
                  <a:cxnLst>
                    <a:cxn ang="0">
                      <a:pos x="T0" y="T1"/>
                    </a:cxn>
                    <a:cxn ang="0">
                      <a:pos x="T2" y="T3"/>
                    </a:cxn>
                    <a:cxn ang="0">
                      <a:pos x="T4" y="T5"/>
                    </a:cxn>
                    <a:cxn ang="0">
                      <a:pos x="T6" y="T7"/>
                    </a:cxn>
                    <a:cxn ang="0">
                      <a:pos x="T8" y="T9"/>
                    </a:cxn>
                  </a:cxnLst>
                  <a:rect l="0" t="0" r="r" b="b"/>
                  <a:pathLst>
                    <a:path w="443" h="217">
                      <a:moveTo>
                        <a:pt x="0" y="0"/>
                      </a:moveTo>
                      <a:lnTo>
                        <a:pt x="0" y="217"/>
                      </a:lnTo>
                      <a:lnTo>
                        <a:pt x="443" y="0"/>
                      </a:lnTo>
                      <a:lnTo>
                        <a:pt x="0" y="0"/>
                      </a:lnTo>
                      <a:lnTo>
                        <a:pt x="0" y="0"/>
                      </a:lnTo>
                      <a:close/>
                    </a:path>
                  </a:pathLst>
                </a:custGeom>
                <a:solidFill>
                  <a:srgbClr val="6E6F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p:cNvSpPr>
                <p:nvPr/>
              </p:nvSpPr>
              <p:spPr bwMode="auto">
                <a:xfrm>
                  <a:off x="5706" y="3276"/>
                  <a:ext cx="442" cy="219"/>
                </a:xfrm>
                <a:custGeom>
                  <a:avLst/>
                  <a:gdLst>
                    <a:gd name="T0" fmla="*/ 442 w 442"/>
                    <a:gd name="T1" fmla="*/ 219 h 219"/>
                    <a:gd name="T2" fmla="*/ 442 w 442"/>
                    <a:gd name="T3" fmla="*/ 0 h 219"/>
                    <a:gd name="T4" fmla="*/ 0 w 442"/>
                    <a:gd name="T5" fmla="*/ 219 h 219"/>
                    <a:gd name="T6" fmla="*/ 442 w 442"/>
                    <a:gd name="T7" fmla="*/ 219 h 219"/>
                    <a:gd name="T8" fmla="*/ 442 w 442"/>
                    <a:gd name="T9" fmla="*/ 219 h 219"/>
                  </a:gdLst>
                  <a:ahLst/>
                  <a:cxnLst>
                    <a:cxn ang="0">
                      <a:pos x="T0" y="T1"/>
                    </a:cxn>
                    <a:cxn ang="0">
                      <a:pos x="T2" y="T3"/>
                    </a:cxn>
                    <a:cxn ang="0">
                      <a:pos x="T4" y="T5"/>
                    </a:cxn>
                    <a:cxn ang="0">
                      <a:pos x="T6" y="T7"/>
                    </a:cxn>
                    <a:cxn ang="0">
                      <a:pos x="T8" y="T9"/>
                    </a:cxn>
                  </a:cxnLst>
                  <a:rect l="0" t="0" r="r" b="b"/>
                  <a:pathLst>
                    <a:path w="442" h="219">
                      <a:moveTo>
                        <a:pt x="442" y="219"/>
                      </a:moveTo>
                      <a:lnTo>
                        <a:pt x="442" y="0"/>
                      </a:lnTo>
                      <a:lnTo>
                        <a:pt x="0" y="219"/>
                      </a:lnTo>
                      <a:lnTo>
                        <a:pt x="442" y="219"/>
                      </a:lnTo>
                      <a:lnTo>
                        <a:pt x="442" y="219"/>
                      </a:lnTo>
                      <a:close/>
                    </a:path>
                  </a:pathLst>
                </a:custGeom>
                <a:solidFill>
                  <a:srgbClr val="4241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1"/>
                <p:cNvSpPr>
                  <a:spLocks/>
                </p:cNvSpPr>
                <p:nvPr/>
              </p:nvSpPr>
              <p:spPr bwMode="auto">
                <a:xfrm>
                  <a:off x="5662" y="3495"/>
                  <a:ext cx="487" cy="44"/>
                </a:xfrm>
                <a:custGeom>
                  <a:avLst/>
                  <a:gdLst>
                    <a:gd name="T0" fmla="*/ 487 w 487"/>
                    <a:gd name="T1" fmla="*/ 44 h 44"/>
                    <a:gd name="T2" fmla="*/ 0 w 487"/>
                    <a:gd name="T3" fmla="*/ 44 h 44"/>
                    <a:gd name="T4" fmla="*/ 0 w 487"/>
                    <a:gd name="T5" fmla="*/ 0 h 44"/>
                    <a:gd name="T6" fmla="*/ 487 w 487"/>
                    <a:gd name="T7" fmla="*/ 0 h 44"/>
                    <a:gd name="T8" fmla="*/ 487 w 487"/>
                    <a:gd name="T9" fmla="*/ 44 h 44"/>
                    <a:gd name="T10" fmla="*/ 487 w 487"/>
                    <a:gd name="T11" fmla="*/ 44 h 44"/>
                  </a:gdLst>
                  <a:ahLst/>
                  <a:cxnLst>
                    <a:cxn ang="0">
                      <a:pos x="T0" y="T1"/>
                    </a:cxn>
                    <a:cxn ang="0">
                      <a:pos x="T2" y="T3"/>
                    </a:cxn>
                    <a:cxn ang="0">
                      <a:pos x="T4" y="T5"/>
                    </a:cxn>
                    <a:cxn ang="0">
                      <a:pos x="T6" y="T7"/>
                    </a:cxn>
                    <a:cxn ang="0">
                      <a:pos x="T8" y="T9"/>
                    </a:cxn>
                    <a:cxn ang="0">
                      <a:pos x="T10" y="T11"/>
                    </a:cxn>
                  </a:cxnLst>
                  <a:rect l="0" t="0" r="r" b="b"/>
                  <a:pathLst>
                    <a:path w="487" h="44">
                      <a:moveTo>
                        <a:pt x="487" y="44"/>
                      </a:moveTo>
                      <a:lnTo>
                        <a:pt x="0" y="44"/>
                      </a:lnTo>
                      <a:lnTo>
                        <a:pt x="0" y="0"/>
                      </a:lnTo>
                      <a:lnTo>
                        <a:pt x="487" y="0"/>
                      </a:lnTo>
                      <a:lnTo>
                        <a:pt x="487" y="44"/>
                      </a:lnTo>
                      <a:lnTo>
                        <a:pt x="487" y="44"/>
                      </a:lnTo>
                      <a:close/>
                    </a:path>
                  </a:pathLst>
                </a:custGeom>
                <a:solidFill>
                  <a:srgbClr val="4241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2"/>
                <p:cNvSpPr>
                  <a:spLocks noChangeArrowheads="1"/>
                </p:cNvSpPr>
                <p:nvPr/>
              </p:nvSpPr>
              <p:spPr bwMode="auto">
                <a:xfrm>
                  <a:off x="5640" y="2907"/>
                  <a:ext cx="533" cy="17"/>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3"/>
                <p:cNvSpPr>
                  <a:spLocks noChangeArrowheads="1"/>
                </p:cNvSpPr>
                <p:nvPr/>
              </p:nvSpPr>
              <p:spPr bwMode="auto">
                <a:xfrm>
                  <a:off x="5928" y="3411"/>
                  <a:ext cx="54" cy="108"/>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4"/>
                <p:cNvSpPr>
                  <a:spLocks noChangeArrowheads="1"/>
                </p:cNvSpPr>
                <p:nvPr/>
              </p:nvSpPr>
              <p:spPr bwMode="auto">
                <a:xfrm>
                  <a:off x="5831" y="3411"/>
                  <a:ext cx="56" cy="108"/>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5"/>
                <p:cNvSpPr>
                  <a:spLocks noChangeArrowheads="1"/>
                </p:cNvSpPr>
                <p:nvPr/>
              </p:nvSpPr>
              <p:spPr bwMode="auto">
                <a:xfrm>
                  <a:off x="5735" y="3056"/>
                  <a:ext cx="343" cy="55"/>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6"/>
                <p:cNvSpPr>
                  <a:spLocks noChangeArrowheads="1"/>
                </p:cNvSpPr>
                <p:nvPr/>
              </p:nvSpPr>
              <p:spPr bwMode="auto">
                <a:xfrm>
                  <a:off x="5735" y="3153"/>
                  <a:ext cx="343" cy="5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7"/>
                <p:cNvSpPr>
                  <a:spLocks noChangeArrowheads="1"/>
                </p:cNvSpPr>
                <p:nvPr/>
              </p:nvSpPr>
              <p:spPr bwMode="auto">
                <a:xfrm>
                  <a:off x="5735" y="3249"/>
                  <a:ext cx="343" cy="55"/>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8"/>
                <p:cNvSpPr>
                  <a:spLocks noChangeArrowheads="1"/>
                </p:cNvSpPr>
                <p:nvPr/>
              </p:nvSpPr>
              <p:spPr bwMode="auto">
                <a:xfrm>
                  <a:off x="5735" y="3346"/>
                  <a:ext cx="343" cy="55"/>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9"/>
                <p:cNvSpPr>
                  <a:spLocks noChangeArrowheads="1"/>
                </p:cNvSpPr>
                <p:nvPr/>
              </p:nvSpPr>
              <p:spPr bwMode="auto">
                <a:xfrm>
                  <a:off x="5735" y="2959"/>
                  <a:ext cx="343" cy="55"/>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0"/>
                <p:cNvSpPr>
                  <a:spLocks/>
                </p:cNvSpPr>
                <p:nvPr/>
              </p:nvSpPr>
              <p:spPr bwMode="auto">
                <a:xfrm>
                  <a:off x="5055" y="3502"/>
                  <a:ext cx="607" cy="35"/>
                </a:xfrm>
                <a:custGeom>
                  <a:avLst/>
                  <a:gdLst>
                    <a:gd name="T0" fmla="*/ 0 w 607"/>
                    <a:gd name="T1" fmla="*/ 0 h 35"/>
                    <a:gd name="T2" fmla="*/ 607 w 607"/>
                    <a:gd name="T3" fmla="*/ 0 h 35"/>
                    <a:gd name="T4" fmla="*/ 607 w 607"/>
                    <a:gd name="T5" fmla="*/ 35 h 35"/>
                    <a:gd name="T6" fmla="*/ 0 w 607"/>
                    <a:gd name="T7" fmla="*/ 35 h 35"/>
                    <a:gd name="T8" fmla="*/ 0 w 607"/>
                    <a:gd name="T9" fmla="*/ 0 h 35"/>
                    <a:gd name="T10" fmla="*/ 0 w 607"/>
                    <a:gd name="T11" fmla="*/ 0 h 35"/>
                  </a:gdLst>
                  <a:ahLst/>
                  <a:cxnLst>
                    <a:cxn ang="0">
                      <a:pos x="T0" y="T1"/>
                    </a:cxn>
                    <a:cxn ang="0">
                      <a:pos x="T2" y="T3"/>
                    </a:cxn>
                    <a:cxn ang="0">
                      <a:pos x="T4" y="T5"/>
                    </a:cxn>
                    <a:cxn ang="0">
                      <a:pos x="T6" y="T7"/>
                    </a:cxn>
                    <a:cxn ang="0">
                      <a:pos x="T8" y="T9"/>
                    </a:cxn>
                    <a:cxn ang="0">
                      <a:pos x="T10" y="T11"/>
                    </a:cxn>
                  </a:cxnLst>
                  <a:rect l="0" t="0" r="r" b="b"/>
                  <a:pathLst>
                    <a:path w="607" h="35">
                      <a:moveTo>
                        <a:pt x="0" y="0"/>
                      </a:moveTo>
                      <a:lnTo>
                        <a:pt x="607" y="0"/>
                      </a:lnTo>
                      <a:lnTo>
                        <a:pt x="607" y="35"/>
                      </a:lnTo>
                      <a:lnTo>
                        <a:pt x="0" y="35"/>
                      </a:lnTo>
                      <a:lnTo>
                        <a:pt x="0" y="0"/>
                      </a:lnTo>
                      <a:lnTo>
                        <a:pt x="0" y="0"/>
                      </a:lnTo>
                      <a:close/>
                    </a:path>
                  </a:pathLst>
                </a:custGeom>
                <a:solidFill>
                  <a:srgbClr val="2483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1"/>
                <p:cNvSpPr>
                  <a:spLocks/>
                </p:cNvSpPr>
                <p:nvPr/>
              </p:nvSpPr>
              <p:spPr bwMode="auto">
                <a:xfrm>
                  <a:off x="5119" y="3379"/>
                  <a:ext cx="34" cy="123"/>
                </a:xfrm>
                <a:custGeom>
                  <a:avLst/>
                  <a:gdLst>
                    <a:gd name="T0" fmla="*/ 0 w 34"/>
                    <a:gd name="T1" fmla="*/ 0 h 123"/>
                    <a:gd name="T2" fmla="*/ 34 w 34"/>
                    <a:gd name="T3" fmla="*/ 0 h 123"/>
                    <a:gd name="T4" fmla="*/ 34 w 34"/>
                    <a:gd name="T5" fmla="*/ 123 h 123"/>
                    <a:gd name="T6" fmla="*/ 0 w 34"/>
                    <a:gd name="T7" fmla="*/ 123 h 123"/>
                    <a:gd name="T8" fmla="*/ 0 w 34"/>
                    <a:gd name="T9" fmla="*/ 0 h 123"/>
                    <a:gd name="T10" fmla="*/ 0 w 34"/>
                    <a:gd name="T11" fmla="*/ 0 h 123"/>
                  </a:gdLst>
                  <a:ahLst/>
                  <a:cxnLst>
                    <a:cxn ang="0">
                      <a:pos x="T0" y="T1"/>
                    </a:cxn>
                    <a:cxn ang="0">
                      <a:pos x="T2" y="T3"/>
                    </a:cxn>
                    <a:cxn ang="0">
                      <a:pos x="T4" y="T5"/>
                    </a:cxn>
                    <a:cxn ang="0">
                      <a:pos x="T6" y="T7"/>
                    </a:cxn>
                    <a:cxn ang="0">
                      <a:pos x="T8" y="T9"/>
                    </a:cxn>
                    <a:cxn ang="0">
                      <a:pos x="T10" y="T11"/>
                    </a:cxn>
                  </a:cxnLst>
                  <a:rect l="0" t="0" r="r" b="b"/>
                  <a:pathLst>
                    <a:path w="34" h="123">
                      <a:moveTo>
                        <a:pt x="0" y="0"/>
                      </a:moveTo>
                      <a:lnTo>
                        <a:pt x="34" y="0"/>
                      </a:lnTo>
                      <a:lnTo>
                        <a:pt x="34" y="123"/>
                      </a:lnTo>
                      <a:lnTo>
                        <a:pt x="0" y="123"/>
                      </a:lnTo>
                      <a:lnTo>
                        <a:pt x="0" y="0"/>
                      </a:lnTo>
                      <a:lnTo>
                        <a:pt x="0" y="0"/>
                      </a:lnTo>
                      <a:close/>
                    </a:path>
                  </a:pathLst>
                </a:custGeom>
                <a:solidFill>
                  <a:srgbClr val="CCA6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Oval 22"/>
                <p:cNvSpPr>
                  <a:spLocks noChangeArrowheads="1"/>
                </p:cNvSpPr>
                <p:nvPr/>
              </p:nvSpPr>
              <p:spPr bwMode="auto">
                <a:xfrm>
                  <a:off x="5055" y="3266"/>
                  <a:ext cx="156" cy="157"/>
                </a:xfrm>
                <a:prstGeom prst="ellipse">
                  <a:avLst/>
                </a:prstGeom>
                <a:solidFill>
                  <a:srgbClr val="2483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Oval 23"/>
                <p:cNvSpPr>
                  <a:spLocks noChangeArrowheads="1"/>
                </p:cNvSpPr>
                <p:nvPr/>
              </p:nvSpPr>
              <p:spPr bwMode="auto">
                <a:xfrm>
                  <a:off x="5074" y="3185"/>
                  <a:ext cx="116" cy="116"/>
                </a:xfrm>
                <a:prstGeom prst="ellipse">
                  <a:avLst/>
                </a:prstGeom>
                <a:solidFill>
                  <a:srgbClr val="2483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4"/>
                <p:cNvSpPr>
                  <a:spLocks/>
                </p:cNvSpPr>
                <p:nvPr/>
              </p:nvSpPr>
              <p:spPr bwMode="auto">
                <a:xfrm>
                  <a:off x="5328" y="3379"/>
                  <a:ext cx="33" cy="123"/>
                </a:xfrm>
                <a:custGeom>
                  <a:avLst/>
                  <a:gdLst>
                    <a:gd name="T0" fmla="*/ 0 w 33"/>
                    <a:gd name="T1" fmla="*/ 0 h 123"/>
                    <a:gd name="T2" fmla="*/ 33 w 33"/>
                    <a:gd name="T3" fmla="*/ 0 h 123"/>
                    <a:gd name="T4" fmla="*/ 33 w 33"/>
                    <a:gd name="T5" fmla="*/ 123 h 123"/>
                    <a:gd name="T6" fmla="*/ 0 w 33"/>
                    <a:gd name="T7" fmla="*/ 123 h 123"/>
                    <a:gd name="T8" fmla="*/ 0 w 33"/>
                    <a:gd name="T9" fmla="*/ 0 h 123"/>
                    <a:gd name="T10" fmla="*/ 0 w 33"/>
                    <a:gd name="T11" fmla="*/ 0 h 123"/>
                  </a:gdLst>
                  <a:ahLst/>
                  <a:cxnLst>
                    <a:cxn ang="0">
                      <a:pos x="T0" y="T1"/>
                    </a:cxn>
                    <a:cxn ang="0">
                      <a:pos x="T2" y="T3"/>
                    </a:cxn>
                    <a:cxn ang="0">
                      <a:pos x="T4" y="T5"/>
                    </a:cxn>
                    <a:cxn ang="0">
                      <a:pos x="T6" y="T7"/>
                    </a:cxn>
                    <a:cxn ang="0">
                      <a:pos x="T8" y="T9"/>
                    </a:cxn>
                    <a:cxn ang="0">
                      <a:pos x="T10" y="T11"/>
                    </a:cxn>
                  </a:cxnLst>
                  <a:rect l="0" t="0" r="r" b="b"/>
                  <a:pathLst>
                    <a:path w="33" h="123">
                      <a:moveTo>
                        <a:pt x="0" y="0"/>
                      </a:moveTo>
                      <a:lnTo>
                        <a:pt x="33" y="0"/>
                      </a:lnTo>
                      <a:lnTo>
                        <a:pt x="33" y="123"/>
                      </a:lnTo>
                      <a:lnTo>
                        <a:pt x="0" y="123"/>
                      </a:lnTo>
                      <a:lnTo>
                        <a:pt x="0" y="0"/>
                      </a:lnTo>
                      <a:lnTo>
                        <a:pt x="0" y="0"/>
                      </a:lnTo>
                      <a:close/>
                    </a:path>
                  </a:pathLst>
                </a:custGeom>
                <a:solidFill>
                  <a:srgbClr val="CCA6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Oval 25"/>
                <p:cNvSpPr>
                  <a:spLocks noChangeArrowheads="1"/>
                </p:cNvSpPr>
                <p:nvPr/>
              </p:nvSpPr>
              <p:spPr bwMode="auto">
                <a:xfrm>
                  <a:off x="5264" y="3267"/>
                  <a:ext cx="162" cy="163"/>
                </a:xfrm>
                <a:prstGeom prst="ellipse">
                  <a:avLst/>
                </a:prstGeom>
                <a:solidFill>
                  <a:srgbClr val="2483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Oval 26"/>
                <p:cNvSpPr>
                  <a:spLocks noChangeArrowheads="1"/>
                </p:cNvSpPr>
                <p:nvPr/>
              </p:nvSpPr>
              <p:spPr bwMode="auto">
                <a:xfrm>
                  <a:off x="5287" y="3185"/>
                  <a:ext cx="116" cy="116"/>
                </a:xfrm>
                <a:prstGeom prst="ellipse">
                  <a:avLst/>
                </a:prstGeom>
                <a:solidFill>
                  <a:srgbClr val="2483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7"/>
                <p:cNvSpPr>
                  <a:spLocks/>
                </p:cNvSpPr>
                <p:nvPr/>
              </p:nvSpPr>
              <p:spPr bwMode="auto">
                <a:xfrm>
                  <a:off x="6148" y="3502"/>
                  <a:ext cx="99" cy="35"/>
                </a:xfrm>
                <a:custGeom>
                  <a:avLst/>
                  <a:gdLst>
                    <a:gd name="T0" fmla="*/ 0 w 99"/>
                    <a:gd name="T1" fmla="*/ 0 h 35"/>
                    <a:gd name="T2" fmla="*/ 99 w 99"/>
                    <a:gd name="T3" fmla="*/ 0 h 35"/>
                    <a:gd name="T4" fmla="*/ 99 w 99"/>
                    <a:gd name="T5" fmla="*/ 35 h 35"/>
                    <a:gd name="T6" fmla="*/ 0 w 99"/>
                    <a:gd name="T7" fmla="*/ 35 h 35"/>
                    <a:gd name="T8" fmla="*/ 0 w 99"/>
                    <a:gd name="T9" fmla="*/ 0 h 35"/>
                    <a:gd name="T10" fmla="*/ 0 w 99"/>
                    <a:gd name="T11" fmla="*/ 0 h 35"/>
                  </a:gdLst>
                  <a:ahLst/>
                  <a:cxnLst>
                    <a:cxn ang="0">
                      <a:pos x="T0" y="T1"/>
                    </a:cxn>
                    <a:cxn ang="0">
                      <a:pos x="T2" y="T3"/>
                    </a:cxn>
                    <a:cxn ang="0">
                      <a:pos x="T4" y="T5"/>
                    </a:cxn>
                    <a:cxn ang="0">
                      <a:pos x="T6" y="T7"/>
                    </a:cxn>
                    <a:cxn ang="0">
                      <a:pos x="T8" y="T9"/>
                    </a:cxn>
                    <a:cxn ang="0">
                      <a:pos x="T10" y="T11"/>
                    </a:cxn>
                  </a:cxnLst>
                  <a:rect l="0" t="0" r="r" b="b"/>
                  <a:pathLst>
                    <a:path w="99" h="35">
                      <a:moveTo>
                        <a:pt x="0" y="0"/>
                      </a:moveTo>
                      <a:lnTo>
                        <a:pt x="99" y="0"/>
                      </a:lnTo>
                      <a:lnTo>
                        <a:pt x="99" y="35"/>
                      </a:lnTo>
                      <a:lnTo>
                        <a:pt x="0" y="35"/>
                      </a:lnTo>
                      <a:lnTo>
                        <a:pt x="0" y="0"/>
                      </a:lnTo>
                      <a:lnTo>
                        <a:pt x="0" y="0"/>
                      </a:lnTo>
                      <a:close/>
                    </a:path>
                  </a:pathLst>
                </a:custGeom>
                <a:solidFill>
                  <a:srgbClr val="2483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8"/>
                <p:cNvSpPr>
                  <a:spLocks/>
                </p:cNvSpPr>
                <p:nvPr/>
              </p:nvSpPr>
              <p:spPr bwMode="auto">
                <a:xfrm>
                  <a:off x="5052" y="1115"/>
                  <a:ext cx="1254" cy="875"/>
                </a:xfrm>
                <a:custGeom>
                  <a:avLst/>
                  <a:gdLst>
                    <a:gd name="T0" fmla="*/ 681 w 832"/>
                    <a:gd name="T1" fmla="*/ 232 h 581"/>
                    <a:gd name="T2" fmla="*/ 681 w 832"/>
                    <a:gd name="T3" fmla="*/ 220 h 581"/>
                    <a:gd name="T4" fmla="*/ 559 w 832"/>
                    <a:gd name="T5" fmla="*/ 0 h 581"/>
                    <a:gd name="T6" fmla="*/ 0 w 832"/>
                    <a:gd name="T7" fmla="*/ 559 h 581"/>
                    <a:gd name="T8" fmla="*/ 69 w 832"/>
                    <a:gd name="T9" fmla="*/ 581 h 581"/>
                    <a:gd name="T10" fmla="*/ 92 w 832"/>
                    <a:gd name="T11" fmla="*/ 581 h 581"/>
                    <a:gd name="T12" fmla="*/ 113 w 832"/>
                    <a:gd name="T13" fmla="*/ 581 h 581"/>
                    <a:gd name="T14" fmla="*/ 538 w 832"/>
                    <a:gd name="T15" fmla="*/ 581 h 581"/>
                    <a:gd name="T16" fmla="*/ 547 w 832"/>
                    <a:gd name="T17" fmla="*/ 581 h 581"/>
                    <a:gd name="T18" fmla="*/ 557 w 832"/>
                    <a:gd name="T19" fmla="*/ 581 h 581"/>
                    <a:gd name="T20" fmla="*/ 589 w 832"/>
                    <a:gd name="T21" fmla="*/ 581 h 581"/>
                    <a:gd name="T22" fmla="*/ 656 w 832"/>
                    <a:gd name="T23" fmla="*/ 581 h 581"/>
                    <a:gd name="T24" fmla="*/ 832 w 832"/>
                    <a:gd name="T25" fmla="*/ 405 h 581"/>
                    <a:gd name="T26" fmla="*/ 681 w 832"/>
                    <a:gd name="T27" fmla="*/ 23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2" h="581">
                      <a:moveTo>
                        <a:pt x="681" y="232"/>
                      </a:moveTo>
                      <a:cubicBezTo>
                        <a:pt x="681" y="228"/>
                        <a:pt x="681" y="223"/>
                        <a:pt x="681" y="220"/>
                      </a:cubicBezTo>
                      <a:cubicBezTo>
                        <a:pt x="681" y="127"/>
                        <a:pt x="632" y="46"/>
                        <a:pt x="559" y="0"/>
                      </a:cubicBezTo>
                      <a:cubicBezTo>
                        <a:pt x="0" y="559"/>
                        <a:pt x="0" y="559"/>
                        <a:pt x="0" y="559"/>
                      </a:cubicBezTo>
                      <a:cubicBezTo>
                        <a:pt x="21" y="570"/>
                        <a:pt x="44" y="578"/>
                        <a:pt x="69" y="581"/>
                      </a:cubicBezTo>
                      <a:cubicBezTo>
                        <a:pt x="76" y="581"/>
                        <a:pt x="85" y="581"/>
                        <a:pt x="92" y="581"/>
                      </a:cubicBezTo>
                      <a:cubicBezTo>
                        <a:pt x="99" y="581"/>
                        <a:pt x="106" y="581"/>
                        <a:pt x="113" y="581"/>
                      </a:cubicBezTo>
                      <a:cubicBezTo>
                        <a:pt x="208" y="581"/>
                        <a:pt x="432" y="581"/>
                        <a:pt x="538" y="581"/>
                      </a:cubicBezTo>
                      <a:cubicBezTo>
                        <a:pt x="542" y="581"/>
                        <a:pt x="544" y="581"/>
                        <a:pt x="547" y="581"/>
                      </a:cubicBezTo>
                      <a:cubicBezTo>
                        <a:pt x="557" y="581"/>
                        <a:pt x="557" y="581"/>
                        <a:pt x="557" y="581"/>
                      </a:cubicBezTo>
                      <a:cubicBezTo>
                        <a:pt x="563" y="581"/>
                        <a:pt x="578" y="581"/>
                        <a:pt x="589" y="581"/>
                      </a:cubicBezTo>
                      <a:cubicBezTo>
                        <a:pt x="656" y="581"/>
                        <a:pt x="656" y="581"/>
                        <a:pt x="656" y="581"/>
                      </a:cubicBezTo>
                      <a:cubicBezTo>
                        <a:pt x="754" y="579"/>
                        <a:pt x="832" y="501"/>
                        <a:pt x="832" y="405"/>
                      </a:cubicBezTo>
                      <a:cubicBezTo>
                        <a:pt x="832" y="317"/>
                        <a:pt x="766" y="244"/>
                        <a:pt x="681" y="232"/>
                      </a:cubicBezTo>
                      <a:close/>
                    </a:path>
                  </a:pathLst>
                </a:custGeom>
                <a:solidFill>
                  <a:srgbClr val="2173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9"/>
                <p:cNvSpPr>
                  <a:spLocks/>
                </p:cNvSpPr>
                <p:nvPr/>
              </p:nvSpPr>
              <p:spPr bwMode="auto">
                <a:xfrm>
                  <a:off x="4881" y="1055"/>
                  <a:ext cx="1013" cy="902"/>
                </a:xfrm>
                <a:custGeom>
                  <a:avLst/>
                  <a:gdLst>
                    <a:gd name="T0" fmla="*/ 533 w 672"/>
                    <a:gd name="T1" fmla="*/ 0 h 599"/>
                    <a:gd name="T2" fmla="*/ 316 w 672"/>
                    <a:gd name="T3" fmla="*/ 116 h 599"/>
                    <a:gd name="T4" fmla="*/ 245 w 672"/>
                    <a:gd name="T5" fmla="*/ 97 h 599"/>
                    <a:gd name="T6" fmla="*/ 161 w 672"/>
                    <a:gd name="T7" fmla="*/ 122 h 599"/>
                    <a:gd name="T8" fmla="*/ 94 w 672"/>
                    <a:gd name="T9" fmla="*/ 244 h 599"/>
                    <a:gd name="T10" fmla="*/ 0 w 672"/>
                    <a:gd name="T11" fmla="*/ 416 h 599"/>
                    <a:gd name="T12" fmla="*/ 113 w 672"/>
                    <a:gd name="T13" fmla="*/ 599 h 599"/>
                    <a:gd name="T14" fmla="*/ 672 w 672"/>
                    <a:gd name="T15" fmla="*/ 40 h 599"/>
                    <a:gd name="T16" fmla="*/ 533 w 672"/>
                    <a:gd name="T17" fmla="*/ 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2" h="599">
                      <a:moveTo>
                        <a:pt x="533" y="0"/>
                      </a:moveTo>
                      <a:cubicBezTo>
                        <a:pt x="443" y="0"/>
                        <a:pt x="363" y="46"/>
                        <a:pt x="316" y="116"/>
                      </a:cubicBezTo>
                      <a:cubicBezTo>
                        <a:pt x="295" y="104"/>
                        <a:pt x="271" y="97"/>
                        <a:pt x="245" y="97"/>
                      </a:cubicBezTo>
                      <a:cubicBezTo>
                        <a:pt x="214" y="97"/>
                        <a:pt x="185" y="106"/>
                        <a:pt x="161" y="122"/>
                      </a:cubicBezTo>
                      <a:cubicBezTo>
                        <a:pt x="121" y="148"/>
                        <a:pt x="95" y="193"/>
                        <a:pt x="94" y="244"/>
                      </a:cubicBezTo>
                      <a:cubicBezTo>
                        <a:pt x="38" y="281"/>
                        <a:pt x="0" y="345"/>
                        <a:pt x="0" y="416"/>
                      </a:cubicBezTo>
                      <a:cubicBezTo>
                        <a:pt x="0" y="496"/>
                        <a:pt x="46" y="565"/>
                        <a:pt x="113" y="599"/>
                      </a:cubicBezTo>
                      <a:cubicBezTo>
                        <a:pt x="672" y="40"/>
                        <a:pt x="672" y="40"/>
                        <a:pt x="672" y="40"/>
                      </a:cubicBezTo>
                      <a:cubicBezTo>
                        <a:pt x="632" y="14"/>
                        <a:pt x="584" y="0"/>
                        <a:pt x="533" y="0"/>
                      </a:cubicBezTo>
                      <a:close/>
                    </a:path>
                  </a:pathLst>
                </a:custGeom>
                <a:solidFill>
                  <a:srgbClr val="0F81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0"/>
                <p:cNvSpPr>
                  <a:spLocks/>
                </p:cNvSpPr>
                <p:nvPr/>
              </p:nvSpPr>
              <p:spPr bwMode="auto">
                <a:xfrm>
                  <a:off x="5002" y="1067"/>
                  <a:ext cx="647" cy="500"/>
                </a:xfrm>
                <a:custGeom>
                  <a:avLst/>
                  <a:gdLst>
                    <a:gd name="T0" fmla="*/ 41 w 429"/>
                    <a:gd name="T1" fmla="*/ 148 h 332"/>
                    <a:gd name="T2" fmla="*/ 254 w 429"/>
                    <a:gd name="T3" fmla="*/ 119 h 332"/>
                    <a:gd name="T4" fmla="*/ 308 w 429"/>
                    <a:gd name="T5" fmla="*/ 218 h 332"/>
                    <a:gd name="T6" fmla="*/ 308 w 429"/>
                    <a:gd name="T7" fmla="*/ 218 h 332"/>
                    <a:gd name="T8" fmla="*/ 241 w 429"/>
                    <a:gd name="T9" fmla="*/ 226 h 332"/>
                    <a:gd name="T10" fmla="*/ 348 w 429"/>
                    <a:gd name="T11" fmla="*/ 332 h 332"/>
                    <a:gd name="T12" fmla="*/ 429 w 429"/>
                    <a:gd name="T13" fmla="*/ 204 h 332"/>
                    <a:gd name="T14" fmla="*/ 370 w 429"/>
                    <a:gd name="T15" fmla="*/ 211 h 332"/>
                    <a:gd name="T16" fmla="*/ 370 w 429"/>
                    <a:gd name="T17" fmla="*/ 211 h 332"/>
                    <a:gd name="T18" fmla="*/ 293 w 429"/>
                    <a:gd name="T19" fmla="*/ 72 h 332"/>
                    <a:gd name="T20" fmla="*/ 0 w 429"/>
                    <a:gd name="T21" fmla="*/ 101 h 332"/>
                    <a:gd name="T22" fmla="*/ 41 w 429"/>
                    <a:gd name="T23" fmla="*/ 148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9" h="332">
                      <a:moveTo>
                        <a:pt x="41" y="148"/>
                      </a:moveTo>
                      <a:cubicBezTo>
                        <a:pt x="91" y="79"/>
                        <a:pt x="188" y="66"/>
                        <a:pt x="254" y="119"/>
                      </a:cubicBezTo>
                      <a:cubicBezTo>
                        <a:pt x="285" y="145"/>
                        <a:pt x="304" y="180"/>
                        <a:pt x="308" y="218"/>
                      </a:cubicBezTo>
                      <a:cubicBezTo>
                        <a:pt x="308" y="218"/>
                        <a:pt x="308" y="218"/>
                        <a:pt x="308" y="218"/>
                      </a:cubicBezTo>
                      <a:cubicBezTo>
                        <a:pt x="241" y="226"/>
                        <a:pt x="241" y="226"/>
                        <a:pt x="241" y="226"/>
                      </a:cubicBezTo>
                      <a:cubicBezTo>
                        <a:pt x="348" y="332"/>
                        <a:pt x="348" y="332"/>
                        <a:pt x="348" y="332"/>
                      </a:cubicBezTo>
                      <a:cubicBezTo>
                        <a:pt x="429" y="204"/>
                        <a:pt x="429" y="204"/>
                        <a:pt x="429" y="204"/>
                      </a:cubicBezTo>
                      <a:cubicBezTo>
                        <a:pt x="370" y="211"/>
                        <a:pt x="370" y="211"/>
                        <a:pt x="370" y="211"/>
                      </a:cubicBezTo>
                      <a:cubicBezTo>
                        <a:pt x="370" y="211"/>
                        <a:pt x="370" y="211"/>
                        <a:pt x="370" y="211"/>
                      </a:cubicBezTo>
                      <a:cubicBezTo>
                        <a:pt x="364" y="158"/>
                        <a:pt x="338" y="107"/>
                        <a:pt x="293" y="72"/>
                      </a:cubicBezTo>
                      <a:cubicBezTo>
                        <a:pt x="204" y="0"/>
                        <a:pt x="73" y="13"/>
                        <a:pt x="0" y="101"/>
                      </a:cubicBezTo>
                      <a:lnTo>
                        <a:pt x="41" y="1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1"/>
                <p:cNvSpPr>
                  <a:spLocks/>
                </p:cNvSpPr>
                <p:nvPr/>
              </p:nvSpPr>
              <p:spPr bwMode="auto">
                <a:xfrm>
                  <a:off x="4715" y="676"/>
                  <a:ext cx="917" cy="713"/>
                </a:xfrm>
                <a:custGeom>
                  <a:avLst/>
                  <a:gdLst>
                    <a:gd name="T0" fmla="*/ 86 w 608"/>
                    <a:gd name="T1" fmla="*/ 460 h 473"/>
                    <a:gd name="T2" fmla="*/ 121 w 608"/>
                    <a:gd name="T3" fmla="*/ 473 h 473"/>
                    <a:gd name="T4" fmla="*/ 138 w 608"/>
                    <a:gd name="T5" fmla="*/ 457 h 473"/>
                    <a:gd name="T6" fmla="*/ 232 w 608"/>
                    <a:gd name="T7" fmla="*/ 315 h 473"/>
                    <a:gd name="T8" fmla="*/ 355 w 608"/>
                    <a:gd name="T9" fmla="*/ 278 h 473"/>
                    <a:gd name="T10" fmla="*/ 404 w 608"/>
                    <a:gd name="T11" fmla="*/ 283 h 473"/>
                    <a:gd name="T12" fmla="*/ 608 w 608"/>
                    <a:gd name="T13" fmla="*/ 182 h 473"/>
                    <a:gd name="T14" fmla="*/ 515 w 608"/>
                    <a:gd name="T15" fmla="*/ 31 h 473"/>
                    <a:gd name="T16" fmla="*/ 409 w 608"/>
                    <a:gd name="T17" fmla="*/ 0 h 473"/>
                    <a:gd name="T18" fmla="*/ 242 w 608"/>
                    <a:gd name="T19" fmla="*/ 89 h 473"/>
                    <a:gd name="T20" fmla="*/ 188 w 608"/>
                    <a:gd name="T21" fmla="*/ 74 h 473"/>
                    <a:gd name="T22" fmla="*/ 123 w 608"/>
                    <a:gd name="T23" fmla="*/ 94 h 473"/>
                    <a:gd name="T24" fmla="*/ 72 w 608"/>
                    <a:gd name="T25" fmla="*/ 188 h 473"/>
                    <a:gd name="T26" fmla="*/ 0 w 608"/>
                    <a:gd name="T27" fmla="*/ 319 h 473"/>
                    <a:gd name="T28" fmla="*/ 86 w 608"/>
                    <a:gd name="T29" fmla="*/ 460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8" h="473">
                      <a:moveTo>
                        <a:pt x="86" y="460"/>
                      </a:moveTo>
                      <a:cubicBezTo>
                        <a:pt x="97" y="466"/>
                        <a:pt x="109" y="470"/>
                        <a:pt x="121" y="473"/>
                      </a:cubicBezTo>
                      <a:cubicBezTo>
                        <a:pt x="126" y="468"/>
                        <a:pt x="132" y="462"/>
                        <a:pt x="138" y="457"/>
                      </a:cubicBezTo>
                      <a:cubicBezTo>
                        <a:pt x="148" y="400"/>
                        <a:pt x="182" y="348"/>
                        <a:pt x="232" y="315"/>
                      </a:cubicBezTo>
                      <a:cubicBezTo>
                        <a:pt x="268" y="290"/>
                        <a:pt x="311" y="278"/>
                        <a:pt x="355" y="278"/>
                      </a:cubicBezTo>
                      <a:cubicBezTo>
                        <a:pt x="371" y="278"/>
                        <a:pt x="388" y="279"/>
                        <a:pt x="404" y="283"/>
                      </a:cubicBezTo>
                      <a:cubicBezTo>
                        <a:pt x="458" y="227"/>
                        <a:pt x="530" y="191"/>
                        <a:pt x="608" y="182"/>
                      </a:cubicBezTo>
                      <a:cubicBezTo>
                        <a:pt x="602" y="118"/>
                        <a:pt x="567" y="63"/>
                        <a:pt x="515" y="31"/>
                      </a:cubicBezTo>
                      <a:cubicBezTo>
                        <a:pt x="484" y="11"/>
                        <a:pt x="448" y="0"/>
                        <a:pt x="409" y="0"/>
                      </a:cubicBezTo>
                      <a:cubicBezTo>
                        <a:pt x="339" y="0"/>
                        <a:pt x="278" y="36"/>
                        <a:pt x="242" y="89"/>
                      </a:cubicBezTo>
                      <a:cubicBezTo>
                        <a:pt x="226" y="80"/>
                        <a:pt x="208" y="74"/>
                        <a:pt x="188" y="74"/>
                      </a:cubicBezTo>
                      <a:cubicBezTo>
                        <a:pt x="164" y="74"/>
                        <a:pt x="141" y="82"/>
                        <a:pt x="123" y="94"/>
                      </a:cubicBezTo>
                      <a:cubicBezTo>
                        <a:pt x="93" y="114"/>
                        <a:pt x="73" y="149"/>
                        <a:pt x="72" y="188"/>
                      </a:cubicBezTo>
                      <a:cubicBezTo>
                        <a:pt x="29" y="216"/>
                        <a:pt x="0" y="265"/>
                        <a:pt x="0" y="319"/>
                      </a:cubicBezTo>
                      <a:cubicBezTo>
                        <a:pt x="0" y="381"/>
                        <a:pt x="35" y="434"/>
                        <a:pt x="86" y="460"/>
                      </a:cubicBezTo>
                      <a:close/>
                    </a:path>
                  </a:pathLst>
                </a:custGeom>
                <a:solidFill>
                  <a:srgbClr val="FFB0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35"/>
                <p:cNvSpPr>
                  <a:spLocks/>
                </p:cNvSpPr>
                <p:nvPr/>
              </p:nvSpPr>
              <p:spPr bwMode="auto">
                <a:xfrm>
                  <a:off x="5343" y="2445"/>
                  <a:ext cx="256" cy="435"/>
                </a:xfrm>
                <a:custGeom>
                  <a:avLst/>
                  <a:gdLst>
                    <a:gd name="T0" fmla="*/ 170 w 170"/>
                    <a:gd name="T1" fmla="*/ 98 h 289"/>
                    <a:gd name="T2" fmla="*/ 169 w 170"/>
                    <a:gd name="T3" fmla="*/ 289 h 289"/>
                    <a:gd name="T4" fmla="*/ 0 w 170"/>
                    <a:gd name="T5" fmla="*/ 192 h 289"/>
                    <a:gd name="T6" fmla="*/ 1 w 170"/>
                    <a:gd name="T7" fmla="*/ 0 h 289"/>
                    <a:gd name="T8" fmla="*/ 170 w 170"/>
                    <a:gd name="T9" fmla="*/ 98 h 289"/>
                    <a:gd name="T10" fmla="*/ 170 w 170"/>
                    <a:gd name="T11" fmla="*/ 98 h 289"/>
                  </a:gdLst>
                  <a:ahLst/>
                  <a:cxnLst>
                    <a:cxn ang="0">
                      <a:pos x="T0" y="T1"/>
                    </a:cxn>
                    <a:cxn ang="0">
                      <a:pos x="T2" y="T3"/>
                    </a:cxn>
                    <a:cxn ang="0">
                      <a:pos x="T4" y="T5"/>
                    </a:cxn>
                    <a:cxn ang="0">
                      <a:pos x="T6" y="T7"/>
                    </a:cxn>
                    <a:cxn ang="0">
                      <a:pos x="T8" y="T9"/>
                    </a:cxn>
                    <a:cxn ang="0">
                      <a:pos x="T10" y="T11"/>
                    </a:cxn>
                  </a:cxnLst>
                  <a:rect l="0" t="0" r="r" b="b"/>
                  <a:pathLst>
                    <a:path w="170" h="289">
                      <a:moveTo>
                        <a:pt x="170" y="98"/>
                      </a:moveTo>
                      <a:cubicBezTo>
                        <a:pt x="169" y="162"/>
                        <a:pt x="169" y="225"/>
                        <a:pt x="169" y="289"/>
                      </a:cubicBezTo>
                      <a:cubicBezTo>
                        <a:pt x="0" y="192"/>
                        <a:pt x="0" y="192"/>
                        <a:pt x="0" y="192"/>
                      </a:cubicBezTo>
                      <a:cubicBezTo>
                        <a:pt x="0" y="128"/>
                        <a:pt x="1" y="64"/>
                        <a:pt x="1" y="0"/>
                      </a:cubicBezTo>
                      <a:cubicBezTo>
                        <a:pt x="170" y="98"/>
                        <a:pt x="170" y="98"/>
                        <a:pt x="170" y="98"/>
                      </a:cubicBezTo>
                      <a:cubicBezTo>
                        <a:pt x="170" y="98"/>
                        <a:pt x="170" y="98"/>
                        <a:pt x="170" y="98"/>
                      </a:cubicBezTo>
                      <a:close/>
                    </a:path>
                  </a:pathLst>
                </a:custGeom>
                <a:solidFill>
                  <a:srgbClr val="90C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6"/>
                <p:cNvSpPr>
                  <a:spLocks/>
                </p:cNvSpPr>
                <p:nvPr/>
              </p:nvSpPr>
              <p:spPr bwMode="auto">
                <a:xfrm>
                  <a:off x="5597" y="2445"/>
                  <a:ext cx="255" cy="434"/>
                </a:xfrm>
                <a:custGeom>
                  <a:avLst/>
                  <a:gdLst>
                    <a:gd name="T0" fmla="*/ 0 w 169"/>
                    <a:gd name="T1" fmla="*/ 97 h 288"/>
                    <a:gd name="T2" fmla="*/ 0 w 169"/>
                    <a:gd name="T3" fmla="*/ 288 h 288"/>
                    <a:gd name="T4" fmla="*/ 169 w 169"/>
                    <a:gd name="T5" fmla="*/ 192 h 288"/>
                    <a:gd name="T6" fmla="*/ 169 w 169"/>
                    <a:gd name="T7" fmla="*/ 0 h 288"/>
                    <a:gd name="T8" fmla="*/ 0 w 169"/>
                    <a:gd name="T9" fmla="*/ 97 h 288"/>
                    <a:gd name="T10" fmla="*/ 0 w 169"/>
                    <a:gd name="T11" fmla="*/ 97 h 288"/>
                  </a:gdLst>
                  <a:ahLst/>
                  <a:cxnLst>
                    <a:cxn ang="0">
                      <a:pos x="T0" y="T1"/>
                    </a:cxn>
                    <a:cxn ang="0">
                      <a:pos x="T2" y="T3"/>
                    </a:cxn>
                    <a:cxn ang="0">
                      <a:pos x="T4" y="T5"/>
                    </a:cxn>
                    <a:cxn ang="0">
                      <a:pos x="T6" y="T7"/>
                    </a:cxn>
                    <a:cxn ang="0">
                      <a:pos x="T8" y="T9"/>
                    </a:cxn>
                    <a:cxn ang="0">
                      <a:pos x="T10" y="T11"/>
                    </a:cxn>
                  </a:cxnLst>
                  <a:rect l="0" t="0" r="r" b="b"/>
                  <a:pathLst>
                    <a:path w="169" h="288">
                      <a:moveTo>
                        <a:pt x="0" y="97"/>
                      </a:moveTo>
                      <a:cubicBezTo>
                        <a:pt x="0" y="161"/>
                        <a:pt x="0" y="224"/>
                        <a:pt x="0" y="288"/>
                      </a:cubicBezTo>
                      <a:cubicBezTo>
                        <a:pt x="169" y="192"/>
                        <a:pt x="169" y="192"/>
                        <a:pt x="169" y="192"/>
                      </a:cubicBezTo>
                      <a:cubicBezTo>
                        <a:pt x="169" y="0"/>
                        <a:pt x="169" y="0"/>
                        <a:pt x="169" y="0"/>
                      </a:cubicBezTo>
                      <a:cubicBezTo>
                        <a:pt x="0" y="97"/>
                        <a:pt x="0" y="97"/>
                        <a:pt x="0" y="97"/>
                      </a:cubicBezTo>
                      <a:cubicBezTo>
                        <a:pt x="0" y="97"/>
                        <a:pt x="0" y="97"/>
                        <a:pt x="0" y="97"/>
                      </a:cubicBezTo>
                      <a:close/>
                    </a:path>
                  </a:pathLst>
                </a:custGeom>
                <a:solidFill>
                  <a:srgbClr val="0069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37"/>
                <p:cNvSpPr>
                  <a:spLocks/>
                </p:cNvSpPr>
                <p:nvPr/>
              </p:nvSpPr>
              <p:spPr bwMode="auto">
                <a:xfrm>
                  <a:off x="5344" y="2300"/>
                  <a:ext cx="508" cy="293"/>
                </a:xfrm>
                <a:custGeom>
                  <a:avLst/>
                  <a:gdLst>
                    <a:gd name="T0" fmla="*/ 253 w 508"/>
                    <a:gd name="T1" fmla="*/ 293 h 293"/>
                    <a:gd name="T2" fmla="*/ 0 w 508"/>
                    <a:gd name="T3" fmla="*/ 146 h 293"/>
                    <a:gd name="T4" fmla="*/ 252 w 508"/>
                    <a:gd name="T5" fmla="*/ 0 h 293"/>
                    <a:gd name="T6" fmla="*/ 508 w 508"/>
                    <a:gd name="T7" fmla="*/ 146 h 293"/>
                    <a:gd name="T8" fmla="*/ 253 w 508"/>
                    <a:gd name="T9" fmla="*/ 293 h 293"/>
                    <a:gd name="T10" fmla="*/ 253 w 508"/>
                    <a:gd name="T11" fmla="*/ 293 h 293"/>
                    <a:gd name="T12" fmla="*/ 253 w 508"/>
                    <a:gd name="T13" fmla="*/ 293 h 293"/>
                  </a:gdLst>
                  <a:ahLst/>
                  <a:cxnLst>
                    <a:cxn ang="0">
                      <a:pos x="T0" y="T1"/>
                    </a:cxn>
                    <a:cxn ang="0">
                      <a:pos x="T2" y="T3"/>
                    </a:cxn>
                    <a:cxn ang="0">
                      <a:pos x="T4" y="T5"/>
                    </a:cxn>
                    <a:cxn ang="0">
                      <a:pos x="T6" y="T7"/>
                    </a:cxn>
                    <a:cxn ang="0">
                      <a:pos x="T8" y="T9"/>
                    </a:cxn>
                    <a:cxn ang="0">
                      <a:pos x="T10" y="T11"/>
                    </a:cxn>
                    <a:cxn ang="0">
                      <a:pos x="T12" y="T13"/>
                    </a:cxn>
                  </a:cxnLst>
                  <a:rect l="0" t="0" r="r" b="b"/>
                  <a:pathLst>
                    <a:path w="508" h="293">
                      <a:moveTo>
                        <a:pt x="253" y="293"/>
                      </a:moveTo>
                      <a:lnTo>
                        <a:pt x="0" y="146"/>
                      </a:lnTo>
                      <a:lnTo>
                        <a:pt x="252" y="0"/>
                      </a:lnTo>
                      <a:lnTo>
                        <a:pt x="508" y="146"/>
                      </a:lnTo>
                      <a:lnTo>
                        <a:pt x="253" y="293"/>
                      </a:lnTo>
                      <a:lnTo>
                        <a:pt x="253" y="293"/>
                      </a:lnTo>
                      <a:lnTo>
                        <a:pt x="253" y="293"/>
                      </a:lnTo>
                      <a:close/>
                    </a:path>
                  </a:pathLst>
                </a:custGeom>
                <a:solidFill>
                  <a:srgbClr val="49AA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41"/>
                <p:cNvSpPr>
                  <a:spLocks/>
                </p:cNvSpPr>
                <p:nvPr/>
              </p:nvSpPr>
              <p:spPr bwMode="auto">
                <a:xfrm>
                  <a:off x="5543" y="2091"/>
                  <a:ext cx="204" cy="169"/>
                </a:xfrm>
                <a:custGeom>
                  <a:avLst/>
                  <a:gdLst>
                    <a:gd name="T0" fmla="*/ 12 w 135"/>
                    <a:gd name="T1" fmla="*/ 42 h 112"/>
                    <a:gd name="T2" fmla="*/ 81 w 135"/>
                    <a:gd name="T3" fmla="*/ 40 h 112"/>
                    <a:gd name="T4" fmla="*/ 95 w 135"/>
                    <a:gd name="T5" fmla="*/ 74 h 112"/>
                    <a:gd name="T6" fmla="*/ 95 w 135"/>
                    <a:gd name="T7" fmla="*/ 74 h 112"/>
                    <a:gd name="T8" fmla="*/ 74 w 135"/>
                    <a:gd name="T9" fmla="*/ 74 h 112"/>
                    <a:gd name="T10" fmla="*/ 104 w 135"/>
                    <a:gd name="T11" fmla="*/ 112 h 112"/>
                    <a:gd name="T12" fmla="*/ 135 w 135"/>
                    <a:gd name="T13" fmla="*/ 74 h 112"/>
                    <a:gd name="T14" fmla="*/ 115 w 135"/>
                    <a:gd name="T15" fmla="*/ 74 h 112"/>
                    <a:gd name="T16" fmla="*/ 115 w 135"/>
                    <a:gd name="T17" fmla="*/ 74 h 112"/>
                    <a:gd name="T18" fmla="*/ 96 w 135"/>
                    <a:gd name="T19" fmla="*/ 26 h 112"/>
                    <a:gd name="T20" fmla="*/ 0 w 135"/>
                    <a:gd name="T21" fmla="*/ 25 h 112"/>
                    <a:gd name="T22" fmla="*/ 12 w 135"/>
                    <a:gd name="T23" fmla="*/ 4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 h="112">
                      <a:moveTo>
                        <a:pt x="12" y="42"/>
                      </a:moveTo>
                      <a:cubicBezTo>
                        <a:pt x="31" y="21"/>
                        <a:pt x="62" y="21"/>
                        <a:pt x="81" y="40"/>
                      </a:cubicBezTo>
                      <a:cubicBezTo>
                        <a:pt x="91" y="50"/>
                        <a:pt x="95" y="62"/>
                        <a:pt x="95" y="74"/>
                      </a:cubicBezTo>
                      <a:cubicBezTo>
                        <a:pt x="95" y="74"/>
                        <a:pt x="95" y="74"/>
                        <a:pt x="95" y="74"/>
                      </a:cubicBezTo>
                      <a:cubicBezTo>
                        <a:pt x="74" y="74"/>
                        <a:pt x="74" y="74"/>
                        <a:pt x="74" y="74"/>
                      </a:cubicBezTo>
                      <a:cubicBezTo>
                        <a:pt x="104" y="112"/>
                        <a:pt x="104" y="112"/>
                        <a:pt x="104" y="112"/>
                      </a:cubicBezTo>
                      <a:cubicBezTo>
                        <a:pt x="135" y="74"/>
                        <a:pt x="135" y="74"/>
                        <a:pt x="135" y="74"/>
                      </a:cubicBezTo>
                      <a:cubicBezTo>
                        <a:pt x="115" y="74"/>
                        <a:pt x="115" y="74"/>
                        <a:pt x="115" y="74"/>
                      </a:cubicBezTo>
                      <a:cubicBezTo>
                        <a:pt x="115" y="74"/>
                        <a:pt x="115" y="74"/>
                        <a:pt x="115" y="74"/>
                      </a:cubicBezTo>
                      <a:cubicBezTo>
                        <a:pt x="115" y="57"/>
                        <a:pt x="109" y="39"/>
                        <a:pt x="96" y="26"/>
                      </a:cubicBezTo>
                      <a:cubicBezTo>
                        <a:pt x="70" y="0"/>
                        <a:pt x="27" y="0"/>
                        <a:pt x="0" y="25"/>
                      </a:cubicBezTo>
                      <a:lnTo>
                        <a:pt x="12" y="42"/>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2"/>
                <p:cNvSpPr>
                  <a:spLocks/>
                </p:cNvSpPr>
                <p:nvPr/>
              </p:nvSpPr>
              <p:spPr bwMode="auto">
                <a:xfrm>
                  <a:off x="5447" y="2115"/>
                  <a:ext cx="203" cy="169"/>
                </a:xfrm>
                <a:custGeom>
                  <a:avLst/>
                  <a:gdLst>
                    <a:gd name="T0" fmla="*/ 123 w 135"/>
                    <a:gd name="T1" fmla="*/ 70 h 112"/>
                    <a:gd name="T2" fmla="*/ 54 w 135"/>
                    <a:gd name="T3" fmla="*/ 72 h 112"/>
                    <a:gd name="T4" fmla="*/ 40 w 135"/>
                    <a:gd name="T5" fmla="*/ 38 h 112"/>
                    <a:gd name="T6" fmla="*/ 40 w 135"/>
                    <a:gd name="T7" fmla="*/ 38 h 112"/>
                    <a:gd name="T8" fmla="*/ 61 w 135"/>
                    <a:gd name="T9" fmla="*/ 38 h 112"/>
                    <a:gd name="T10" fmla="*/ 31 w 135"/>
                    <a:gd name="T11" fmla="*/ 0 h 112"/>
                    <a:gd name="T12" fmla="*/ 0 w 135"/>
                    <a:gd name="T13" fmla="*/ 38 h 112"/>
                    <a:gd name="T14" fmla="*/ 20 w 135"/>
                    <a:gd name="T15" fmla="*/ 38 h 112"/>
                    <a:gd name="T16" fmla="*/ 20 w 135"/>
                    <a:gd name="T17" fmla="*/ 38 h 112"/>
                    <a:gd name="T18" fmla="*/ 40 w 135"/>
                    <a:gd name="T19" fmla="*/ 85 h 112"/>
                    <a:gd name="T20" fmla="*/ 135 w 135"/>
                    <a:gd name="T21" fmla="*/ 86 h 112"/>
                    <a:gd name="T22" fmla="*/ 123 w 135"/>
                    <a:gd name="T23" fmla="*/ 7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 h="112">
                      <a:moveTo>
                        <a:pt x="123" y="70"/>
                      </a:moveTo>
                      <a:cubicBezTo>
                        <a:pt x="104" y="90"/>
                        <a:pt x="73" y="91"/>
                        <a:pt x="54" y="72"/>
                      </a:cubicBezTo>
                      <a:cubicBezTo>
                        <a:pt x="44" y="62"/>
                        <a:pt x="40" y="50"/>
                        <a:pt x="40" y="38"/>
                      </a:cubicBezTo>
                      <a:cubicBezTo>
                        <a:pt x="40" y="38"/>
                        <a:pt x="40" y="38"/>
                        <a:pt x="40" y="38"/>
                      </a:cubicBezTo>
                      <a:cubicBezTo>
                        <a:pt x="61" y="38"/>
                        <a:pt x="61" y="38"/>
                        <a:pt x="61" y="38"/>
                      </a:cubicBezTo>
                      <a:cubicBezTo>
                        <a:pt x="31" y="0"/>
                        <a:pt x="31" y="0"/>
                        <a:pt x="31" y="0"/>
                      </a:cubicBezTo>
                      <a:cubicBezTo>
                        <a:pt x="0" y="38"/>
                        <a:pt x="0" y="38"/>
                        <a:pt x="0" y="38"/>
                      </a:cubicBezTo>
                      <a:cubicBezTo>
                        <a:pt x="20" y="38"/>
                        <a:pt x="20" y="38"/>
                        <a:pt x="20" y="38"/>
                      </a:cubicBezTo>
                      <a:cubicBezTo>
                        <a:pt x="20" y="38"/>
                        <a:pt x="20" y="38"/>
                        <a:pt x="20" y="38"/>
                      </a:cubicBezTo>
                      <a:cubicBezTo>
                        <a:pt x="20" y="55"/>
                        <a:pt x="26" y="72"/>
                        <a:pt x="40" y="85"/>
                      </a:cubicBezTo>
                      <a:cubicBezTo>
                        <a:pt x="66" y="111"/>
                        <a:pt x="108" y="112"/>
                        <a:pt x="135" y="86"/>
                      </a:cubicBezTo>
                      <a:lnTo>
                        <a:pt x="123" y="7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3"/>
                <p:cNvSpPr>
                  <a:spLocks/>
                </p:cNvSpPr>
                <p:nvPr/>
              </p:nvSpPr>
              <p:spPr bwMode="auto">
                <a:xfrm>
                  <a:off x="5472" y="1671"/>
                  <a:ext cx="249" cy="319"/>
                </a:xfrm>
                <a:custGeom>
                  <a:avLst/>
                  <a:gdLst>
                    <a:gd name="T0" fmla="*/ 91 w 249"/>
                    <a:gd name="T1" fmla="*/ 116 h 319"/>
                    <a:gd name="T2" fmla="*/ 0 w 249"/>
                    <a:gd name="T3" fmla="*/ 215 h 319"/>
                    <a:gd name="T4" fmla="*/ 0 w 249"/>
                    <a:gd name="T5" fmla="*/ 134 h 319"/>
                    <a:gd name="T6" fmla="*/ 125 w 249"/>
                    <a:gd name="T7" fmla="*/ 0 h 319"/>
                    <a:gd name="T8" fmla="*/ 249 w 249"/>
                    <a:gd name="T9" fmla="*/ 134 h 319"/>
                    <a:gd name="T10" fmla="*/ 249 w 249"/>
                    <a:gd name="T11" fmla="*/ 215 h 319"/>
                    <a:gd name="T12" fmla="*/ 156 w 249"/>
                    <a:gd name="T13" fmla="*/ 116 h 319"/>
                    <a:gd name="T14" fmla="*/ 156 w 249"/>
                    <a:gd name="T15" fmla="*/ 319 h 319"/>
                    <a:gd name="T16" fmla="*/ 91 w 249"/>
                    <a:gd name="T17" fmla="*/ 319 h 319"/>
                    <a:gd name="T18" fmla="*/ 91 w 249"/>
                    <a:gd name="T19" fmla="*/ 116 h 319"/>
                    <a:gd name="T20" fmla="*/ 91 w 249"/>
                    <a:gd name="T21" fmla="*/ 116 h 319"/>
                    <a:gd name="T22" fmla="*/ 91 w 249"/>
                    <a:gd name="T23"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319">
                      <a:moveTo>
                        <a:pt x="91" y="116"/>
                      </a:moveTo>
                      <a:lnTo>
                        <a:pt x="0" y="215"/>
                      </a:lnTo>
                      <a:lnTo>
                        <a:pt x="0" y="134"/>
                      </a:lnTo>
                      <a:lnTo>
                        <a:pt x="125" y="0"/>
                      </a:lnTo>
                      <a:lnTo>
                        <a:pt x="249" y="134"/>
                      </a:lnTo>
                      <a:lnTo>
                        <a:pt x="249" y="215"/>
                      </a:lnTo>
                      <a:lnTo>
                        <a:pt x="156" y="116"/>
                      </a:lnTo>
                      <a:lnTo>
                        <a:pt x="156" y="319"/>
                      </a:lnTo>
                      <a:lnTo>
                        <a:pt x="91" y="319"/>
                      </a:lnTo>
                      <a:lnTo>
                        <a:pt x="91" y="116"/>
                      </a:lnTo>
                      <a:lnTo>
                        <a:pt x="91" y="116"/>
                      </a:lnTo>
                      <a:lnTo>
                        <a:pt x="91" y="11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4"/>
                <p:cNvSpPr>
                  <a:spLocks noEditPoints="1"/>
                </p:cNvSpPr>
                <p:nvPr/>
              </p:nvSpPr>
              <p:spPr bwMode="auto">
                <a:xfrm>
                  <a:off x="5367" y="1957"/>
                  <a:ext cx="460" cy="461"/>
                </a:xfrm>
                <a:custGeom>
                  <a:avLst/>
                  <a:gdLst>
                    <a:gd name="T0" fmla="*/ 153 w 305"/>
                    <a:gd name="T1" fmla="*/ 0 h 306"/>
                    <a:gd name="T2" fmla="*/ 260 w 305"/>
                    <a:gd name="T3" fmla="*/ 45 h 306"/>
                    <a:gd name="T4" fmla="*/ 305 w 305"/>
                    <a:gd name="T5" fmla="*/ 153 h 306"/>
                    <a:gd name="T6" fmla="*/ 260 w 305"/>
                    <a:gd name="T7" fmla="*/ 261 h 306"/>
                    <a:gd name="T8" fmla="*/ 153 w 305"/>
                    <a:gd name="T9" fmla="*/ 306 h 306"/>
                    <a:gd name="T10" fmla="*/ 45 w 305"/>
                    <a:gd name="T11" fmla="*/ 261 h 306"/>
                    <a:gd name="T12" fmla="*/ 0 w 305"/>
                    <a:gd name="T13" fmla="*/ 153 h 306"/>
                    <a:gd name="T14" fmla="*/ 45 w 305"/>
                    <a:gd name="T15" fmla="*/ 45 h 306"/>
                    <a:gd name="T16" fmla="*/ 153 w 305"/>
                    <a:gd name="T17" fmla="*/ 0 h 306"/>
                    <a:gd name="T18" fmla="*/ 153 w 305"/>
                    <a:gd name="T19" fmla="*/ 269 h 306"/>
                    <a:gd name="T20" fmla="*/ 268 w 305"/>
                    <a:gd name="T21" fmla="*/ 153 h 306"/>
                    <a:gd name="T22" fmla="*/ 153 w 305"/>
                    <a:gd name="T23" fmla="*/ 37 h 306"/>
                    <a:gd name="T24" fmla="*/ 37 w 305"/>
                    <a:gd name="T25" fmla="*/ 153 h 306"/>
                    <a:gd name="T26" fmla="*/ 153 w 305"/>
                    <a:gd name="T27" fmla="*/ 269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5" h="306">
                      <a:moveTo>
                        <a:pt x="153" y="0"/>
                      </a:moveTo>
                      <a:cubicBezTo>
                        <a:pt x="193" y="0"/>
                        <a:pt x="232" y="16"/>
                        <a:pt x="260" y="45"/>
                      </a:cubicBezTo>
                      <a:cubicBezTo>
                        <a:pt x="289" y="74"/>
                        <a:pt x="305" y="112"/>
                        <a:pt x="305" y="153"/>
                      </a:cubicBezTo>
                      <a:cubicBezTo>
                        <a:pt x="305" y="194"/>
                        <a:pt x="289" y="232"/>
                        <a:pt x="260" y="261"/>
                      </a:cubicBezTo>
                      <a:cubicBezTo>
                        <a:pt x="232" y="290"/>
                        <a:pt x="193" y="306"/>
                        <a:pt x="153" y="306"/>
                      </a:cubicBezTo>
                      <a:cubicBezTo>
                        <a:pt x="112" y="306"/>
                        <a:pt x="73" y="290"/>
                        <a:pt x="45" y="261"/>
                      </a:cubicBezTo>
                      <a:cubicBezTo>
                        <a:pt x="16" y="232"/>
                        <a:pt x="0" y="194"/>
                        <a:pt x="0" y="153"/>
                      </a:cubicBezTo>
                      <a:cubicBezTo>
                        <a:pt x="0" y="112"/>
                        <a:pt x="16" y="74"/>
                        <a:pt x="45" y="45"/>
                      </a:cubicBezTo>
                      <a:cubicBezTo>
                        <a:pt x="73" y="16"/>
                        <a:pt x="112" y="0"/>
                        <a:pt x="153" y="0"/>
                      </a:cubicBezTo>
                      <a:close/>
                      <a:moveTo>
                        <a:pt x="153" y="269"/>
                      </a:moveTo>
                      <a:cubicBezTo>
                        <a:pt x="216" y="269"/>
                        <a:pt x="268" y="217"/>
                        <a:pt x="268" y="153"/>
                      </a:cubicBezTo>
                      <a:cubicBezTo>
                        <a:pt x="268" y="89"/>
                        <a:pt x="216" y="37"/>
                        <a:pt x="153" y="37"/>
                      </a:cubicBezTo>
                      <a:cubicBezTo>
                        <a:pt x="89" y="37"/>
                        <a:pt x="37" y="89"/>
                        <a:pt x="37" y="153"/>
                      </a:cubicBezTo>
                      <a:cubicBezTo>
                        <a:pt x="37" y="217"/>
                        <a:pt x="89" y="269"/>
                        <a:pt x="153" y="269"/>
                      </a:cubicBez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8" name="Picture 50" descr="https://upload.wikimedia.org/wikipedia/commons/thumb/1/1d/AmazonWebservices_Logo.svg/2000px-AmazonWebservices_Logo.svg.png"/>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8926047" y="1074632"/>
                <a:ext cx="949325" cy="329551"/>
              </a:xfrm>
              <a:prstGeom prst="rect">
                <a:avLst/>
              </a:prstGeom>
              <a:noFill/>
              <a:extLst>
                <a:ext uri="{909E8E84-426E-40DD-AFC4-6F175D3DCCD1}">
                  <a14:hiddenFill xmlns:a14="http://schemas.microsoft.com/office/drawing/2010/main">
                    <a:solidFill>
                      <a:srgbClr val="FFFFFF"/>
                    </a:solidFill>
                  </a14:hiddenFill>
                </a:ext>
              </a:extLst>
            </p:spPr>
          </p:pic>
        </p:grpSp>
        <p:pic>
          <p:nvPicPr>
            <p:cNvPr id="2050" name="Picture 2" descr="http://vignette3.wikia.nocookie.net/logopedia/images/7/77/Vmware-logo.png/revision/latest?cb=201309071540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7" y="4527384"/>
              <a:ext cx="1537720" cy="25064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33723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9006A-EDA2-4B00-BBCA-7F0C4881D95E}"/>
              </a:ext>
            </a:extLst>
          </p:cNvPr>
          <p:cNvSpPr>
            <a:spLocks noGrp="1"/>
          </p:cNvSpPr>
          <p:nvPr>
            <p:ph type="title"/>
          </p:nvPr>
        </p:nvSpPr>
        <p:spPr/>
        <p:txBody>
          <a:bodyPr/>
          <a:lstStyle/>
          <a:p>
            <a:r>
              <a:rPr lang="en-US"/>
              <a:t>Azure Site Recovery</a:t>
            </a:r>
            <a:br>
              <a:rPr lang="en-US"/>
            </a:br>
            <a:r>
              <a:rPr lang="en-US" sz="3600" i="1">
                <a:solidFill>
                  <a:schemeClr val="accent1"/>
                </a:solidFill>
              </a:rPr>
              <a:t>Migrate applications to Azure IaaS with confidence</a:t>
            </a:r>
            <a:endParaRPr lang="en-US">
              <a:solidFill>
                <a:schemeClr val="accent1"/>
              </a:solidFill>
            </a:endParaRPr>
          </a:p>
        </p:txBody>
      </p:sp>
      <p:grpSp>
        <p:nvGrpSpPr>
          <p:cNvPr id="3" name="Group 2">
            <a:extLst>
              <a:ext uri="{FF2B5EF4-FFF2-40B4-BE49-F238E27FC236}">
                <a16:creationId xmlns:a16="http://schemas.microsoft.com/office/drawing/2014/main" id="{CF2AFC26-F4BC-45CE-A7D9-3C9FDC2F6C08}"/>
              </a:ext>
            </a:extLst>
          </p:cNvPr>
          <p:cNvGrpSpPr/>
          <p:nvPr/>
        </p:nvGrpSpPr>
        <p:grpSpPr>
          <a:xfrm>
            <a:off x="350837" y="1744662"/>
            <a:ext cx="3426473" cy="4953000"/>
            <a:chOff x="350837" y="1363662"/>
            <a:chExt cx="3426473" cy="4953000"/>
          </a:xfrm>
        </p:grpSpPr>
        <p:grpSp>
          <p:nvGrpSpPr>
            <p:cNvPr id="4" name="Group 3">
              <a:extLst>
                <a:ext uri="{FF2B5EF4-FFF2-40B4-BE49-F238E27FC236}">
                  <a16:creationId xmlns:a16="http://schemas.microsoft.com/office/drawing/2014/main" id="{7765DA4F-5852-4894-BA1E-8EE84C4B4E63}"/>
                </a:ext>
              </a:extLst>
            </p:cNvPr>
            <p:cNvGrpSpPr/>
            <p:nvPr/>
          </p:nvGrpSpPr>
          <p:grpSpPr>
            <a:xfrm>
              <a:off x="731838" y="1363662"/>
              <a:ext cx="3045472" cy="4953000"/>
              <a:chOff x="7473485" y="1074632"/>
              <a:chExt cx="2527300" cy="4614213"/>
            </a:xfrm>
          </p:grpSpPr>
          <p:grpSp>
            <p:nvGrpSpPr>
              <p:cNvPr id="6" name="Group 4">
                <a:extLst>
                  <a:ext uri="{FF2B5EF4-FFF2-40B4-BE49-F238E27FC236}">
                    <a16:creationId xmlns:a16="http://schemas.microsoft.com/office/drawing/2014/main" id="{43E5D778-DE46-4777-BF42-EC4CC6C88FE2}"/>
                  </a:ext>
                </a:extLst>
              </p:cNvPr>
              <p:cNvGrpSpPr>
                <a:grpSpLocks noChangeAspect="1"/>
              </p:cNvGrpSpPr>
              <p:nvPr/>
            </p:nvGrpSpPr>
            <p:grpSpPr bwMode="auto">
              <a:xfrm>
                <a:off x="7473485" y="1137482"/>
                <a:ext cx="2527300" cy="4551363"/>
                <a:chOff x="4714" y="676"/>
                <a:chExt cx="1592" cy="2867"/>
              </a:xfrm>
            </p:grpSpPr>
            <p:sp>
              <p:nvSpPr>
                <p:cNvPr id="8" name="AutoShape 3">
                  <a:extLst>
                    <a:ext uri="{FF2B5EF4-FFF2-40B4-BE49-F238E27FC236}">
                      <a16:creationId xmlns:a16="http://schemas.microsoft.com/office/drawing/2014/main" id="{B0052B1C-4532-45E6-A7DD-7C3EB2C991E6}"/>
                    </a:ext>
                  </a:extLst>
                </p:cNvPr>
                <p:cNvSpPr>
                  <a:spLocks noChangeAspect="1" noChangeArrowheads="1" noTextEdit="1"/>
                </p:cNvSpPr>
                <p:nvPr/>
              </p:nvSpPr>
              <p:spPr bwMode="auto">
                <a:xfrm>
                  <a:off x="4714" y="678"/>
                  <a:ext cx="1592" cy="2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 name="Freeform 5">
                  <a:extLst>
                    <a:ext uri="{FF2B5EF4-FFF2-40B4-BE49-F238E27FC236}">
                      <a16:creationId xmlns:a16="http://schemas.microsoft.com/office/drawing/2014/main" id="{09C5DC48-4970-4305-BB1F-D0DDF9B9ED19}"/>
                    </a:ext>
                  </a:extLst>
                </p:cNvPr>
                <p:cNvSpPr>
                  <a:spLocks/>
                </p:cNvSpPr>
                <p:nvPr/>
              </p:nvSpPr>
              <p:spPr bwMode="auto">
                <a:xfrm>
                  <a:off x="5219" y="3144"/>
                  <a:ext cx="467" cy="393"/>
                </a:xfrm>
                <a:custGeom>
                  <a:avLst/>
                  <a:gdLst>
                    <a:gd name="T0" fmla="*/ 258 w 467"/>
                    <a:gd name="T1" fmla="*/ 66 h 393"/>
                    <a:gd name="T2" fmla="*/ 258 w 467"/>
                    <a:gd name="T3" fmla="*/ 0 h 393"/>
                    <a:gd name="T4" fmla="*/ 308 w 467"/>
                    <a:gd name="T5" fmla="*/ 0 h 393"/>
                    <a:gd name="T6" fmla="*/ 308 w 467"/>
                    <a:gd name="T7" fmla="*/ 66 h 393"/>
                    <a:gd name="T8" fmla="*/ 326 w 467"/>
                    <a:gd name="T9" fmla="*/ 66 h 393"/>
                    <a:gd name="T10" fmla="*/ 326 w 467"/>
                    <a:gd name="T11" fmla="*/ 0 h 393"/>
                    <a:gd name="T12" fmla="*/ 377 w 467"/>
                    <a:gd name="T13" fmla="*/ 0 h 393"/>
                    <a:gd name="T14" fmla="*/ 377 w 467"/>
                    <a:gd name="T15" fmla="*/ 66 h 393"/>
                    <a:gd name="T16" fmla="*/ 467 w 467"/>
                    <a:gd name="T17" fmla="*/ 66 h 393"/>
                    <a:gd name="T18" fmla="*/ 467 w 467"/>
                    <a:gd name="T19" fmla="*/ 83 h 393"/>
                    <a:gd name="T20" fmla="*/ 446 w 467"/>
                    <a:gd name="T21" fmla="*/ 83 h 393"/>
                    <a:gd name="T22" fmla="*/ 446 w 467"/>
                    <a:gd name="T23" fmla="*/ 393 h 393"/>
                    <a:gd name="T24" fmla="*/ 21 w 467"/>
                    <a:gd name="T25" fmla="*/ 393 h 393"/>
                    <a:gd name="T26" fmla="*/ 21 w 467"/>
                    <a:gd name="T27" fmla="*/ 83 h 393"/>
                    <a:gd name="T28" fmla="*/ 0 w 467"/>
                    <a:gd name="T29" fmla="*/ 83 h 393"/>
                    <a:gd name="T30" fmla="*/ 0 w 467"/>
                    <a:gd name="T31" fmla="*/ 66 h 393"/>
                    <a:gd name="T32" fmla="*/ 258 w 467"/>
                    <a:gd name="T33" fmla="*/ 66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7" h="393">
                      <a:moveTo>
                        <a:pt x="258" y="66"/>
                      </a:moveTo>
                      <a:lnTo>
                        <a:pt x="258" y="0"/>
                      </a:lnTo>
                      <a:lnTo>
                        <a:pt x="308" y="0"/>
                      </a:lnTo>
                      <a:lnTo>
                        <a:pt x="308" y="66"/>
                      </a:lnTo>
                      <a:lnTo>
                        <a:pt x="326" y="66"/>
                      </a:lnTo>
                      <a:lnTo>
                        <a:pt x="326" y="0"/>
                      </a:lnTo>
                      <a:lnTo>
                        <a:pt x="377" y="0"/>
                      </a:lnTo>
                      <a:lnTo>
                        <a:pt x="377" y="66"/>
                      </a:lnTo>
                      <a:lnTo>
                        <a:pt x="467" y="66"/>
                      </a:lnTo>
                      <a:lnTo>
                        <a:pt x="467" y="83"/>
                      </a:lnTo>
                      <a:lnTo>
                        <a:pt x="446" y="83"/>
                      </a:lnTo>
                      <a:lnTo>
                        <a:pt x="446" y="393"/>
                      </a:lnTo>
                      <a:lnTo>
                        <a:pt x="21" y="393"/>
                      </a:lnTo>
                      <a:lnTo>
                        <a:pt x="21" y="83"/>
                      </a:lnTo>
                      <a:lnTo>
                        <a:pt x="0" y="83"/>
                      </a:lnTo>
                      <a:lnTo>
                        <a:pt x="0" y="66"/>
                      </a:lnTo>
                      <a:lnTo>
                        <a:pt x="258" y="66"/>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 name="Rectangle 6">
                  <a:extLst>
                    <a:ext uri="{FF2B5EF4-FFF2-40B4-BE49-F238E27FC236}">
                      <a16:creationId xmlns:a16="http://schemas.microsoft.com/office/drawing/2014/main" id="{26588958-59D5-4803-B389-78B8F7C753B2}"/>
                    </a:ext>
                  </a:extLst>
                </p:cNvPr>
                <p:cNvSpPr>
                  <a:spLocks noChangeArrowheads="1"/>
                </p:cNvSpPr>
                <p:nvPr/>
              </p:nvSpPr>
              <p:spPr bwMode="auto">
                <a:xfrm>
                  <a:off x="5517" y="3510"/>
                  <a:ext cx="160" cy="27"/>
                </a:xfrm>
                <a:prstGeom prst="rect">
                  <a:avLst/>
                </a:prstGeom>
                <a:solidFill>
                  <a:srgbClr val="95959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 name="Rectangle 7">
                  <a:extLst>
                    <a:ext uri="{FF2B5EF4-FFF2-40B4-BE49-F238E27FC236}">
                      <a16:creationId xmlns:a16="http://schemas.microsoft.com/office/drawing/2014/main" id="{BE8E2FEF-6748-4609-B0A3-7D3E4CA86F8A}"/>
                    </a:ext>
                  </a:extLst>
                </p:cNvPr>
                <p:cNvSpPr>
                  <a:spLocks noChangeArrowheads="1"/>
                </p:cNvSpPr>
                <p:nvPr/>
              </p:nvSpPr>
              <p:spPr bwMode="auto">
                <a:xfrm>
                  <a:off x="5156" y="3510"/>
                  <a:ext cx="459" cy="27"/>
                </a:xfrm>
                <a:prstGeom prst="rect">
                  <a:avLst/>
                </a:prstGeom>
                <a:solidFill>
                  <a:srgbClr val="95959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 name="Freeform 8">
                  <a:extLst>
                    <a:ext uri="{FF2B5EF4-FFF2-40B4-BE49-F238E27FC236}">
                      <a16:creationId xmlns:a16="http://schemas.microsoft.com/office/drawing/2014/main" id="{3B6700BD-07D9-47D1-9D83-7A93A2CEC0B1}"/>
                    </a:ext>
                  </a:extLst>
                </p:cNvPr>
                <p:cNvSpPr>
                  <a:spLocks/>
                </p:cNvSpPr>
                <p:nvPr/>
              </p:nvSpPr>
              <p:spPr bwMode="auto">
                <a:xfrm>
                  <a:off x="5662" y="2918"/>
                  <a:ext cx="487" cy="577"/>
                </a:xfrm>
                <a:custGeom>
                  <a:avLst/>
                  <a:gdLst>
                    <a:gd name="T0" fmla="*/ 443 w 487"/>
                    <a:gd name="T1" fmla="*/ 0 h 577"/>
                    <a:gd name="T2" fmla="*/ 0 w 487"/>
                    <a:gd name="T3" fmla="*/ 0 h 577"/>
                    <a:gd name="T4" fmla="*/ 0 w 487"/>
                    <a:gd name="T5" fmla="*/ 217 h 577"/>
                    <a:gd name="T6" fmla="*/ 0 w 487"/>
                    <a:gd name="T7" fmla="*/ 577 h 577"/>
                    <a:gd name="T8" fmla="*/ 487 w 487"/>
                    <a:gd name="T9" fmla="*/ 577 h 577"/>
                    <a:gd name="T10" fmla="*/ 487 w 487"/>
                    <a:gd name="T11" fmla="*/ 0 h 577"/>
                    <a:gd name="T12" fmla="*/ 443 w 487"/>
                    <a:gd name="T13" fmla="*/ 0 h 577"/>
                    <a:gd name="T14" fmla="*/ 443 w 487"/>
                    <a:gd name="T15" fmla="*/ 0 h 5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7" h="577">
                      <a:moveTo>
                        <a:pt x="443" y="0"/>
                      </a:moveTo>
                      <a:lnTo>
                        <a:pt x="0" y="0"/>
                      </a:lnTo>
                      <a:lnTo>
                        <a:pt x="0" y="217"/>
                      </a:lnTo>
                      <a:lnTo>
                        <a:pt x="0" y="577"/>
                      </a:lnTo>
                      <a:lnTo>
                        <a:pt x="487" y="577"/>
                      </a:lnTo>
                      <a:lnTo>
                        <a:pt x="487" y="0"/>
                      </a:lnTo>
                      <a:lnTo>
                        <a:pt x="443" y="0"/>
                      </a:lnTo>
                      <a:lnTo>
                        <a:pt x="443" y="0"/>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 name="Freeform 9">
                  <a:extLst>
                    <a:ext uri="{FF2B5EF4-FFF2-40B4-BE49-F238E27FC236}">
                      <a16:creationId xmlns:a16="http://schemas.microsoft.com/office/drawing/2014/main" id="{F4816014-7D57-4FDC-8524-15563EEF6611}"/>
                    </a:ext>
                  </a:extLst>
                </p:cNvPr>
                <p:cNvSpPr>
                  <a:spLocks/>
                </p:cNvSpPr>
                <p:nvPr/>
              </p:nvSpPr>
              <p:spPr bwMode="auto">
                <a:xfrm>
                  <a:off x="5662" y="2918"/>
                  <a:ext cx="443" cy="217"/>
                </a:xfrm>
                <a:custGeom>
                  <a:avLst/>
                  <a:gdLst>
                    <a:gd name="T0" fmla="*/ 0 w 443"/>
                    <a:gd name="T1" fmla="*/ 0 h 217"/>
                    <a:gd name="T2" fmla="*/ 0 w 443"/>
                    <a:gd name="T3" fmla="*/ 217 h 217"/>
                    <a:gd name="T4" fmla="*/ 443 w 443"/>
                    <a:gd name="T5" fmla="*/ 0 h 217"/>
                    <a:gd name="T6" fmla="*/ 0 w 443"/>
                    <a:gd name="T7" fmla="*/ 0 h 217"/>
                    <a:gd name="T8" fmla="*/ 0 w 443"/>
                    <a:gd name="T9" fmla="*/ 0 h 217"/>
                  </a:gdLst>
                  <a:ahLst/>
                  <a:cxnLst>
                    <a:cxn ang="0">
                      <a:pos x="T0" y="T1"/>
                    </a:cxn>
                    <a:cxn ang="0">
                      <a:pos x="T2" y="T3"/>
                    </a:cxn>
                    <a:cxn ang="0">
                      <a:pos x="T4" y="T5"/>
                    </a:cxn>
                    <a:cxn ang="0">
                      <a:pos x="T6" y="T7"/>
                    </a:cxn>
                    <a:cxn ang="0">
                      <a:pos x="T8" y="T9"/>
                    </a:cxn>
                  </a:cxnLst>
                  <a:rect l="0" t="0" r="r" b="b"/>
                  <a:pathLst>
                    <a:path w="443" h="217">
                      <a:moveTo>
                        <a:pt x="0" y="0"/>
                      </a:moveTo>
                      <a:lnTo>
                        <a:pt x="0" y="217"/>
                      </a:lnTo>
                      <a:lnTo>
                        <a:pt x="443" y="0"/>
                      </a:lnTo>
                      <a:lnTo>
                        <a:pt x="0" y="0"/>
                      </a:lnTo>
                      <a:lnTo>
                        <a:pt x="0" y="0"/>
                      </a:lnTo>
                      <a:close/>
                    </a:path>
                  </a:pathLst>
                </a:custGeom>
                <a:solidFill>
                  <a:srgbClr val="6E6F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 name="Freeform 10">
                  <a:extLst>
                    <a:ext uri="{FF2B5EF4-FFF2-40B4-BE49-F238E27FC236}">
                      <a16:creationId xmlns:a16="http://schemas.microsoft.com/office/drawing/2014/main" id="{98CA009D-A203-4441-AEF9-1B9AE16FBFB1}"/>
                    </a:ext>
                  </a:extLst>
                </p:cNvPr>
                <p:cNvSpPr>
                  <a:spLocks/>
                </p:cNvSpPr>
                <p:nvPr/>
              </p:nvSpPr>
              <p:spPr bwMode="auto">
                <a:xfrm>
                  <a:off x="5706" y="3276"/>
                  <a:ext cx="442" cy="219"/>
                </a:xfrm>
                <a:custGeom>
                  <a:avLst/>
                  <a:gdLst>
                    <a:gd name="T0" fmla="*/ 442 w 442"/>
                    <a:gd name="T1" fmla="*/ 219 h 219"/>
                    <a:gd name="T2" fmla="*/ 442 w 442"/>
                    <a:gd name="T3" fmla="*/ 0 h 219"/>
                    <a:gd name="T4" fmla="*/ 0 w 442"/>
                    <a:gd name="T5" fmla="*/ 219 h 219"/>
                    <a:gd name="T6" fmla="*/ 442 w 442"/>
                    <a:gd name="T7" fmla="*/ 219 h 219"/>
                    <a:gd name="T8" fmla="*/ 442 w 442"/>
                    <a:gd name="T9" fmla="*/ 219 h 219"/>
                  </a:gdLst>
                  <a:ahLst/>
                  <a:cxnLst>
                    <a:cxn ang="0">
                      <a:pos x="T0" y="T1"/>
                    </a:cxn>
                    <a:cxn ang="0">
                      <a:pos x="T2" y="T3"/>
                    </a:cxn>
                    <a:cxn ang="0">
                      <a:pos x="T4" y="T5"/>
                    </a:cxn>
                    <a:cxn ang="0">
                      <a:pos x="T6" y="T7"/>
                    </a:cxn>
                    <a:cxn ang="0">
                      <a:pos x="T8" y="T9"/>
                    </a:cxn>
                  </a:cxnLst>
                  <a:rect l="0" t="0" r="r" b="b"/>
                  <a:pathLst>
                    <a:path w="442" h="219">
                      <a:moveTo>
                        <a:pt x="442" y="219"/>
                      </a:moveTo>
                      <a:lnTo>
                        <a:pt x="442" y="0"/>
                      </a:lnTo>
                      <a:lnTo>
                        <a:pt x="0" y="219"/>
                      </a:lnTo>
                      <a:lnTo>
                        <a:pt x="442" y="219"/>
                      </a:lnTo>
                      <a:lnTo>
                        <a:pt x="442" y="219"/>
                      </a:lnTo>
                      <a:close/>
                    </a:path>
                  </a:pathLst>
                </a:custGeom>
                <a:solidFill>
                  <a:srgbClr val="4241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 name="Freeform 11">
                  <a:extLst>
                    <a:ext uri="{FF2B5EF4-FFF2-40B4-BE49-F238E27FC236}">
                      <a16:creationId xmlns:a16="http://schemas.microsoft.com/office/drawing/2014/main" id="{891CE5D1-A3FB-449B-B86C-A0E4CA1CD311}"/>
                    </a:ext>
                  </a:extLst>
                </p:cNvPr>
                <p:cNvSpPr>
                  <a:spLocks/>
                </p:cNvSpPr>
                <p:nvPr/>
              </p:nvSpPr>
              <p:spPr bwMode="auto">
                <a:xfrm>
                  <a:off x="5662" y="3495"/>
                  <a:ext cx="487" cy="44"/>
                </a:xfrm>
                <a:custGeom>
                  <a:avLst/>
                  <a:gdLst>
                    <a:gd name="T0" fmla="*/ 487 w 487"/>
                    <a:gd name="T1" fmla="*/ 44 h 44"/>
                    <a:gd name="T2" fmla="*/ 0 w 487"/>
                    <a:gd name="T3" fmla="*/ 44 h 44"/>
                    <a:gd name="T4" fmla="*/ 0 w 487"/>
                    <a:gd name="T5" fmla="*/ 0 h 44"/>
                    <a:gd name="T6" fmla="*/ 487 w 487"/>
                    <a:gd name="T7" fmla="*/ 0 h 44"/>
                    <a:gd name="T8" fmla="*/ 487 w 487"/>
                    <a:gd name="T9" fmla="*/ 44 h 44"/>
                    <a:gd name="T10" fmla="*/ 487 w 487"/>
                    <a:gd name="T11" fmla="*/ 44 h 44"/>
                  </a:gdLst>
                  <a:ahLst/>
                  <a:cxnLst>
                    <a:cxn ang="0">
                      <a:pos x="T0" y="T1"/>
                    </a:cxn>
                    <a:cxn ang="0">
                      <a:pos x="T2" y="T3"/>
                    </a:cxn>
                    <a:cxn ang="0">
                      <a:pos x="T4" y="T5"/>
                    </a:cxn>
                    <a:cxn ang="0">
                      <a:pos x="T6" y="T7"/>
                    </a:cxn>
                    <a:cxn ang="0">
                      <a:pos x="T8" y="T9"/>
                    </a:cxn>
                    <a:cxn ang="0">
                      <a:pos x="T10" y="T11"/>
                    </a:cxn>
                  </a:cxnLst>
                  <a:rect l="0" t="0" r="r" b="b"/>
                  <a:pathLst>
                    <a:path w="487" h="44">
                      <a:moveTo>
                        <a:pt x="487" y="44"/>
                      </a:moveTo>
                      <a:lnTo>
                        <a:pt x="0" y="44"/>
                      </a:lnTo>
                      <a:lnTo>
                        <a:pt x="0" y="0"/>
                      </a:lnTo>
                      <a:lnTo>
                        <a:pt x="487" y="0"/>
                      </a:lnTo>
                      <a:lnTo>
                        <a:pt x="487" y="44"/>
                      </a:lnTo>
                      <a:lnTo>
                        <a:pt x="487" y="44"/>
                      </a:lnTo>
                      <a:close/>
                    </a:path>
                  </a:pathLst>
                </a:custGeom>
                <a:solidFill>
                  <a:srgbClr val="4241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 name="Rectangle 12">
                  <a:extLst>
                    <a:ext uri="{FF2B5EF4-FFF2-40B4-BE49-F238E27FC236}">
                      <a16:creationId xmlns:a16="http://schemas.microsoft.com/office/drawing/2014/main" id="{73853F1C-F6BE-440C-AF4B-FA2A8F0EE08C}"/>
                    </a:ext>
                  </a:extLst>
                </p:cNvPr>
                <p:cNvSpPr>
                  <a:spLocks noChangeArrowheads="1"/>
                </p:cNvSpPr>
                <p:nvPr/>
              </p:nvSpPr>
              <p:spPr bwMode="auto">
                <a:xfrm>
                  <a:off x="5640" y="2907"/>
                  <a:ext cx="533" cy="17"/>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 name="Rectangle 13">
                  <a:extLst>
                    <a:ext uri="{FF2B5EF4-FFF2-40B4-BE49-F238E27FC236}">
                      <a16:creationId xmlns:a16="http://schemas.microsoft.com/office/drawing/2014/main" id="{9CD111A9-D37D-48AB-8CA5-996F8A7318BA}"/>
                    </a:ext>
                  </a:extLst>
                </p:cNvPr>
                <p:cNvSpPr>
                  <a:spLocks noChangeArrowheads="1"/>
                </p:cNvSpPr>
                <p:nvPr/>
              </p:nvSpPr>
              <p:spPr bwMode="auto">
                <a:xfrm>
                  <a:off x="5928" y="3411"/>
                  <a:ext cx="54" cy="108"/>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 name="Rectangle 14">
                  <a:extLst>
                    <a:ext uri="{FF2B5EF4-FFF2-40B4-BE49-F238E27FC236}">
                      <a16:creationId xmlns:a16="http://schemas.microsoft.com/office/drawing/2014/main" id="{98536D42-8D50-4F21-801A-1DF66F347C70}"/>
                    </a:ext>
                  </a:extLst>
                </p:cNvPr>
                <p:cNvSpPr>
                  <a:spLocks noChangeArrowheads="1"/>
                </p:cNvSpPr>
                <p:nvPr/>
              </p:nvSpPr>
              <p:spPr bwMode="auto">
                <a:xfrm>
                  <a:off x="5831" y="3411"/>
                  <a:ext cx="56" cy="108"/>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 name="Rectangle 15">
                  <a:extLst>
                    <a:ext uri="{FF2B5EF4-FFF2-40B4-BE49-F238E27FC236}">
                      <a16:creationId xmlns:a16="http://schemas.microsoft.com/office/drawing/2014/main" id="{84BA44DD-1C26-43CD-8488-217D3CD644D1}"/>
                    </a:ext>
                  </a:extLst>
                </p:cNvPr>
                <p:cNvSpPr>
                  <a:spLocks noChangeArrowheads="1"/>
                </p:cNvSpPr>
                <p:nvPr/>
              </p:nvSpPr>
              <p:spPr bwMode="auto">
                <a:xfrm>
                  <a:off x="5735" y="3056"/>
                  <a:ext cx="343" cy="55"/>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 name="Rectangle 16">
                  <a:extLst>
                    <a:ext uri="{FF2B5EF4-FFF2-40B4-BE49-F238E27FC236}">
                      <a16:creationId xmlns:a16="http://schemas.microsoft.com/office/drawing/2014/main" id="{724AEEA4-0BDA-4162-90E0-D3FAFD44CED6}"/>
                    </a:ext>
                  </a:extLst>
                </p:cNvPr>
                <p:cNvSpPr>
                  <a:spLocks noChangeArrowheads="1"/>
                </p:cNvSpPr>
                <p:nvPr/>
              </p:nvSpPr>
              <p:spPr bwMode="auto">
                <a:xfrm>
                  <a:off x="5735" y="3153"/>
                  <a:ext cx="343" cy="5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 name="Rectangle 17">
                  <a:extLst>
                    <a:ext uri="{FF2B5EF4-FFF2-40B4-BE49-F238E27FC236}">
                      <a16:creationId xmlns:a16="http://schemas.microsoft.com/office/drawing/2014/main" id="{B3CF82C2-7A80-4A5D-8105-1AD35898ADCD}"/>
                    </a:ext>
                  </a:extLst>
                </p:cNvPr>
                <p:cNvSpPr>
                  <a:spLocks noChangeArrowheads="1"/>
                </p:cNvSpPr>
                <p:nvPr/>
              </p:nvSpPr>
              <p:spPr bwMode="auto">
                <a:xfrm>
                  <a:off x="5735" y="3249"/>
                  <a:ext cx="343" cy="55"/>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 name="Rectangle 18">
                  <a:extLst>
                    <a:ext uri="{FF2B5EF4-FFF2-40B4-BE49-F238E27FC236}">
                      <a16:creationId xmlns:a16="http://schemas.microsoft.com/office/drawing/2014/main" id="{36C819CA-43C9-47F4-8059-3DD7936ED6F7}"/>
                    </a:ext>
                  </a:extLst>
                </p:cNvPr>
                <p:cNvSpPr>
                  <a:spLocks noChangeArrowheads="1"/>
                </p:cNvSpPr>
                <p:nvPr/>
              </p:nvSpPr>
              <p:spPr bwMode="auto">
                <a:xfrm>
                  <a:off x="5735" y="3346"/>
                  <a:ext cx="343" cy="55"/>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 name="Rectangle 19">
                  <a:extLst>
                    <a:ext uri="{FF2B5EF4-FFF2-40B4-BE49-F238E27FC236}">
                      <a16:creationId xmlns:a16="http://schemas.microsoft.com/office/drawing/2014/main" id="{6CD5CECD-AFCF-496F-8CC7-17505DC94641}"/>
                    </a:ext>
                  </a:extLst>
                </p:cNvPr>
                <p:cNvSpPr>
                  <a:spLocks noChangeArrowheads="1"/>
                </p:cNvSpPr>
                <p:nvPr/>
              </p:nvSpPr>
              <p:spPr bwMode="auto">
                <a:xfrm>
                  <a:off x="5735" y="2959"/>
                  <a:ext cx="343" cy="55"/>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 name="Freeform 20">
                  <a:extLst>
                    <a:ext uri="{FF2B5EF4-FFF2-40B4-BE49-F238E27FC236}">
                      <a16:creationId xmlns:a16="http://schemas.microsoft.com/office/drawing/2014/main" id="{B0ED284A-ED37-4343-810C-710FE793B510}"/>
                    </a:ext>
                  </a:extLst>
                </p:cNvPr>
                <p:cNvSpPr>
                  <a:spLocks/>
                </p:cNvSpPr>
                <p:nvPr/>
              </p:nvSpPr>
              <p:spPr bwMode="auto">
                <a:xfrm>
                  <a:off x="5055" y="3502"/>
                  <a:ext cx="607" cy="35"/>
                </a:xfrm>
                <a:custGeom>
                  <a:avLst/>
                  <a:gdLst>
                    <a:gd name="T0" fmla="*/ 0 w 607"/>
                    <a:gd name="T1" fmla="*/ 0 h 35"/>
                    <a:gd name="T2" fmla="*/ 607 w 607"/>
                    <a:gd name="T3" fmla="*/ 0 h 35"/>
                    <a:gd name="T4" fmla="*/ 607 w 607"/>
                    <a:gd name="T5" fmla="*/ 35 h 35"/>
                    <a:gd name="T6" fmla="*/ 0 w 607"/>
                    <a:gd name="T7" fmla="*/ 35 h 35"/>
                    <a:gd name="T8" fmla="*/ 0 w 607"/>
                    <a:gd name="T9" fmla="*/ 0 h 35"/>
                    <a:gd name="T10" fmla="*/ 0 w 607"/>
                    <a:gd name="T11" fmla="*/ 0 h 35"/>
                  </a:gdLst>
                  <a:ahLst/>
                  <a:cxnLst>
                    <a:cxn ang="0">
                      <a:pos x="T0" y="T1"/>
                    </a:cxn>
                    <a:cxn ang="0">
                      <a:pos x="T2" y="T3"/>
                    </a:cxn>
                    <a:cxn ang="0">
                      <a:pos x="T4" y="T5"/>
                    </a:cxn>
                    <a:cxn ang="0">
                      <a:pos x="T6" y="T7"/>
                    </a:cxn>
                    <a:cxn ang="0">
                      <a:pos x="T8" y="T9"/>
                    </a:cxn>
                    <a:cxn ang="0">
                      <a:pos x="T10" y="T11"/>
                    </a:cxn>
                  </a:cxnLst>
                  <a:rect l="0" t="0" r="r" b="b"/>
                  <a:pathLst>
                    <a:path w="607" h="35">
                      <a:moveTo>
                        <a:pt x="0" y="0"/>
                      </a:moveTo>
                      <a:lnTo>
                        <a:pt x="607" y="0"/>
                      </a:lnTo>
                      <a:lnTo>
                        <a:pt x="607" y="35"/>
                      </a:lnTo>
                      <a:lnTo>
                        <a:pt x="0" y="35"/>
                      </a:lnTo>
                      <a:lnTo>
                        <a:pt x="0" y="0"/>
                      </a:lnTo>
                      <a:lnTo>
                        <a:pt x="0" y="0"/>
                      </a:lnTo>
                      <a:close/>
                    </a:path>
                  </a:pathLst>
                </a:custGeom>
                <a:solidFill>
                  <a:srgbClr val="2483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 name="Freeform 21">
                  <a:extLst>
                    <a:ext uri="{FF2B5EF4-FFF2-40B4-BE49-F238E27FC236}">
                      <a16:creationId xmlns:a16="http://schemas.microsoft.com/office/drawing/2014/main" id="{A45E3C6A-3007-487A-ABAD-A1479B12F29A}"/>
                    </a:ext>
                  </a:extLst>
                </p:cNvPr>
                <p:cNvSpPr>
                  <a:spLocks/>
                </p:cNvSpPr>
                <p:nvPr/>
              </p:nvSpPr>
              <p:spPr bwMode="auto">
                <a:xfrm>
                  <a:off x="5119" y="3379"/>
                  <a:ext cx="34" cy="123"/>
                </a:xfrm>
                <a:custGeom>
                  <a:avLst/>
                  <a:gdLst>
                    <a:gd name="T0" fmla="*/ 0 w 34"/>
                    <a:gd name="T1" fmla="*/ 0 h 123"/>
                    <a:gd name="T2" fmla="*/ 34 w 34"/>
                    <a:gd name="T3" fmla="*/ 0 h 123"/>
                    <a:gd name="T4" fmla="*/ 34 w 34"/>
                    <a:gd name="T5" fmla="*/ 123 h 123"/>
                    <a:gd name="T6" fmla="*/ 0 w 34"/>
                    <a:gd name="T7" fmla="*/ 123 h 123"/>
                    <a:gd name="T8" fmla="*/ 0 w 34"/>
                    <a:gd name="T9" fmla="*/ 0 h 123"/>
                    <a:gd name="T10" fmla="*/ 0 w 34"/>
                    <a:gd name="T11" fmla="*/ 0 h 123"/>
                  </a:gdLst>
                  <a:ahLst/>
                  <a:cxnLst>
                    <a:cxn ang="0">
                      <a:pos x="T0" y="T1"/>
                    </a:cxn>
                    <a:cxn ang="0">
                      <a:pos x="T2" y="T3"/>
                    </a:cxn>
                    <a:cxn ang="0">
                      <a:pos x="T4" y="T5"/>
                    </a:cxn>
                    <a:cxn ang="0">
                      <a:pos x="T6" y="T7"/>
                    </a:cxn>
                    <a:cxn ang="0">
                      <a:pos x="T8" y="T9"/>
                    </a:cxn>
                    <a:cxn ang="0">
                      <a:pos x="T10" y="T11"/>
                    </a:cxn>
                  </a:cxnLst>
                  <a:rect l="0" t="0" r="r" b="b"/>
                  <a:pathLst>
                    <a:path w="34" h="123">
                      <a:moveTo>
                        <a:pt x="0" y="0"/>
                      </a:moveTo>
                      <a:lnTo>
                        <a:pt x="34" y="0"/>
                      </a:lnTo>
                      <a:lnTo>
                        <a:pt x="34" y="123"/>
                      </a:lnTo>
                      <a:lnTo>
                        <a:pt x="0" y="123"/>
                      </a:lnTo>
                      <a:lnTo>
                        <a:pt x="0" y="0"/>
                      </a:lnTo>
                      <a:lnTo>
                        <a:pt x="0" y="0"/>
                      </a:lnTo>
                      <a:close/>
                    </a:path>
                  </a:pathLst>
                </a:custGeom>
                <a:solidFill>
                  <a:srgbClr val="CCA6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 name="Oval 22">
                  <a:extLst>
                    <a:ext uri="{FF2B5EF4-FFF2-40B4-BE49-F238E27FC236}">
                      <a16:creationId xmlns:a16="http://schemas.microsoft.com/office/drawing/2014/main" id="{B573BAC7-EF1F-4B96-B39A-6BB6BEC133FD}"/>
                    </a:ext>
                  </a:extLst>
                </p:cNvPr>
                <p:cNvSpPr>
                  <a:spLocks noChangeArrowheads="1"/>
                </p:cNvSpPr>
                <p:nvPr/>
              </p:nvSpPr>
              <p:spPr bwMode="auto">
                <a:xfrm>
                  <a:off x="5055" y="3266"/>
                  <a:ext cx="156" cy="157"/>
                </a:xfrm>
                <a:prstGeom prst="ellipse">
                  <a:avLst/>
                </a:prstGeom>
                <a:solidFill>
                  <a:srgbClr val="2483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 name="Oval 23">
                  <a:extLst>
                    <a:ext uri="{FF2B5EF4-FFF2-40B4-BE49-F238E27FC236}">
                      <a16:creationId xmlns:a16="http://schemas.microsoft.com/office/drawing/2014/main" id="{4B27879D-B490-4375-AB2B-58757D90043E}"/>
                    </a:ext>
                  </a:extLst>
                </p:cNvPr>
                <p:cNvSpPr>
                  <a:spLocks noChangeArrowheads="1"/>
                </p:cNvSpPr>
                <p:nvPr/>
              </p:nvSpPr>
              <p:spPr bwMode="auto">
                <a:xfrm>
                  <a:off x="5074" y="3185"/>
                  <a:ext cx="116" cy="116"/>
                </a:xfrm>
                <a:prstGeom prst="ellipse">
                  <a:avLst/>
                </a:prstGeom>
                <a:solidFill>
                  <a:srgbClr val="2483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 name="Freeform 24">
                  <a:extLst>
                    <a:ext uri="{FF2B5EF4-FFF2-40B4-BE49-F238E27FC236}">
                      <a16:creationId xmlns:a16="http://schemas.microsoft.com/office/drawing/2014/main" id="{02EB8941-A34C-4EFC-A305-345803F8F17F}"/>
                    </a:ext>
                  </a:extLst>
                </p:cNvPr>
                <p:cNvSpPr>
                  <a:spLocks/>
                </p:cNvSpPr>
                <p:nvPr/>
              </p:nvSpPr>
              <p:spPr bwMode="auto">
                <a:xfrm>
                  <a:off x="5328" y="3379"/>
                  <a:ext cx="33" cy="123"/>
                </a:xfrm>
                <a:custGeom>
                  <a:avLst/>
                  <a:gdLst>
                    <a:gd name="T0" fmla="*/ 0 w 33"/>
                    <a:gd name="T1" fmla="*/ 0 h 123"/>
                    <a:gd name="T2" fmla="*/ 33 w 33"/>
                    <a:gd name="T3" fmla="*/ 0 h 123"/>
                    <a:gd name="T4" fmla="*/ 33 w 33"/>
                    <a:gd name="T5" fmla="*/ 123 h 123"/>
                    <a:gd name="T6" fmla="*/ 0 w 33"/>
                    <a:gd name="T7" fmla="*/ 123 h 123"/>
                    <a:gd name="T8" fmla="*/ 0 w 33"/>
                    <a:gd name="T9" fmla="*/ 0 h 123"/>
                    <a:gd name="T10" fmla="*/ 0 w 33"/>
                    <a:gd name="T11" fmla="*/ 0 h 123"/>
                  </a:gdLst>
                  <a:ahLst/>
                  <a:cxnLst>
                    <a:cxn ang="0">
                      <a:pos x="T0" y="T1"/>
                    </a:cxn>
                    <a:cxn ang="0">
                      <a:pos x="T2" y="T3"/>
                    </a:cxn>
                    <a:cxn ang="0">
                      <a:pos x="T4" y="T5"/>
                    </a:cxn>
                    <a:cxn ang="0">
                      <a:pos x="T6" y="T7"/>
                    </a:cxn>
                    <a:cxn ang="0">
                      <a:pos x="T8" y="T9"/>
                    </a:cxn>
                    <a:cxn ang="0">
                      <a:pos x="T10" y="T11"/>
                    </a:cxn>
                  </a:cxnLst>
                  <a:rect l="0" t="0" r="r" b="b"/>
                  <a:pathLst>
                    <a:path w="33" h="123">
                      <a:moveTo>
                        <a:pt x="0" y="0"/>
                      </a:moveTo>
                      <a:lnTo>
                        <a:pt x="33" y="0"/>
                      </a:lnTo>
                      <a:lnTo>
                        <a:pt x="33" y="123"/>
                      </a:lnTo>
                      <a:lnTo>
                        <a:pt x="0" y="123"/>
                      </a:lnTo>
                      <a:lnTo>
                        <a:pt x="0" y="0"/>
                      </a:lnTo>
                      <a:lnTo>
                        <a:pt x="0" y="0"/>
                      </a:lnTo>
                      <a:close/>
                    </a:path>
                  </a:pathLst>
                </a:custGeom>
                <a:solidFill>
                  <a:srgbClr val="CCA6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 name="Oval 25">
                  <a:extLst>
                    <a:ext uri="{FF2B5EF4-FFF2-40B4-BE49-F238E27FC236}">
                      <a16:creationId xmlns:a16="http://schemas.microsoft.com/office/drawing/2014/main" id="{F280709B-BB61-4EF2-BD24-BC711F80A798}"/>
                    </a:ext>
                  </a:extLst>
                </p:cNvPr>
                <p:cNvSpPr>
                  <a:spLocks noChangeArrowheads="1"/>
                </p:cNvSpPr>
                <p:nvPr/>
              </p:nvSpPr>
              <p:spPr bwMode="auto">
                <a:xfrm>
                  <a:off x="5264" y="3267"/>
                  <a:ext cx="162" cy="163"/>
                </a:xfrm>
                <a:prstGeom prst="ellipse">
                  <a:avLst/>
                </a:prstGeom>
                <a:solidFill>
                  <a:srgbClr val="2483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 name="Oval 26">
                  <a:extLst>
                    <a:ext uri="{FF2B5EF4-FFF2-40B4-BE49-F238E27FC236}">
                      <a16:creationId xmlns:a16="http://schemas.microsoft.com/office/drawing/2014/main" id="{58656504-7321-4397-9568-C237E2523ED2}"/>
                    </a:ext>
                  </a:extLst>
                </p:cNvPr>
                <p:cNvSpPr>
                  <a:spLocks noChangeArrowheads="1"/>
                </p:cNvSpPr>
                <p:nvPr/>
              </p:nvSpPr>
              <p:spPr bwMode="auto">
                <a:xfrm>
                  <a:off x="5287" y="3185"/>
                  <a:ext cx="116" cy="116"/>
                </a:xfrm>
                <a:prstGeom prst="ellipse">
                  <a:avLst/>
                </a:prstGeom>
                <a:solidFill>
                  <a:srgbClr val="2483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 name="Freeform 27">
                  <a:extLst>
                    <a:ext uri="{FF2B5EF4-FFF2-40B4-BE49-F238E27FC236}">
                      <a16:creationId xmlns:a16="http://schemas.microsoft.com/office/drawing/2014/main" id="{E69E372F-53F0-4E7B-B460-05779A6DE709}"/>
                    </a:ext>
                  </a:extLst>
                </p:cNvPr>
                <p:cNvSpPr>
                  <a:spLocks/>
                </p:cNvSpPr>
                <p:nvPr/>
              </p:nvSpPr>
              <p:spPr bwMode="auto">
                <a:xfrm>
                  <a:off x="6148" y="3502"/>
                  <a:ext cx="99" cy="35"/>
                </a:xfrm>
                <a:custGeom>
                  <a:avLst/>
                  <a:gdLst>
                    <a:gd name="T0" fmla="*/ 0 w 99"/>
                    <a:gd name="T1" fmla="*/ 0 h 35"/>
                    <a:gd name="T2" fmla="*/ 99 w 99"/>
                    <a:gd name="T3" fmla="*/ 0 h 35"/>
                    <a:gd name="T4" fmla="*/ 99 w 99"/>
                    <a:gd name="T5" fmla="*/ 35 h 35"/>
                    <a:gd name="T6" fmla="*/ 0 w 99"/>
                    <a:gd name="T7" fmla="*/ 35 h 35"/>
                    <a:gd name="T8" fmla="*/ 0 w 99"/>
                    <a:gd name="T9" fmla="*/ 0 h 35"/>
                    <a:gd name="T10" fmla="*/ 0 w 99"/>
                    <a:gd name="T11" fmla="*/ 0 h 35"/>
                  </a:gdLst>
                  <a:ahLst/>
                  <a:cxnLst>
                    <a:cxn ang="0">
                      <a:pos x="T0" y="T1"/>
                    </a:cxn>
                    <a:cxn ang="0">
                      <a:pos x="T2" y="T3"/>
                    </a:cxn>
                    <a:cxn ang="0">
                      <a:pos x="T4" y="T5"/>
                    </a:cxn>
                    <a:cxn ang="0">
                      <a:pos x="T6" y="T7"/>
                    </a:cxn>
                    <a:cxn ang="0">
                      <a:pos x="T8" y="T9"/>
                    </a:cxn>
                    <a:cxn ang="0">
                      <a:pos x="T10" y="T11"/>
                    </a:cxn>
                  </a:cxnLst>
                  <a:rect l="0" t="0" r="r" b="b"/>
                  <a:pathLst>
                    <a:path w="99" h="35">
                      <a:moveTo>
                        <a:pt x="0" y="0"/>
                      </a:moveTo>
                      <a:lnTo>
                        <a:pt x="99" y="0"/>
                      </a:lnTo>
                      <a:lnTo>
                        <a:pt x="99" y="35"/>
                      </a:lnTo>
                      <a:lnTo>
                        <a:pt x="0" y="35"/>
                      </a:lnTo>
                      <a:lnTo>
                        <a:pt x="0" y="0"/>
                      </a:lnTo>
                      <a:lnTo>
                        <a:pt x="0" y="0"/>
                      </a:lnTo>
                      <a:close/>
                    </a:path>
                  </a:pathLst>
                </a:custGeom>
                <a:solidFill>
                  <a:srgbClr val="2483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 name="Freeform 28">
                  <a:extLst>
                    <a:ext uri="{FF2B5EF4-FFF2-40B4-BE49-F238E27FC236}">
                      <a16:creationId xmlns:a16="http://schemas.microsoft.com/office/drawing/2014/main" id="{388C40A9-2383-4055-AC13-631223D76EDF}"/>
                    </a:ext>
                  </a:extLst>
                </p:cNvPr>
                <p:cNvSpPr>
                  <a:spLocks/>
                </p:cNvSpPr>
                <p:nvPr/>
              </p:nvSpPr>
              <p:spPr bwMode="auto">
                <a:xfrm>
                  <a:off x="5052" y="1115"/>
                  <a:ext cx="1254" cy="875"/>
                </a:xfrm>
                <a:custGeom>
                  <a:avLst/>
                  <a:gdLst>
                    <a:gd name="T0" fmla="*/ 681 w 832"/>
                    <a:gd name="T1" fmla="*/ 232 h 581"/>
                    <a:gd name="T2" fmla="*/ 681 w 832"/>
                    <a:gd name="T3" fmla="*/ 220 h 581"/>
                    <a:gd name="T4" fmla="*/ 559 w 832"/>
                    <a:gd name="T5" fmla="*/ 0 h 581"/>
                    <a:gd name="T6" fmla="*/ 0 w 832"/>
                    <a:gd name="T7" fmla="*/ 559 h 581"/>
                    <a:gd name="T8" fmla="*/ 69 w 832"/>
                    <a:gd name="T9" fmla="*/ 581 h 581"/>
                    <a:gd name="T10" fmla="*/ 92 w 832"/>
                    <a:gd name="T11" fmla="*/ 581 h 581"/>
                    <a:gd name="T12" fmla="*/ 113 w 832"/>
                    <a:gd name="T13" fmla="*/ 581 h 581"/>
                    <a:gd name="T14" fmla="*/ 538 w 832"/>
                    <a:gd name="T15" fmla="*/ 581 h 581"/>
                    <a:gd name="T16" fmla="*/ 547 w 832"/>
                    <a:gd name="T17" fmla="*/ 581 h 581"/>
                    <a:gd name="T18" fmla="*/ 557 w 832"/>
                    <a:gd name="T19" fmla="*/ 581 h 581"/>
                    <a:gd name="T20" fmla="*/ 589 w 832"/>
                    <a:gd name="T21" fmla="*/ 581 h 581"/>
                    <a:gd name="T22" fmla="*/ 656 w 832"/>
                    <a:gd name="T23" fmla="*/ 581 h 581"/>
                    <a:gd name="T24" fmla="*/ 832 w 832"/>
                    <a:gd name="T25" fmla="*/ 405 h 581"/>
                    <a:gd name="T26" fmla="*/ 681 w 832"/>
                    <a:gd name="T27" fmla="*/ 23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2" h="581">
                      <a:moveTo>
                        <a:pt x="681" y="232"/>
                      </a:moveTo>
                      <a:cubicBezTo>
                        <a:pt x="681" y="228"/>
                        <a:pt x="681" y="223"/>
                        <a:pt x="681" y="220"/>
                      </a:cubicBezTo>
                      <a:cubicBezTo>
                        <a:pt x="681" y="127"/>
                        <a:pt x="632" y="46"/>
                        <a:pt x="559" y="0"/>
                      </a:cubicBezTo>
                      <a:cubicBezTo>
                        <a:pt x="0" y="559"/>
                        <a:pt x="0" y="559"/>
                        <a:pt x="0" y="559"/>
                      </a:cubicBezTo>
                      <a:cubicBezTo>
                        <a:pt x="21" y="570"/>
                        <a:pt x="44" y="578"/>
                        <a:pt x="69" y="581"/>
                      </a:cubicBezTo>
                      <a:cubicBezTo>
                        <a:pt x="76" y="581"/>
                        <a:pt x="85" y="581"/>
                        <a:pt x="92" y="581"/>
                      </a:cubicBezTo>
                      <a:cubicBezTo>
                        <a:pt x="99" y="581"/>
                        <a:pt x="106" y="581"/>
                        <a:pt x="113" y="581"/>
                      </a:cubicBezTo>
                      <a:cubicBezTo>
                        <a:pt x="208" y="581"/>
                        <a:pt x="432" y="581"/>
                        <a:pt x="538" y="581"/>
                      </a:cubicBezTo>
                      <a:cubicBezTo>
                        <a:pt x="542" y="581"/>
                        <a:pt x="544" y="581"/>
                        <a:pt x="547" y="581"/>
                      </a:cubicBezTo>
                      <a:cubicBezTo>
                        <a:pt x="557" y="581"/>
                        <a:pt x="557" y="581"/>
                        <a:pt x="557" y="581"/>
                      </a:cubicBezTo>
                      <a:cubicBezTo>
                        <a:pt x="563" y="581"/>
                        <a:pt x="578" y="581"/>
                        <a:pt x="589" y="581"/>
                      </a:cubicBezTo>
                      <a:cubicBezTo>
                        <a:pt x="656" y="581"/>
                        <a:pt x="656" y="581"/>
                        <a:pt x="656" y="581"/>
                      </a:cubicBezTo>
                      <a:cubicBezTo>
                        <a:pt x="754" y="579"/>
                        <a:pt x="832" y="501"/>
                        <a:pt x="832" y="405"/>
                      </a:cubicBezTo>
                      <a:cubicBezTo>
                        <a:pt x="832" y="317"/>
                        <a:pt x="766" y="244"/>
                        <a:pt x="681" y="232"/>
                      </a:cubicBezTo>
                      <a:close/>
                    </a:path>
                  </a:pathLst>
                </a:custGeom>
                <a:solidFill>
                  <a:srgbClr val="2173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 name="Freeform 29">
                  <a:extLst>
                    <a:ext uri="{FF2B5EF4-FFF2-40B4-BE49-F238E27FC236}">
                      <a16:creationId xmlns:a16="http://schemas.microsoft.com/office/drawing/2014/main" id="{96D827E7-0FAD-4D0F-A8E8-AFFD8698EA06}"/>
                    </a:ext>
                  </a:extLst>
                </p:cNvPr>
                <p:cNvSpPr>
                  <a:spLocks/>
                </p:cNvSpPr>
                <p:nvPr/>
              </p:nvSpPr>
              <p:spPr bwMode="auto">
                <a:xfrm>
                  <a:off x="4881" y="1055"/>
                  <a:ext cx="1013" cy="902"/>
                </a:xfrm>
                <a:custGeom>
                  <a:avLst/>
                  <a:gdLst>
                    <a:gd name="T0" fmla="*/ 533 w 672"/>
                    <a:gd name="T1" fmla="*/ 0 h 599"/>
                    <a:gd name="T2" fmla="*/ 316 w 672"/>
                    <a:gd name="T3" fmla="*/ 116 h 599"/>
                    <a:gd name="T4" fmla="*/ 245 w 672"/>
                    <a:gd name="T5" fmla="*/ 97 h 599"/>
                    <a:gd name="T6" fmla="*/ 161 w 672"/>
                    <a:gd name="T7" fmla="*/ 122 h 599"/>
                    <a:gd name="T8" fmla="*/ 94 w 672"/>
                    <a:gd name="T9" fmla="*/ 244 h 599"/>
                    <a:gd name="T10" fmla="*/ 0 w 672"/>
                    <a:gd name="T11" fmla="*/ 416 h 599"/>
                    <a:gd name="T12" fmla="*/ 113 w 672"/>
                    <a:gd name="T13" fmla="*/ 599 h 599"/>
                    <a:gd name="T14" fmla="*/ 672 w 672"/>
                    <a:gd name="T15" fmla="*/ 40 h 599"/>
                    <a:gd name="T16" fmla="*/ 533 w 672"/>
                    <a:gd name="T17" fmla="*/ 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2" h="599">
                      <a:moveTo>
                        <a:pt x="533" y="0"/>
                      </a:moveTo>
                      <a:cubicBezTo>
                        <a:pt x="443" y="0"/>
                        <a:pt x="363" y="46"/>
                        <a:pt x="316" y="116"/>
                      </a:cubicBezTo>
                      <a:cubicBezTo>
                        <a:pt x="295" y="104"/>
                        <a:pt x="271" y="97"/>
                        <a:pt x="245" y="97"/>
                      </a:cubicBezTo>
                      <a:cubicBezTo>
                        <a:pt x="214" y="97"/>
                        <a:pt x="185" y="106"/>
                        <a:pt x="161" y="122"/>
                      </a:cubicBezTo>
                      <a:cubicBezTo>
                        <a:pt x="121" y="148"/>
                        <a:pt x="95" y="193"/>
                        <a:pt x="94" y="244"/>
                      </a:cubicBezTo>
                      <a:cubicBezTo>
                        <a:pt x="38" y="281"/>
                        <a:pt x="0" y="345"/>
                        <a:pt x="0" y="416"/>
                      </a:cubicBezTo>
                      <a:cubicBezTo>
                        <a:pt x="0" y="496"/>
                        <a:pt x="46" y="565"/>
                        <a:pt x="113" y="599"/>
                      </a:cubicBezTo>
                      <a:cubicBezTo>
                        <a:pt x="672" y="40"/>
                        <a:pt x="672" y="40"/>
                        <a:pt x="672" y="40"/>
                      </a:cubicBezTo>
                      <a:cubicBezTo>
                        <a:pt x="632" y="14"/>
                        <a:pt x="584" y="0"/>
                        <a:pt x="533" y="0"/>
                      </a:cubicBezTo>
                      <a:close/>
                    </a:path>
                  </a:pathLst>
                </a:custGeom>
                <a:solidFill>
                  <a:srgbClr val="0F81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 name="Freeform 30">
                  <a:extLst>
                    <a:ext uri="{FF2B5EF4-FFF2-40B4-BE49-F238E27FC236}">
                      <a16:creationId xmlns:a16="http://schemas.microsoft.com/office/drawing/2014/main" id="{5025513C-7409-4B77-9AE6-F767038F88FD}"/>
                    </a:ext>
                  </a:extLst>
                </p:cNvPr>
                <p:cNvSpPr>
                  <a:spLocks/>
                </p:cNvSpPr>
                <p:nvPr/>
              </p:nvSpPr>
              <p:spPr bwMode="auto">
                <a:xfrm>
                  <a:off x="5002" y="1067"/>
                  <a:ext cx="647" cy="500"/>
                </a:xfrm>
                <a:custGeom>
                  <a:avLst/>
                  <a:gdLst>
                    <a:gd name="T0" fmla="*/ 41 w 429"/>
                    <a:gd name="T1" fmla="*/ 148 h 332"/>
                    <a:gd name="T2" fmla="*/ 254 w 429"/>
                    <a:gd name="T3" fmla="*/ 119 h 332"/>
                    <a:gd name="T4" fmla="*/ 308 w 429"/>
                    <a:gd name="T5" fmla="*/ 218 h 332"/>
                    <a:gd name="T6" fmla="*/ 308 w 429"/>
                    <a:gd name="T7" fmla="*/ 218 h 332"/>
                    <a:gd name="T8" fmla="*/ 241 w 429"/>
                    <a:gd name="T9" fmla="*/ 226 h 332"/>
                    <a:gd name="T10" fmla="*/ 348 w 429"/>
                    <a:gd name="T11" fmla="*/ 332 h 332"/>
                    <a:gd name="T12" fmla="*/ 429 w 429"/>
                    <a:gd name="T13" fmla="*/ 204 h 332"/>
                    <a:gd name="T14" fmla="*/ 370 w 429"/>
                    <a:gd name="T15" fmla="*/ 211 h 332"/>
                    <a:gd name="T16" fmla="*/ 370 w 429"/>
                    <a:gd name="T17" fmla="*/ 211 h 332"/>
                    <a:gd name="T18" fmla="*/ 293 w 429"/>
                    <a:gd name="T19" fmla="*/ 72 h 332"/>
                    <a:gd name="T20" fmla="*/ 0 w 429"/>
                    <a:gd name="T21" fmla="*/ 101 h 332"/>
                    <a:gd name="T22" fmla="*/ 41 w 429"/>
                    <a:gd name="T23" fmla="*/ 148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9" h="332">
                      <a:moveTo>
                        <a:pt x="41" y="148"/>
                      </a:moveTo>
                      <a:cubicBezTo>
                        <a:pt x="91" y="79"/>
                        <a:pt x="188" y="66"/>
                        <a:pt x="254" y="119"/>
                      </a:cubicBezTo>
                      <a:cubicBezTo>
                        <a:pt x="285" y="145"/>
                        <a:pt x="304" y="180"/>
                        <a:pt x="308" y="218"/>
                      </a:cubicBezTo>
                      <a:cubicBezTo>
                        <a:pt x="308" y="218"/>
                        <a:pt x="308" y="218"/>
                        <a:pt x="308" y="218"/>
                      </a:cubicBezTo>
                      <a:cubicBezTo>
                        <a:pt x="241" y="226"/>
                        <a:pt x="241" y="226"/>
                        <a:pt x="241" y="226"/>
                      </a:cubicBezTo>
                      <a:cubicBezTo>
                        <a:pt x="348" y="332"/>
                        <a:pt x="348" y="332"/>
                        <a:pt x="348" y="332"/>
                      </a:cubicBezTo>
                      <a:cubicBezTo>
                        <a:pt x="429" y="204"/>
                        <a:pt x="429" y="204"/>
                        <a:pt x="429" y="204"/>
                      </a:cubicBezTo>
                      <a:cubicBezTo>
                        <a:pt x="370" y="211"/>
                        <a:pt x="370" y="211"/>
                        <a:pt x="370" y="211"/>
                      </a:cubicBezTo>
                      <a:cubicBezTo>
                        <a:pt x="370" y="211"/>
                        <a:pt x="370" y="211"/>
                        <a:pt x="370" y="211"/>
                      </a:cubicBezTo>
                      <a:cubicBezTo>
                        <a:pt x="364" y="158"/>
                        <a:pt x="338" y="107"/>
                        <a:pt x="293" y="72"/>
                      </a:cubicBezTo>
                      <a:cubicBezTo>
                        <a:pt x="204" y="0"/>
                        <a:pt x="73" y="13"/>
                        <a:pt x="0" y="101"/>
                      </a:cubicBezTo>
                      <a:lnTo>
                        <a:pt x="41" y="1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 name="Freeform 31">
                  <a:extLst>
                    <a:ext uri="{FF2B5EF4-FFF2-40B4-BE49-F238E27FC236}">
                      <a16:creationId xmlns:a16="http://schemas.microsoft.com/office/drawing/2014/main" id="{AEC579EB-241F-47FA-9688-E84FF6FCB0B5}"/>
                    </a:ext>
                  </a:extLst>
                </p:cNvPr>
                <p:cNvSpPr>
                  <a:spLocks/>
                </p:cNvSpPr>
                <p:nvPr/>
              </p:nvSpPr>
              <p:spPr bwMode="auto">
                <a:xfrm>
                  <a:off x="4715" y="676"/>
                  <a:ext cx="917" cy="713"/>
                </a:xfrm>
                <a:custGeom>
                  <a:avLst/>
                  <a:gdLst>
                    <a:gd name="T0" fmla="*/ 86 w 608"/>
                    <a:gd name="T1" fmla="*/ 460 h 473"/>
                    <a:gd name="T2" fmla="*/ 121 w 608"/>
                    <a:gd name="T3" fmla="*/ 473 h 473"/>
                    <a:gd name="T4" fmla="*/ 138 w 608"/>
                    <a:gd name="T5" fmla="*/ 457 h 473"/>
                    <a:gd name="T6" fmla="*/ 232 w 608"/>
                    <a:gd name="T7" fmla="*/ 315 h 473"/>
                    <a:gd name="T8" fmla="*/ 355 w 608"/>
                    <a:gd name="T9" fmla="*/ 278 h 473"/>
                    <a:gd name="T10" fmla="*/ 404 w 608"/>
                    <a:gd name="T11" fmla="*/ 283 h 473"/>
                    <a:gd name="T12" fmla="*/ 608 w 608"/>
                    <a:gd name="T13" fmla="*/ 182 h 473"/>
                    <a:gd name="T14" fmla="*/ 515 w 608"/>
                    <a:gd name="T15" fmla="*/ 31 h 473"/>
                    <a:gd name="T16" fmla="*/ 409 w 608"/>
                    <a:gd name="T17" fmla="*/ 0 h 473"/>
                    <a:gd name="T18" fmla="*/ 242 w 608"/>
                    <a:gd name="T19" fmla="*/ 89 h 473"/>
                    <a:gd name="T20" fmla="*/ 188 w 608"/>
                    <a:gd name="T21" fmla="*/ 74 h 473"/>
                    <a:gd name="T22" fmla="*/ 123 w 608"/>
                    <a:gd name="T23" fmla="*/ 94 h 473"/>
                    <a:gd name="T24" fmla="*/ 72 w 608"/>
                    <a:gd name="T25" fmla="*/ 188 h 473"/>
                    <a:gd name="T26" fmla="*/ 0 w 608"/>
                    <a:gd name="T27" fmla="*/ 319 h 473"/>
                    <a:gd name="T28" fmla="*/ 86 w 608"/>
                    <a:gd name="T29" fmla="*/ 460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8" h="473">
                      <a:moveTo>
                        <a:pt x="86" y="460"/>
                      </a:moveTo>
                      <a:cubicBezTo>
                        <a:pt x="97" y="466"/>
                        <a:pt x="109" y="470"/>
                        <a:pt x="121" y="473"/>
                      </a:cubicBezTo>
                      <a:cubicBezTo>
                        <a:pt x="126" y="468"/>
                        <a:pt x="132" y="462"/>
                        <a:pt x="138" y="457"/>
                      </a:cubicBezTo>
                      <a:cubicBezTo>
                        <a:pt x="148" y="400"/>
                        <a:pt x="182" y="348"/>
                        <a:pt x="232" y="315"/>
                      </a:cubicBezTo>
                      <a:cubicBezTo>
                        <a:pt x="268" y="290"/>
                        <a:pt x="311" y="278"/>
                        <a:pt x="355" y="278"/>
                      </a:cubicBezTo>
                      <a:cubicBezTo>
                        <a:pt x="371" y="278"/>
                        <a:pt x="388" y="279"/>
                        <a:pt x="404" y="283"/>
                      </a:cubicBezTo>
                      <a:cubicBezTo>
                        <a:pt x="458" y="227"/>
                        <a:pt x="530" y="191"/>
                        <a:pt x="608" y="182"/>
                      </a:cubicBezTo>
                      <a:cubicBezTo>
                        <a:pt x="602" y="118"/>
                        <a:pt x="567" y="63"/>
                        <a:pt x="515" y="31"/>
                      </a:cubicBezTo>
                      <a:cubicBezTo>
                        <a:pt x="484" y="11"/>
                        <a:pt x="448" y="0"/>
                        <a:pt x="409" y="0"/>
                      </a:cubicBezTo>
                      <a:cubicBezTo>
                        <a:pt x="339" y="0"/>
                        <a:pt x="278" y="36"/>
                        <a:pt x="242" y="89"/>
                      </a:cubicBezTo>
                      <a:cubicBezTo>
                        <a:pt x="226" y="80"/>
                        <a:pt x="208" y="74"/>
                        <a:pt x="188" y="74"/>
                      </a:cubicBezTo>
                      <a:cubicBezTo>
                        <a:pt x="164" y="74"/>
                        <a:pt x="141" y="82"/>
                        <a:pt x="123" y="94"/>
                      </a:cubicBezTo>
                      <a:cubicBezTo>
                        <a:pt x="93" y="114"/>
                        <a:pt x="73" y="149"/>
                        <a:pt x="72" y="188"/>
                      </a:cubicBezTo>
                      <a:cubicBezTo>
                        <a:pt x="29" y="216"/>
                        <a:pt x="0" y="265"/>
                        <a:pt x="0" y="319"/>
                      </a:cubicBezTo>
                      <a:cubicBezTo>
                        <a:pt x="0" y="381"/>
                        <a:pt x="35" y="434"/>
                        <a:pt x="86" y="460"/>
                      </a:cubicBezTo>
                      <a:close/>
                    </a:path>
                  </a:pathLst>
                </a:custGeom>
                <a:solidFill>
                  <a:srgbClr val="FFB0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 name="Freeform 35">
                  <a:extLst>
                    <a:ext uri="{FF2B5EF4-FFF2-40B4-BE49-F238E27FC236}">
                      <a16:creationId xmlns:a16="http://schemas.microsoft.com/office/drawing/2014/main" id="{02C68A4B-1206-490C-9C2E-D01F6EBB1A28}"/>
                    </a:ext>
                  </a:extLst>
                </p:cNvPr>
                <p:cNvSpPr>
                  <a:spLocks/>
                </p:cNvSpPr>
                <p:nvPr/>
              </p:nvSpPr>
              <p:spPr bwMode="auto">
                <a:xfrm>
                  <a:off x="5343" y="2445"/>
                  <a:ext cx="256" cy="435"/>
                </a:xfrm>
                <a:custGeom>
                  <a:avLst/>
                  <a:gdLst>
                    <a:gd name="T0" fmla="*/ 170 w 170"/>
                    <a:gd name="T1" fmla="*/ 98 h 289"/>
                    <a:gd name="T2" fmla="*/ 169 w 170"/>
                    <a:gd name="T3" fmla="*/ 289 h 289"/>
                    <a:gd name="T4" fmla="*/ 0 w 170"/>
                    <a:gd name="T5" fmla="*/ 192 h 289"/>
                    <a:gd name="T6" fmla="*/ 1 w 170"/>
                    <a:gd name="T7" fmla="*/ 0 h 289"/>
                    <a:gd name="T8" fmla="*/ 170 w 170"/>
                    <a:gd name="T9" fmla="*/ 98 h 289"/>
                    <a:gd name="T10" fmla="*/ 170 w 170"/>
                    <a:gd name="T11" fmla="*/ 98 h 289"/>
                  </a:gdLst>
                  <a:ahLst/>
                  <a:cxnLst>
                    <a:cxn ang="0">
                      <a:pos x="T0" y="T1"/>
                    </a:cxn>
                    <a:cxn ang="0">
                      <a:pos x="T2" y="T3"/>
                    </a:cxn>
                    <a:cxn ang="0">
                      <a:pos x="T4" y="T5"/>
                    </a:cxn>
                    <a:cxn ang="0">
                      <a:pos x="T6" y="T7"/>
                    </a:cxn>
                    <a:cxn ang="0">
                      <a:pos x="T8" y="T9"/>
                    </a:cxn>
                    <a:cxn ang="0">
                      <a:pos x="T10" y="T11"/>
                    </a:cxn>
                  </a:cxnLst>
                  <a:rect l="0" t="0" r="r" b="b"/>
                  <a:pathLst>
                    <a:path w="170" h="289">
                      <a:moveTo>
                        <a:pt x="170" y="98"/>
                      </a:moveTo>
                      <a:cubicBezTo>
                        <a:pt x="169" y="162"/>
                        <a:pt x="169" y="225"/>
                        <a:pt x="169" y="289"/>
                      </a:cubicBezTo>
                      <a:cubicBezTo>
                        <a:pt x="0" y="192"/>
                        <a:pt x="0" y="192"/>
                        <a:pt x="0" y="192"/>
                      </a:cubicBezTo>
                      <a:cubicBezTo>
                        <a:pt x="0" y="128"/>
                        <a:pt x="1" y="64"/>
                        <a:pt x="1" y="0"/>
                      </a:cubicBezTo>
                      <a:cubicBezTo>
                        <a:pt x="170" y="98"/>
                        <a:pt x="170" y="98"/>
                        <a:pt x="170" y="98"/>
                      </a:cubicBezTo>
                      <a:cubicBezTo>
                        <a:pt x="170" y="98"/>
                        <a:pt x="170" y="98"/>
                        <a:pt x="170" y="98"/>
                      </a:cubicBezTo>
                      <a:close/>
                    </a:path>
                  </a:pathLst>
                </a:custGeom>
                <a:solidFill>
                  <a:srgbClr val="90C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Freeform 36">
                  <a:extLst>
                    <a:ext uri="{FF2B5EF4-FFF2-40B4-BE49-F238E27FC236}">
                      <a16:creationId xmlns:a16="http://schemas.microsoft.com/office/drawing/2014/main" id="{707DE87B-8C03-4999-B079-CBAA1DFECE45}"/>
                    </a:ext>
                  </a:extLst>
                </p:cNvPr>
                <p:cNvSpPr>
                  <a:spLocks/>
                </p:cNvSpPr>
                <p:nvPr/>
              </p:nvSpPr>
              <p:spPr bwMode="auto">
                <a:xfrm>
                  <a:off x="5597" y="2445"/>
                  <a:ext cx="255" cy="434"/>
                </a:xfrm>
                <a:custGeom>
                  <a:avLst/>
                  <a:gdLst>
                    <a:gd name="T0" fmla="*/ 0 w 169"/>
                    <a:gd name="T1" fmla="*/ 97 h 288"/>
                    <a:gd name="T2" fmla="*/ 0 w 169"/>
                    <a:gd name="T3" fmla="*/ 288 h 288"/>
                    <a:gd name="T4" fmla="*/ 169 w 169"/>
                    <a:gd name="T5" fmla="*/ 192 h 288"/>
                    <a:gd name="T6" fmla="*/ 169 w 169"/>
                    <a:gd name="T7" fmla="*/ 0 h 288"/>
                    <a:gd name="T8" fmla="*/ 0 w 169"/>
                    <a:gd name="T9" fmla="*/ 97 h 288"/>
                    <a:gd name="T10" fmla="*/ 0 w 169"/>
                    <a:gd name="T11" fmla="*/ 97 h 288"/>
                  </a:gdLst>
                  <a:ahLst/>
                  <a:cxnLst>
                    <a:cxn ang="0">
                      <a:pos x="T0" y="T1"/>
                    </a:cxn>
                    <a:cxn ang="0">
                      <a:pos x="T2" y="T3"/>
                    </a:cxn>
                    <a:cxn ang="0">
                      <a:pos x="T4" y="T5"/>
                    </a:cxn>
                    <a:cxn ang="0">
                      <a:pos x="T6" y="T7"/>
                    </a:cxn>
                    <a:cxn ang="0">
                      <a:pos x="T8" y="T9"/>
                    </a:cxn>
                    <a:cxn ang="0">
                      <a:pos x="T10" y="T11"/>
                    </a:cxn>
                  </a:cxnLst>
                  <a:rect l="0" t="0" r="r" b="b"/>
                  <a:pathLst>
                    <a:path w="169" h="288">
                      <a:moveTo>
                        <a:pt x="0" y="97"/>
                      </a:moveTo>
                      <a:cubicBezTo>
                        <a:pt x="0" y="161"/>
                        <a:pt x="0" y="224"/>
                        <a:pt x="0" y="288"/>
                      </a:cubicBezTo>
                      <a:cubicBezTo>
                        <a:pt x="169" y="192"/>
                        <a:pt x="169" y="192"/>
                        <a:pt x="169" y="192"/>
                      </a:cubicBezTo>
                      <a:cubicBezTo>
                        <a:pt x="169" y="0"/>
                        <a:pt x="169" y="0"/>
                        <a:pt x="169" y="0"/>
                      </a:cubicBezTo>
                      <a:cubicBezTo>
                        <a:pt x="0" y="97"/>
                        <a:pt x="0" y="97"/>
                        <a:pt x="0" y="97"/>
                      </a:cubicBezTo>
                      <a:cubicBezTo>
                        <a:pt x="0" y="97"/>
                        <a:pt x="0" y="97"/>
                        <a:pt x="0" y="97"/>
                      </a:cubicBezTo>
                      <a:close/>
                    </a:path>
                  </a:pathLst>
                </a:custGeom>
                <a:solidFill>
                  <a:srgbClr val="0069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 name="Freeform 37">
                  <a:extLst>
                    <a:ext uri="{FF2B5EF4-FFF2-40B4-BE49-F238E27FC236}">
                      <a16:creationId xmlns:a16="http://schemas.microsoft.com/office/drawing/2014/main" id="{77963DED-C87F-43E5-9E75-9D9D5E6C9A56}"/>
                    </a:ext>
                  </a:extLst>
                </p:cNvPr>
                <p:cNvSpPr>
                  <a:spLocks/>
                </p:cNvSpPr>
                <p:nvPr/>
              </p:nvSpPr>
              <p:spPr bwMode="auto">
                <a:xfrm>
                  <a:off x="5344" y="2300"/>
                  <a:ext cx="508" cy="293"/>
                </a:xfrm>
                <a:custGeom>
                  <a:avLst/>
                  <a:gdLst>
                    <a:gd name="T0" fmla="*/ 253 w 508"/>
                    <a:gd name="T1" fmla="*/ 293 h 293"/>
                    <a:gd name="T2" fmla="*/ 0 w 508"/>
                    <a:gd name="T3" fmla="*/ 146 h 293"/>
                    <a:gd name="T4" fmla="*/ 252 w 508"/>
                    <a:gd name="T5" fmla="*/ 0 h 293"/>
                    <a:gd name="T6" fmla="*/ 508 w 508"/>
                    <a:gd name="T7" fmla="*/ 146 h 293"/>
                    <a:gd name="T8" fmla="*/ 253 w 508"/>
                    <a:gd name="T9" fmla="*/ 293 h 293"/>
                    <a:gd name="T10" fmla="*/ 253 w 508"/>
                    <a:gd name="T11" fmla="*/ 293 h 293"/>
                    <a:gd name="T12" fmla="*/ 253 w 508"/>
                    <a:gd name="T13" fmla="*/ 293 h 293"/>
                  </a:gdLst>
                  <a:ahLst/>
                  <a:cxnLst>
                    <a:cxn ang="0">
                      <a:pos x="T0" y="T1"/>
                    </a:cxn>
                    <a:cxn ang="0">
                      <a:pos x="T2" y="T3"/>
                    </a:cxn>
                    <a:cxn ang="0">
                      <a:pos x="T4" y="T5"/>
                    </a:cxn>
                    <a:cxn ang="0">
                      <a:pos x="T6" y="T7"/>
                    </a:cxn>
                    <a:cxn ang="0">
                      <a:pos x="T8" y="T9"/>
                    </a:cxn>
                    <a:cxn ang="0">
                      <a:pos x="T10" y="T11"/>
                    </a:cxn>
                    <a:cxn ang="0">
                      <a:pos x="T12" y="T13"/>
                    </a:cxn>
                  </a:cxnLst>
                  <a:rect l="0" t="0" r="r" b="b"/>
                  <a:pathLst>
                    <a:path w="508" h="293">
                      <a:moveTo>
                        <a:pt x="253" y="293"/>
                      </a:moveTo>
                      <a:lnTo>
                        <a:pt x="0" y="146"/>
                      </a:lnTo>
                      <a:lnTo>
                        <a:pt x="252" y="0"/>
                      </a:lnTo>
                      <a:lnTo>
                        <a:pt x="508" y="146"/>
                      </a:lnTo>
                      <a:lnTo>
                        <a:pt x="253" y="293"/>
                      </a:lnTo>
                      <a:lnTo>
                        <a:pt x="253" y="293"/>
                      </a:lnTo>
                      <a:lnTo>
                        <a:pt x="253" y="293"/>
                      </a:lnTo>
                      <a:close/>
                    </a:path>
                  </a:pathLst>
                </a:custGeom>
                <a:solidFill>
                  <a:srgbClr val="49AA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 name="Freeform 41">
                  <a:extLst>
                    <a:ext uri="{FF2B5EF4-FFF2-40B4-BE49-F238E27FC236}">
                      <a16:creationId xmlns:a16="http://schemas.microsoft.com/office/drawing/2014/main" id="{FC67C434-4F5C-4E10-97FD-D570CF6FF4CE}"/>
                    </a:ext>
                  </a:extLst>
                </p:cNvPr>
                <p:cNvSpPr>
                  <a:spLocks/>
                </p:cNvSpPr>
                <p:nvPr/>
              </p:nvSpPr>
              <p:spPr bwMode="auto">
                <a:xfrm>
                  <a:off x="5543" y="2112"/>
                  <a:ext cx="204" cy="169"/>
                </a:xfrm>
                <a:custGeom>
                  <a:avLst/>
                  <a:gdLst>
                    <a:gd name="T0" fmla="*/ 12 w 135"/>
                    <a:gd name="T1" fmla="*/ 42 h 112"/>
                    <a:gd name="T2" fmla="*/ 81 w 135"/>
                    <a:gd name="T3" fmla="*/ 40 h 112"/>
                    <a:gd name="T4" fmla="*/ 95 w 135"/>
                    <a:gd name="T5" fmla="*/ 74 h 112"/>
                    <a:gd name="T6" fmla="*/ 95 w 135"/>
                    <a:gd name="T7" fmla="*/ 74 h 112"/>
                    <a:gd name="T8" fmla="*/ 74 w 135"/>
                    <a:gd name="T9" fmla="*/ 74 h 112"/>
                    <a:gd name="T10" fmla="*/ 104 w 135"/>
                    <a:gd name="T11" fmla="*/ 112 h 112"/>
                    <a:gd name="T12" fmla="*/ 135 w 135"/>
                    <a:gd name="T13" fmla="*/ 74 h 112"/>
                    <a:gd name="T14" fmla="*/ 115 w 135"/>
                    <a:gd name="T15" fmla="*/ 74 h 112"/>
                    <a:gd name="T16" fmla="*/ 115 w 135"/>
                    <a:gd name="T17" fmla="*/ 74 h 112"/>
                    <a:gd name="T18" fmla="*/ 96 w 135"/>
                    <a:gd name="T19" fmla="*/ 26 h 112"/>
                    <a:gd name="T20" fmla="*/ 0 w 135"/>
                    <a:gd name="T21" fmla="*/ 25 h 112"/>
                    <a:gd name="T22" fmla="*/ 12 w 135"/>
                    <a:gd name="T23" fmla="*/ 4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 h="112">
                      <a:moveTo>
                        <a:pt x="12" y="42"/>
                      </a:moveTo>
                      <a:cubicBezTo>
                        <a:pt x="31" y="21"/>
                        <a:pt x="62" y="21"/>
                        <a:pt x="81" y="40"/>
                      </a:cubicBezTo>
                      <a:cubicBezTo>
                        <a:pt x="91" y="50"/>
                        <a:pt x="95" y="62"/>
                        <a:pt x="95" y="74"/>
                      </a:cubicBezTo>
                      <a:cubicBezTo>
                        <a:pt x="95" y="74"/>
                        <a:pt x="95" y="74"/>
                        <a:pt x="95" y="74"/>
                      </a:cubicBezTo>
                      <a:cubicBezTo>
                        <a:pt x="74" y="74"/>
                        <a:pt x="74" y="74"/>
                        <a:pt x="74" y="74"/>
                      </a:cubicBezTo>
                      <a:cubicBezTo>
                        <a:pt x="104" y="112"/>
                        <a:pt x="104" y="112"/>
                        <a:pt x="104" y="112"/>
                      </a:cubicBezTo>
                      <a:cubicBezTo>
                        <a:pt x="135" y="74"/>
                        <a:pt x="135" y="74"/>
                        <a:pt x="135" y="74"/>
                      </a:cubicBezTo>
                      <a:cubicBezTo>
                        <a:pt x="115" y="74"/>
                        <a:pt x="115" y="74"/>
                        <a:pt x="115" y="74"/>
                      </a:cubicBezTo>
                      <a:cubicBezTo>
                        <a:pt x="115" y="74"/>
                        <a:pt x="115" y="74"/>
                        <a:pt x="115" y="74"/>
                      </a:cubicBezTo>
                      <a:cubicBezTo>
                        <a:pt x="115" y="57"/>
                        <a:pt x="109" y="39"/>
                        <a:pt x="96" y="26"/>
                      </a:cubicBezTo>
                      <a:cubicBezTo>
                        <a:pt x="70" y="0"/>
                        <a:pt x="27" y="0"/>
                        <a:pt x="0" y="25"/>
                      </a:cubicBezTo>
                      <a:lnTo>
                        <a:pt x="12" y="4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 name="Freeform 42">
                  <a:extLst>
                    <a:ext uri="{FF2B5EF4-FFF2-40B4-BE49-F238E27FC236}">
                      <a16:creationId xmlns:a16="http://schemas.microsoft.com/office/drawing/2014/main" id="{1E543262-71FB-46E1-AB30-0C76EF4F7084}"/>
                    </a:ext>
                  </a:extLst>
                </p:cNvPr>
                <p:cNvSpPr>
                  <a:spLocks/>
                </p:cNvSpPr>
                <p:nvPr/>
              </p:nvSpPr>
              <p:spPr bwMode="auto">
                <a:xfrm>
                  <a:off x="5447" y="2136"/>
                  <a:ext cx="203" cy="169"/>
                </a:xfrm>
                <a:custGeom>
                  <a:avLst/>
                  <a:gdLst>
                    <a:gd name="T0" fmla="*/ 123 w 135"/>
                    <a:gd name="T1" fmla="*/ 70 h 112"/>
                    <a:gd name="T2" fmla="*/ 54 w 135"/>
                    <a:gd name="T3" fmla="*/ 72 h 112"/>
                    <a:gd name="T4" fmla="*/ 40 w 135"/>
                    <a:gd name="T5" fmla="*/ 38 h 112"/>
                    <a:gd name="T6" fmla="*/ 40 w 135"/>
                    <a:gd name="T7" fmla="*/ 38 h 112"/>
                    <a:gd name="T8" fmla="*/ 61 w 135"/>
                    <a:gd name="T9" fmla="*/ 38 h 112"/>
                    <a:gd name="T10" fmla="*/ 31 w 135"/>
                    <a:gd name="T11" fmla="*/ 0 h 112"/>
                    <a:gd name="T12" fmla="*/ 0 w 135"/>
                    <a:gd name="T13" fmla="*/ 38 h 112"/>
                    <a:gd name="T14" fmla="*/ 20 w 135"/>
                    <a:gd name="T15" fmla="*/ 38 h 112"/>
                    <a:gd name="T16" fmla="*/ 20 w 135"/>
                    <a:gd name="T17" fmla="*/ 38 h 112"/>
                    <a:gd name="T18" fmla="*/ 40 w 135"/>
                    <a:gd name="T19" fmla="*/ 85 h 112"/>
                    <a:gd name="T20" fmla="*/ 135 w 135"/>
                    <a:gd name="T21" fmla="*/ 86 h 112"/>
                    <a:gd name="T22" fmla="*/ 123 w 135"/>
                    <a:gd name="T23" fmla="*/ 7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 h="112">
                      <a:moveTo>
                        <a:pt x="123" y="70"/>
                      </a:moveTo>
                      <a:cubicBezTo>
                        <a:pt x="104" y="90"/>
                        <a:pt x="73" y="91"/>
                        <a:pt x="54" y="72"/>
                      </a:cubicBezTo>
                      <a:cubicBezTo>
                        <a:pt x="44" y="62"/>
                        <a:pt x="40" y="50"/>
                        <a:pt x="40" y="38"/>
                      </a:cubicBezTo>
                      <a:cubicBezTo>
                        <a:pt x="40" y="38"/>
                        <a:pt x="40" y="38"/>
                        <a:pt x="40" y="38"/>
                      </a:cubicBezTo>
                      <a:cubicBezTo>
                        <a:pt x="61" y="38"/>
                        <a:pt x="61" y="38"/>
                        <a:pt x="61" y="38"/>
                      </a:cubicBezTo>
                      <a:cubicBezTo>
                        <a:pt x="31" y="0"/>
                        <a:pt x="31" y="0"/>
                        <a:pt x="31" y="0"/>
                      </a:cubicBezTo>
                      <a:cubicBezTo>
                        <a:pt x="0" y="38"/>
                        <a:pt x="0" y="38"/>
                        <a:pt x="0" y="38"/>
                      </a:cubicBezTo>
                      <a:cubicBezTo>
                        <a:pt x="20" y="38"/>
                        <a:pt x="20" y="38"/>
                        <a:pt x="20" y="38"/>
                      </a:cubicBezTo>
                      <a:cubicBezTo>
                        <a:pt x="20" y="38"/>
                        <a:pt x="20" y="38"/>
                        <a:pt x="20" y="38"/>
                      </a:cubicBezTo>
                      <a:cubicBezTo>
                        <a:pt x="20" y="55"/>
                        <a:pt x="26" y="72"/>
                        <a:pt x="40" y="85"/>
                      </a:cubicBezTo>
                      <a:cubicBezTo>
                        <a:pt x="66" y="111"/>
                        <a:pt x="108" y="112"/>
                        <a:pt x="135" y="86"/>
                      </a:cubicBezTo>
                      <a:lnTo>
                        <a:pt x="123" y="7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 name="Freeform 43">
                  <a:extLst>
                    <a:ext uri="{FF2B5EF4-FFF2-40B4-BE49-F238E27FC236}">
                      <a16:creationId xmlns:a16="http://schemas.microsoft.com/office/drawing/2014/main" id="{D440C966-70F1-41A0-A48C-1B1E034D5AEB}"/>
                    </a:ext>
                  </a:extLst>
                </p:cNvPr>
                <p:cNvSpPr>
                  <a:spLocks/>
                </p:cNvSpPr>
                <p:nvPr/>
              </p:nvSpPr>
              <p:spPr bwMode="auto">
                <a:xfrm>
                  <a:off x="5472" y="1671"/>
                  <a:ext cx="249" cy="319"/>
                </a:xfrm>
                <a:custGeom>
                  <a:avLst/>
                  <a:gdLst>
                    <a:gd name="T0" fmla="*/ 91 w 249"/>
                    <a:gd name="T1" fmla="*/ 116 h 319"/>
                    <a:gd name="T2" fmla="*/ 0 w 249"/>
                    <a:gd name="T3" fmla="*/ 215 h 319"/>
                    <a:gd name="T4" fmla="*/ 0 w 249"/>
                    <a:gd name="T5" fmla="*/ 134 h 319"/>
                    <a:gd name="T6" fmla="*/ 125 w 249"/>
                    <a:gd name="T7" fmla="*/ 0 h 319"/>
                    <a:gd name="T8" fmla="*/ 249 w 249"/>
                    <a:gd name="T9" fmla="*/ 134 h 319"/>
                    <a:gd name="T10" fmla="*/ 249 w 249"/>
                    <a:gd name="T11" fmla="*/ 215 h 319"/>
                    <a:gd name="T12" fmla="*/ 156 w 249"/>
                    <a:gd name="T13" fmla="*/ 116 h 319"/>
                    <a:gd name="T14" fmla="*/ 156 w 249"/>
                    <a:gd name="T15" fmla="*/ 319 h 319"/>
                    <a:gd name="T16" fmla="*/ 91 w 249"/>
                    <a:gd name="T17" fmla="*/ 319 h 319"/>
                    <a:gd name="T18" fmla="*/ 91 w 249"/>
                    <a:gd name="T19" fmla="*/ 116 h 319"/>
                    <a:gd name="T20" fmla="*/ 91 w 249"/>
                    <a:gd name="T21" fmla="*/ 116 h 319"/>
                    <a:gd name="T22" fmla="*/ 91 w 249"/>
                    <a:gd name="T23"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319">
                      <a:moveTo>
                        <a:pt x="91" y="116"/>
                      </a:moveTo>
                      <a:lnTo>
                        <a:pt x="0" y="215"/>
                      </a:lnTo>
                      <a:lnTo>
                        <a:pt x="0" y="134"/>
                      </a:lnTo>
                      <a:lnTo>
                        <a:pt x="125" y="0"/>
                      </a:lnTo>
                      <a:lnTo>
                        <a:pt x="249" y="134"/>
                      </a:lnTo>
                      <a:lnTo>
                        <a:pt x="249" y="215"/>
                      </a:lnTo>
                      <a:lnTo>
                        <a:pt x="156" y="116"/>
                      </a:lnTo>
                      <a:lnTo>
                        <a:pt x="156" y="319"/>
                      </a:lnTo>
                      <a:lnTo>
                        <a:pt x="91" y="319"/>
                      </a:lnTo>
                      <a:lnTo>
                        <a:pt x="91" y="116"/>
                      </a:lnTo>
                      <a:lnTo>
                        <a:pt x="91" y="116"/>
                      </a:lnTo>
                      <a:lnTo>
                        <a:pt x="91" y="11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 name="Freeform 44">
                  <a:extLst>
                    <a:ext uri="{FF2B5EF4-FFF2-40B4-BE49-F238E27FC236}">
                      <a16:creationId xmlns:a16="http://schemas.microsoft.com/office/drawing/2014/main" id="{EE5FB879-88B1-4257-9EA8-4A9711B54195}"/>
                    </a:ext>
                  </a:extLst>
                </p:cNvPr>
                <p:cNvSpPr>
                  <a:spLocks noEditPoints="1"/>
                </p:cNvSpPr>
                <p:nvPr/>
              </p:nvSpPr>
              <p:spPr bwMode="auto">
                <a:xfrm>
                  <a:off x="5367" y="1978"/>
                  <a:ext cx="460" cy="461"/>
                </a:xfrm>
                <a:custGeom>
                  <a:avLst/>
                  <a:gdLst>
                    <a:gd name="T0" fmla="*/ 153 w 305"/>
                    <a:gd name="T1" fmla="*/ 0 h 306"/>
                    <a:gd name="T2" fmla="*/ 260 w 305"/>
                    <a:gd name="T3" fmla="*/ 45 h 306"/>
                    <a:gd name="T4" fmla="*/ 305 w 305"/>
                    <a:gd name="T5" fmla="*/ 153 h 306"/>
                    <a:gd name="T6" fmla="*/ 260 w 305"/>
                    <a:gd name="T7" fmla="*/ 261 h 306"/>
                    <a:gd name="T8" fmla="*/ 153 w 305"/>
                    <a:gd name="T9" fmla="*/ 306 h 306"/>
                    <a:gd name="T10" fmla="*/ 45 w 305"/>
                    <a:gd name="T11" fmla="*/ 261 h 306"/>
                    <a:gd name="T12" fmla="*/ 0 w 305"/>
                    <a:gd name="T13" fmla="*/ 153 h 306"/>
                    <a:gd name="T14" fmla="*/ 45 w 305"/>
                    <a:gd name="T15" fmla="*/ 45 h 306"/>
                    <a:gd name="T16" fmla="*/ 153 w 305"/>
                    <a:gd name="T17" fmla="*/ 0 h 306"/>
                    <a:gd name="T18" fmla="*/ 153 w 305"/>
                    <a:gd name="T19" fmla="*/ 269 h 306"/>
                    <a:gd name="T20" fmla="*/ 268 w 305"/>
                    <a:gd name="T21" fmla="*/ 153 h 306"/>
                    <a:gd name="T22" fmla="*/ 153 w 305"/>
                    <a:gd name="T23" fmla="*/ 37 h 306"/>
                    <a:gd name="T24" fmla="*/ 37 w 305"/>
                    <a:gd name="T25" fmla="*/ 153 h 306"/>
                    <a:gd name="T26" fmla="*/ 153 w 305"/>
                    <a:gd name="T27" fmla="*/ 269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5" h="306">
                      <a:moveTo>
                        <a:pt x="153" y="0"/>
                      </a:moveTo>
                      <a:cubicBezTo>
                        <a:pt x="193" y="0"/>
                        <a:pt x="232" y="16"/>
                        <a:pt x="260" y="45"/>
                      </a:cubicBezTo>
                      <a:cubicBezTo>
                        <a:pt x="289" y="74"/>
                        <a:pt x="305" y="112"/>
                        <a:pt x="305" y="153"/>
                      </a:cubicBezTo>
                      <a:cubicBezTo>
                        <a:pt x="305" y="194"/>
                        <a:pt x="289" y="232"/>
                        <a:pt x="260" y="261"/>
                      </a:cubicBezTo>
                      <a:cubicBezTo>
                        <a:pt x="232" y="290"/>
                        <a:pt x="193" y="306"/>
                        <a:pt x="153" y="306"/>
                      </a:cubicBezTo>
                      <a:cubicBezTo>
                        <a:pt x="112" y="306"/>
                        <a:pt x="73" y="290"/>
                        <a:pt x="45" y="261"/>
                      </a:cubicBezTo>
                      <a:cubicBezTo>
                        <a:pt x="16" y="232"/>
                        <a:pt x="0" y="194"/>
                        <a:pt x="0" y="153"/>
                      </a:cubicBezTo>
                      <a:cubicBezTo>
                        <a:pt x="0" y="112"/>
                        <a:pt x="16" y="74"/>
                        <a:pt x="45" y="45"/>
                      </a:cubicBezTo>
                      <a:cubicBezTo>
                        <a:pt x="73" y="16"/>
                        <a:pt x="112" y="0"/>
                        <a:pt x="153" y="0"/>
                      </a:cubicBezTo>
                      <a:close/>
                      <a:moveTo>
                        <a:pt x="153" y="269"/>
                      </a:moveTo>
                      <a:cubicBezTo>
                        <a:pt x="216" y="269"/>
                        <a:pt x="268" y="217"/>
                        <a:pt x="268" y="153"/>
                      </a:cubicBezTo>
                      <a:cubicBezTo>
                        <a:pt x="268" y="89"/>
                        <a:pt x="216" y="37"/>
                        <a:pt x="153" y="37"/>
                      </a:cubicBezTo>
                      <a:cubicBezTo>
                        <a:pt x="89" y="37"/>
                        <a:pt x="37" y="89"/>
                        <a:pt x="37" y="153"/>
                      </a:cubicBezTo>
                      <a:cubicBezTo>
                        <a:pt x="37" y="217"/>
                        <a:pt x="89" y="269"/>
                        <a:pt x="153" y="269"/>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7" name="Picture 50" descr="https://upload.wikimedia.org/wikipedia/commons/thumb/1/1d/AmazonWebservices_Logo.svg/2000px-AmazonWebservices_Logo.svg.png">
                <a:extLst>
                  <a:ext uri="{FF2B5EF4-FFF2-40B4-BE49-F238E27FC236}">
                    <a16:creationId xmlns:a16="http://schemas.microsoft.com/office/drawing/2014/main" id="{A1A4CCAF-A29C-4EC2-AE2C-0E4E1E9EA7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8926047" y="1074632"/>
                <a:ext cx="949325" cy="329551"/>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Picture 2" descr="http://vignette3.wikia.nocookie.net/logopedia/images/7/77/Vmware-logo.png/revision/latest?cb=20130907154026">
              <a:extLst>
                <a:ext uri="{FF2B5EF4-FFF2-40B4-BE49-F238E27FC236}">
                  <a16:creationId xmlns:a16="http://schemas.microsoft.com/office/drawing/2014/main" id="{E61141C1-8F33-4BF1-A912-A726FDD954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7" y="4527384"/>
              <a:ext cx="1537720" cy="250649"/>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 Placeholder 3">
            <a:extLst>
              <a:ext uri="{FF2B5EF4-FFF2-40B4-BE49-F238E27FC236}">
                <a16:creationId xmlns:a16="http://schemas.microsoft.com/office/drawing/2014/main" id="{19912D6E-AA47-4A3E-97D1-B288E404C14A}"/>
              </a:ext>
            </a:extLst>
          </p:cNvPr>
          <p:cNvSpPr txBox="1">
            <a:spLocks/>
          </p:cNvSpPr>
          <p:nvPr/>
        </p:nvSpPr>
        <p:spPr>
          <a:xfrm>
            <a:off x="4291902" y="1668462"/>
            <a:ext cx="7869937" cy="5718489"/>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3200" b="1" i="0" u="none" strike="noStrike" kern="1200" cap="none" spc="0" normalizeH="0" baseline="0" noProof="0">
                <a:ln>
                  <a:noFill/>
                </a:ln>
                <a:solidFill>
                  <a:srgbClr val="0078D7"/>
                </a:solidFill>
                <a:effectLst/>
                <a:uLnTx/>
                <a:uFillTx/>
                <a:latin typeface="Segoe UI Light"/>
                <a:ea typeface="+mn-ea"/>
                <a:cs typeface="+mn-cs"/>
              </a:rPr>
              <a:t>Zero</a:t>
            </a:r>
            <a:r>
              <a:rPr kumimoji="0" lang="en-US" sz="2800" b="0" i="0" u="none" strike="noStrike" kern="1200" cap="none" spc="0" normalizeH="0" baseline="0" noProof="0">
                <a:ln>
                  <a:noFill/>
                </a:ln>
                <a:solidFill>
                  <a:srgbClr val="353535"/>
                </a:solidFill>
                <a:effectLst/>
                <a:uLnTx/>
                <a:uFillTx/>
                <a:latin typeface="Segoe UI Light"/>
                <a:ea typeface="+mn-ea"/>
                <a:cs typeface="+mn-cs"/>
              </a:rPr>
              <a:t> application </a:t>
            </a:r>
            <a:r>
              <a:rPr kumimoji="0" lang="en-US" sz="3200" b="1" i="0" u="none" strike="noStrike" kern="1200" cap="none" spc="0" normalizeH="0" baseline="0" noProof="0">
                <a:ln>
                  <a:noFill/>
                </a:ln>
                <a:solidFill>
                  <a:srgbClr val="0078D7"/>
                </a:solidFill>
                <a:effectLst/>
                <a:uLnTx/>
                <a:uFillTx/>
                <a:latin typeface="Segoe UI Light"/>
                <a:ea typeface="+mn-ea"/>
                <a:cs typeface="+mn-cs"/>
              </a:rPr>
              <a:t>data loss </a:t>
            </a:r>
            <a:r>
              <a:rPr kumimoji="0" lang="en-US" sz="2800" b="0" i="0" u="none" strike="noStrike" kern="1200" cap="none" spc="0" normalizeH="0" baseline="0" noProof="0">
                <a:ln>
                  <a:noFill/>
                </a:ln>
                <a:solidFill>
                  <a:srgbClr val="353535"/>
                </a:solidFill>
                <a:effectLst/>
                <a:uLnTx/>
                <a:uFillTx/>
                <a:latin typeface="Segoe UI Light"/>
                <a:ea typeface="+mn-ea"/>
                <a:cs typeface="+mn-cs"/>
              </a:rPr>
              <a:t>during migration</a:t>
            </a:r>
          </a:p>
          <a:p>
            <a:pPr marL="228600" marR="0" lvl="0" indent="-2286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800" b="0" i="0" u="none" strike="noStrike" kern="1200" cap="none" spc="0" normalizeH="0" baseline="0" noProof="0">
              <a:ln>
                <a:noFill/>
              </a:ln>
              <a:solidFill>
                <a:srgbClr val="353535"/>
              </a:solidFill>
              <a:effectLst/>
              <a:uLnTx/>
              <a:uFillTx/>
              <a:latin typeface="Segoe UI Light"/>
              <a:ea typeface="+mn-ea"/>
              <a:cs typeface="+mn-cs"/>
            </a:endParaRPr>
          </a:p>
          <a:p>
            <a:pPr marL="228600" marR="0" lvl="0" indent="-2286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3200" b="1" i="0" u="none" strike="noStrike" kern="1200" cap="none" spc="0" normalizeH="0" baseline="0" noProof="0">
                <a:ln>
                  <a:noFill/>
                </a:ln>
                <a:solidFill>
                  <a:srgbClr val="0078D7"/>
                </a:solidFill>
                <a:effectLst/>
                <a:uLnTx/>
                <a:uFillTx/>
                <a:latin typeface="Segoe UI Light"/>
                <a:ea typeface="+mn-ea"/>
                <a:cs typeface="+mn-cs"/>
              </a:rPr>
              <a:t>Near-zero</a:t>
            </a:r>
            <a:r>
              <a:rPr kumimoji="0" lang="en-US" sz="2800" b="0" i="0" u="none" strike="noStrike" kern="1200" cap="none" spc="0" normalizeH="0" baseline="0" noProof="0">
                <a:ln>
                  <a:noFill/>
                </a:ln>
                <a:solidFill>
                  <a:srgbClr val="353535"/>
                </a:solidFill>
                <a:effectLst/>
                <a:uLnTx/>
                <a:uFillTx/>
                <a:latin typeface="Segoe UI Light"/>
                <a:ea typeface="+mn-ea"/>
                <a:cs typeface="+mn-cs"/>
              </a:rPr>
              <a:t> application </a:t>
            </a:r>
            <a:r>
              <a:rPr kumimoji="0" lang="en-US" sz="3200" b="1" i="0" u="none" strike="noStrike" kern="1200" cap="none" spc="0" normalizeH="0" baseline="0" noProof="0">
                <a:ln>
                  <a:noFill/>
                </a:ln>
                <a:solidFill>
                  <a:srgbClr val="0078D7"/>
                </a:solidFill>
                <a:effectLst/>
                <a:uLnTx/>
                <a:uFillTx/>
                <a:latin typeface="Segoe UI Light"/>
                <a:ea typeface="+mn-ea"/>
                <a:cs typeface="+mn-cs"/>
              </a:rPr>
              <a:t>downtime</a:t>
            </a:r>
            <a:r>
              <a:rPr kumimoji="0" lang="en-US" sz="2800" b="0" i="0" u="none" strike="noStrike" kern="1200" cap="none" spc="0" normalizeH="0" baseline="0" noProof="0">
                <a:ln>
                  <a:noFill/>
                </a:ln>
                <a:solidFill>
                  <a:srgbClr val="353535"/>
                </a:solidFill>
                <a:effectLst/>
                <a:uLnTx/>
                <a:uFillTx/>
                <a:latin typeface="Segoe UI Light"/>
                <a:ea typeface="+mn-ea"/>
                <a:cs typeface="+mn-cs"/>
              </a:rPr>
              <a:t> during migration</a:t>
            </a:r>
          </a:p>
          <a:p>
            <a:pPr marL="228600" marR="0" lvl="0" indent="-2286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800" b="0" i="0" u="none" strike="noStrike" kern="1200" cap="none" spc="0" normalizeH="0" baseline="0" noProof="0">
              <a:ln>
                <a:noFill/>
              </a:ln>
              <a:solidFill>
                <a:srgbClr val="353535"/>
              </a:solidFill>
              <a:effectLst/>
              <a:uLnTx/>
              <a:uFillTx/>
              <a:latin typeface="Segoe UI Light"/>
              <a:ea typeface="+mn-ea"/>
              <a:cs typeface="+mn-cs"/>
            </a:endParaRPr>
          </a:p>
          <a:p>
            <a:pPr marL="228600" marR="0" lvl="0" indent="-2286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3200" b="1" i="0" u="none" strike="noStrike" kern="1200" cap="none" spc="0" normalizeH="0" baseline="0" noProof="0">
                <a:ln>
                  <a:noFill/>
                </a:ln>
                <a:solidFill>
                  <a:srgbClr val="0078D7"/>
                </a:solidFill>
                <a:effectLst/>
                <a:uLnTx/>
                <a:uFillTx/>
                <a:latin typeface="Segoe UI Light"/>
                <a:ea typeface="+mn-ea"/>
                <a:cs typeface="+mn-cs"/>
              </a:rPr>
              <a:t>Broad</a:t>
            </a:r>
            <a:r>
              <a:rPr kumimoji="0" lang="en-US" sz="3200" b="1" i="0" u="none" strike="noStrike" kern="1200" cap="none" spc="0" normalizeH="0" baseline="0" noProof="0">
                <a:ln>
                  <a:noFill/>
                </a:ln>
                <a:solidFill>
                  <a:srgbClr val="353535"/>
                </a:solidFill>
                <a:effectLst/>
                <a:uLnTx/>
                <a:uFillTx/>
                <a:latin typeface="Segoe UI Light"/>
                <a:ea typeface="+mn-ea"/>
                <a:cs typeface="+mn-cs"/>
              </a:rPr>
              <a:t> </a:t>
            </a:r>
            <a:r>
              <a:rPr kumimoji="0" lang="en-US" sz="3200" b="1" i="0" u="none" strike="noStrike" kern="1200" cap="none" spc="0" normalizeH="0" baseline="0" noProof="0">
                <a:ln>
                  <a:noFill/>
                </a:ln>
                <a:solidFill>
                  <a:srgbClr val="0078D7"/>
                </a:solidFill>
                <a:effectLst/>
                <a:uLnTx/>
                <a:uFillTx/>
                <a:latin typeface="Segoe UI Light"/>
                <a:ea typeface="+mn-ea"/>
                <a:cs typeface="+mn-cs"/>
              </a:rPr>
              <a:t>coverage</a:t>
            </a:r>
            <a:r>
              <a:rPr kumimoji="0" lang="en-US" sz="3200" b="1" i="0" u="none" strike="noStrike" kern="1200" cap="none" spc="0" normalizeH="0" baseline="0" noProof="0">
                <a:ln>
                  <a:noFill/>
                </a:ln>
                <a:solidFill>
                  <a:srgbClr val="353535"/>
                </a:solidFill>
                <a:effectLst/>
                <a:uLnTx/>
                <a:uFillTx/>
                <a:latin typeface="Segoe UI Light"/>
                <a:ea typeface="+mn-ea"/>
                <a:cs typeface="+mn-cs"/>
              </a:rPr>
              <a:t> </a:t>
            </a:r>
            <a:r>
              <a:rPr kumimoji="0" lang="en-US" sz="2800" b="0" i="0" u="none" strike="noStrike" kern="1200" cap="none" spc="0" normalizeH="0" baseline="0" noProof="0">
                <a:ln>
                  <a:noFill/>
                </a:ln>
                <a:solidFill>
                  <a:srgbClr val="353535"/>
                </a:solidFill>
                <a:effectLst/>
                <a:uLnTx/>
                <a:uFillTx/>
                <a:latin typeface="Segoe UI Light"/>
                <a:ea typeface="+mn-ea"/>
                <a:cs typeface="+mn-cs"/>
              </a:rPr>
              <a:t>for hypervisors, applications, operating systems, and Azure features</a:t>
            </a:r>
          </a:p>
          <a:p>
            <a:pPr marL="228600" marR="0" lvl="0" indent="-2286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800" b="0" i="0" u="none" strike="noStrike" kern="1200" cap="none" spc="0" normalizeH="0" baseline="0" noProof="0">
              <a:ln>
                <a:noFill/>
              </a:ln>
              <a:solidFill>
                <a:srgbClr val="353535"/>
              </a:solidFill>
              <a:effectLst/>
              <a:uLnTx/>
              <a:uFillTx/>
              <a:latin typeface="Segoe UI Light"/>
              <a:ea typeface="+mn-ea"/>
              <a:cs typeface="+mn-cs"/>
            </a:endParaRPr>
          </a:p>
          <a:p>
            <a:pPr marL="228600" marR="0" lvl="0" indent="-2286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3200" b="1" i="0" u="none" strike="noStrike" kern="1200" cap="none" spc="0" normalizeH="0" baseline="0" noProof="0">
                <a:ln>
                  <a:noFill/>
                </a:ln>
                <a:solidFill>
                  <a:srgbClr val="0078D7"/>
                </a:solidFill>
                <a:effectLst/>
                <a:uLnTx/>
                <a:uFillTx/>
                <a:latin typeface="Segoe UI Light"/>
                <a:ea typeface="+mn-ea"/>
                <a:cs typeface="+mn-cs"/>
              </a:rPr>
              <a:t>No-impact</a:t>
            </a:r>
            <a:r>
              <a:rPr kumimoji="0" lang="en-US" sz="2800" b="0" i="0" u="none" strike="noStrike" kern="1200" cap="none" spc="0" normalizeH="0" baseline="0" noProof="0">
                <a:ln>
                  <a:noFill/>
                </a:ln>
                <a:solidFill>
                  <a:srgbClr val="353535"/>
                </a:solidFill>
                <a:effectLst/>
                <a:uLnTx/>
                <a:uFillTx/>
                <a:latin typeface="Segoe UI Light"/>
                <a:ea typeface="+mn-ea"/>
                <a:cs typeface="+mn-cs"/>
              </a:rPr>
              <a:t> application </a:t>
            </a:r>
            <a:r>
              <a:rPr kumimoji="0" lang="en-US" sz="3200" b="1" i="0" u="none" strike="noStrike" kern="1200" cap="none" spc="0" normalizeH="0" baseline="0" noProof="0">
                <a:ln>
                  <a:noFill/>
                </a:ln>
                <a:solidFill>
                  <a:srgbClr val="0078D7"/>
                </a:solidFill>
                <a:effectLst/>
                <a:uLnTx/>
                <a:uFillTx/>
                <a:latin typeface="Segoe UI Light"/>
                <a:ea typeface="+mn-ea"/>
                <a:cs typeface="+mn-cs"/>
              </a:rPr>
              <a:t>testing</a:t>
            </a:r>
            <a:r>
              <a:rPr kumimoji="0" lang="en-US" sz="2800" b="0" i="0" u="none" strike="noStrike" kern="1200" cap="none" spc="0" normalizeH="0" baseline="0" noProof="0">
                <a:ln>
                  <a:noFill/>
                </a:ln>
                <a:solidFill>
                  <a:srgbClr val="353535"/>
                </a:solidFill>
                <a:effectLst/>
                <a:uLnTx/>
                <a:uFillTx/>
                <a:latin typeface="Segoe UI Light"/>
                <a:ea typeface="+mn-ea"/>
                <a:cs typeface="+mn-cs"/>
              </a:rPr>
              <a:t> in Azure</a:t>
            </a:r>
          </a:p>
          <a:p>
            <a:pPr marL="228600" marR="0" lvl="0" indent="-2286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800" b="0" i="0" u="none" strike="noStrike" kern="1200" cap="none" spc="0" normalizeH="0" baseline="0" noProof="0">
              <a:ln>
                <a:noFill/>
              </a:ln>
              <a:solidFill>
                <a:srgbClr val="0078D7"/>
              </a:solidFill>
              <a:effectLst/>
              <a:uLnTx/>
              <a:uFillTx/>
              <a:latin typeface="Segoe UI Light"/>
              <a:ea typeface="+mn-ea"/>
              <a:cs typeface="+mn-cs"/>
            </a:endParaRPr>
          </a:p>
        </p:txBody>
      </p:sp>
      <p:sp>
        <p:nvSpPr>
          <p:cNvPr id="44" name="TextBox 43">
            <a:extLst>
              <a:ext uri="{FF2B5EF4-FFF2-40B4-BE49-F238E27FC236}">
                <a16:creationId xmlns:a16="http://schemas.microsoft.com/office/drawing/2014/main" id="{222B5469-8A1C-4D50-BD48-4063761C6E70}"/>
              </a:ext>
            </a:extLst>
          </p:cNvPr>
          <p:cNvSpPr txBox="1"/>
          <p:nvPr/>
        </p:nvSpPr>
        <p:spPr>
          <a:xfrm>
            <a:off x="6855270" y="3073777"/>
            <a:ext cx="2743200" cy="1514261"/>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8800" b="1" i="0" u="none" strike="noStrike" kern="1200" cap="none" spc="0" normalizeH="0" baseline="0" noProof="0">
                <a:ln>
                  <a:noFill/>
                </a:ln>
                <a:solidFill>
                  <a:srgbClr val="00B050"/>
                </a:solidFill>
                <a:effectLst/>
                <a:uLnTx/>
                <a:uFillTx/>
                <a:latin typeface="Segoe UI Semilight"/>
                <a:ea typeface="+mn-ea"/>
                <a:cs typeface="+mn-cs"/>
              </a:rPr>
              <a:t>Free!</a:t>
            </a:r>
          </a:p>
        </p:txBody>
      </p:sp>
    </p:spTree>
    <p:extLst>
      <p:ext uri="{BB962C8B-B14F-4D97-AF65-F5344CB8AC3E}">
        <p14:creationId xmlns:p14="http://schemas.microsoft.com/office/powerpoint/2010/main" val="3015406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43">
                                            <p:txEl>
                                              <p:pRg st="0" end="0"/>
                                            </p:txEl>
                                          </p:spTgt>
                                        </p:tgtEl>
                                      </p:cBhvr>
                                    </p:animEffect>
                                    <p:set>
                                      <p:cBhvr>
                                        <p:cTn id="23" dur="1" fill="hold">
                                          <p:stCondLst>
                                            <p:cond delay="499"/>
                                          </p:stCondLst>
                                        </p:cTn>
                                        <p:tgtEl>
                                          <p:spTgt spid="43">
                                            <p:txEl>
                                              <p:pRg st="0" end="0"/>
                                            </p:txEl>
                                          </p:spTgt>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43">
                                            <p:txEl>
                                              <p:pRg st="2" end="2"/>
                                            </p:txEl>
                                          </p:spTgt>
                                        </p:tgtEl>
                                      </p:cBhvr>
                                    </p:animEffect>
                                    <p:set>
                                      <p:cBhvr>
                                        <p:cTn id="26" dur="1" fill="hold">
                                          <p:stCondLst>
                                            <p:cond delay="499"/>
                                          </p:stCondLst>
                                        </p:cTn>
                                        <p:tgtEl>
                                          <p:spTgt spid="43">
                                            <p:txEl>
                                              <p:pRg st="2" end="2"/>
                                            </p:txEl>
                                          </p:spTgt>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43">
                                            <p:txEl>
                                              <p:pRg st="4" end="4"/>
                                            </p:txEl>
                                          </p:spTgt>
                                        </p:tgtEl>
                                      </p:cBhvr>
                                    </p:animEffect>
                                    <p:set>
                                      <p:cBhvr>
                                        <p:cTn id="29" dur="1" fill="hold">
                                          <p:stCondLst>
                                            <p:cond delay="499"/>
                                          </p:stCondLst>
                                        </p:cTn>
                                        <p:tgtEl>
                                          <p:spTgt spid="43">
                                            <p:txEl>
                                              <p:pRg st="4" end="4"/>
                                            </p:txEl>
                                          </p:spTgt>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43">
                                            <p:txEl>
                                              <p:pRg st="6" end="6"/>
                                            </p:txEl>
                                          </p:spTgt>
                                        </p:tgtEl>
                                      </p:cBhvr>
                                    </p:animEffect>
                                    <p:set>
                                      <p:cBhvr>
                                        <p:cTn id="32" dur="1" fill="hold">
                                          <p:stCondLst>
                                            <p:cond delay="499"/>
                                          </p:stCondLst>
                                        </p:cTn>
                                        <p:tgtEl>
                                          <p:spTgt spid="43">
                                            <p:txEl>
                                              <p:pRg st="6" end="6"/>
                                            </p:txEl>
                                          </p:spTgt>
                                        </p:tgtEl>
                                        <p:attrNameLst>
                                          <p:attrName>style.visibility</p:attrName>
                                        </p:attrNameLst>
                                      </p:cBhvr>
                                      <p:to>
                                        <p:strVal val="hidden"/>
                                      </p:to>
                                    </p:set>
                                  </p:childTnLst>
                                </p:cTn>
                              </p:par>
                            </p:childTnLst>
                          </p:cTn>
                        </p:par>
                        <p:par>
                          <p:cTn id="33" fill="hold">
                            <p:stCondLst>
                              <p:cond delay="500"/>
                            </p:stCondLst>
                            <p:childTnLst>
                              <p:par>
                                <p:cTn id="34" presetID="1" presetClass="entr" presetSubtype="0" fill="hold" grpId="0" nodeType="afterEffect">
                                  <p:stCondLst>
                                    <p:cond delay="0"/>
                                  </p:stCondLst>
                                  <p:childTnLst>
                                    <p:set>
                                      <p:cBhvr>
                                        <p:cTn id="35"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uild="allAtOnce"/>
      <p:bldP spid="44" grpId="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2" name="Title 1">
            <a:extLst>
              <a:ext uri="{FF2B5EF4-FFF2-40B4-BE49-F238E27FC236}">
                <a16:creationId xmlns:a16="http://schemas.microsoft.com/office/drawing/2014/main" id="{D34478AD-5E54-4924-A0F2-F444B66E2832}"/>
              </a:ext>
            </a:extLst>
          </p:cNvPr>
          <p:cNvSpPr>
            <a:spLocks noGrp="1"/>
          </p:cNvSpPr>
          <p:nvPr>
            <p:ph type="title"/>
          </p:nvPr>
        </p:nvSpPr>
        <p:spPr>
          <a:xfrm>
            <a:off x="274639" y="295274"/>
            <a:ext cx="11889564" cy="917575"/>
          </a:xfrm>
        </p:spPr>
        <p:txBody>
          <a:bodyPr/>
          <a:lstStyle/>
          <a:p>
            <a:r>
              <a:rPr lang="en-US" dirty="0"/>
              <a:t>Disaster Recovery for Hyper-V</a:t>
            </a:r>
          </a:p>
        </p:txBody>
      </p:sp>
      <p:pic>
        <p:nvPicPr>
          <p:cNvPr id="52" name="Picture 98" descr="Cloud">
            <a:extLst>
              <a:ext uri="{FF2B5EF4-FFF2-40B4-BE49-F238E27FC236}">
                <a16:creationId xmlns:a16="http://schemas.microsoft.com/office/drawing/2014/main" id="{FFC52D2C-15F4-497F-9EC9-C827B2E45AFA}"/>
              </a:ext>
            </a:extLst>
          </p:cNvPr>
          <p:cNvPicPr>
            <a:picLocks noChangeAspect="1" noChangeArrowheads="1"/>
          </p:cNvPicPr>
          <p:nvPr/>
        </p:nvPicPr>
        <p:blipFill>
          <a:blip r:embed="rId3"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3031" y="2201862"/>
            <a:ext cx="4784411" cy="2097473"/>
          </a:xfrm>
          <a:prstGeom prst="rect">
            <a:avLst/>
          </a:prstGeom>
          <a:noFill/>
          <a:ln w="9525">
            <a:noFill/>
            <a:miter lim="800000"/>
            <a:headEnd/>
            <a:tailEnd/>
          </a:ln>
          <a:effectLst>
            <a:glow>
              <a:schemeClr val="accent1">
                <a:alpha val="0"/>
              </a:schemeClr>
            </a:glow>
          </a:effectLst>
        </p:spPr>
      </p:pic>
      <p:sp>
        <p:nvSpPr>
          <p:cNvPr id="53" name="TextBox 52">
            <a:extLst>
              <a:ext uri="{FF2B5EF4-FFF2-40B4-BE49-F238E27FC236}">
                <a16:creationId xmlns:a16="http://schemas.microsoft.com/office/drawing/2014/main" id="{46F85FCC-B9AE-49F3-8275-620B7A2C2F9C}"/>
              </a:ext>
            </a:extLst>
          </p:cNvPr>
          <p:cNvSpPr txBox="1"/>
          <p:nvPr/>
        </p:nvSpPr>
        <p:spPr>
          <a:xfrm>
            <a:off x="451896" y="4411662"/>
            <a:ext cx="3724844" cy="461665"/>
          </a:xfrm>
          <a:prstGeom prst="rect">
            <a:avLst/>
          </a:prstGeom>
          <a:noFill/>
        </p:spPr>
        <p:txBody>
          <a:bodyPr wrap="square" lIns="0" tIns="0" rIns="0" bIns="0" rtlCol="0">
            <a:spAutoFit/>
          </a:bodyPr>
          <a:lstStyle/>
          <a:p>
            <a:pPr algn="ctr" defTabSz="932402">
              <a:lnSpc>
                <a:spcPct val="90000"/>
              </a:lnSpc>
            </a:pPr>
            <a:r>
              <a:rPr lang="en-US" sz="2000" b="1" spc="-52" dirty="0"/>
              <a:t>Source: Hyper-V</a:t>
            </a:r>
            <a:br>
              <a:rPr lang="en-US" sz="2000" b="1" spc="-52" dirty="0"/>
            </a:br>
            <a:endParaRPr lang="en-US" sz="2000" b="1" spc="-52" baseline="-25000" dirty="0"/>
          </a:p>
        </p:txBody>
      </p:sp>
      <p:sp>
        <p:nvSpPr>
          <p:cNvPr id="57" name="TextBox 56">
            <a:extLst>
              <a:ext uri="{FF2B5EF4-FFF2-40B4-BE49-F238E27FC236}">
                <a16:creationId xmlns:a16="http://schemas.microsoft.com/office/drawing/2014/main" id="{988B29DF-974C-4ADB-8445-26A1147D55EF}"/>
              </a:ext>
            </a:extLst>
          </p:cNvPr>
          <p:cNvSpPr txBox="1"/>
          <p:nvPr/>
        </p:nvSpPr>
        <p:spPr>
          <a:xfrm>
            <a:off x="9665127" y="2229348"/>
            <a:ext cx="980446" cy="138179"/>
          </a:xfrm>
          <a:prstGeom prst="rect">
            <a:avLst/>
          </a:prstGeom>
          <a:noFill/>
        </p:spPr>
        <p:txBody>
          <a:bodyPr wrap="square" lIns="0" tIns="0" rIns="0" bIns="0" rtlCol="0">
            <a:spAutoFit/>
          </a:bodyPr>
          <a:lstStyle/>
          <a:p>
            <a:pPr algn="ctr" defTabSz="932402">
              <a:lnSpc>
                <a:spcPct val="90000"/>
              </a:lnSpc>
            </a:pPr>
            <a:endParaRPr lang="en-US" sz="1496" b="1" spc="-52" baseline="-25000" dirty="0"/>
          </a:p>
        </p:txBody>
      </p:sp>
      <p:grpSp>
        <p:nvGrpSpPr>
          <p:cNvPr id="58" name="Group 57">
            <a:extLst>
              <a:ext uri="{FF2B5EF4-FFF2-40B4-BE49-F238E27FC236}">
                <a16:creationId xmlns:a16="http://schemas.microsoft.com/office/drawing/2014/main" id="{BDE6A1C8-69F4-4912-85CD-7D9826B55255}"/>
              </a:ext>
            </a:extLst>
          </p:cNvPr>
          <p:cNvGrpSpPr/>
          <p:nvPr/>
        </p:nvGrpSpPr>
        <p:grpSpPr>
          <a:xfrm>
            <a:off x="1179473" y="5707062"/>
            <a:ext cx="2905163" cy="677237"/>
            <a:chOff x="9499030" y="5941207"/>
            <a:chExt cx="2905163" cy="677237"/>
          </a:xfrm>
        </p:grpSpPr>
        <p:sp>
          <p:nvSpPr>
            <p:cNvPr id="59" name="TextBox 58">
              <a:extLst>
                <a:ext uri="{FF2B5EF4-FFF2-40B4-BE49-F238E27FC236}">
                  <a16:creationId xmlns:a16="http://schemas.microsoft.com/office/drawing/2014/main" id="{30EC6B60-7BBF-45B1-A831-891A3CEAB120}"/>
                </a:ext>
              </a:extLst>
            </p:cNvPr>
            <p:cNvSpPr txBox="1"/>
            <p:nvPr/>
          </p:nvSpPr>
          <p:spPr>
            <a:xfrm>
              <a:off x="9979194" y="5941207"/>
              <a:ext cx="2424999" cy="677237"/>
            </a:xfrm>
            <a:prstGeom prst="rect">
              <a:avLst/>
            </a:prstGeom>
            <a:noFill/>
          </p:spPr>
          <p:txBody>
            <a:bodyPr wrap="square" lIns="0" tIns="0" rIns="0" bIns="0" rtlCol="0">
              <a:spAutoFit/>
            </a:bodyPr>
            <a:lstStyle/>
            <a:p>
              <a:pPr defTabSz="932402">
                <a:lnSpc>
                  <a:spcPct val="90000"/>
                </a:lnSpc>
              </a:pPr>
              <a:r>
                <a:rPr lang="en-US" sz="1765" b="1" dirty="0">
                  <a:solidFill>
                    <a:srgbClr val="0072C6"/>
                  </a:solidFill>
                  <a:latin typeface="Segoe UI Light"/>
                </a:rPr>
                <a:t>Microsoft Azure Recovery Services Agent </a:t>
              </a:r>
              <a:endParaRPr lang="en-US" sz="1360" b="1" spc="-52" dirty="0"/>
            </a:p>
            <a:p>
              <a:pPr defTabSz="932402">
                <a:lnSpc>
                  <a:spcPct val="90000"/>
                </a:lnSpc>
              </a:pPr>
              <a:r>
                <a:rPr lang="en-US" sz="1176" dirty="0">
                  <a:gradFill>
                    <a:gsLst>
                      <a:gs pos="2917">
                        <a:srgbClr val="505050"/>
                      </a:gs>
                      <a:gs pos="30000">
                        <a:srgbClr val="505050"/>
                      </a:gs>
                    </a:gsLst>
                    <a:lin ang="5400000" scaled="0"/>
                  </a:gradFill>
                </a:rPr>
                <a:t>Replicates data to Azure</a:t>
              </a:r>
            </a:p>
          </p:txBody>
        </p:sp>
        <p:pic>
          <p:nvPicPr>
            <p:cNvPr id="60" name="Picture 59">
              <a:extLst>
                <a:ext uri="{FF2B5EF4-FFF2-40B4-BE49-F238E27FC236}">
                  <a16:creationId xmlns:a16="http://schemas.microsoft.com/office/drawing/2014/main" id="{5FFCA77C-DFE2-4595-82AB-28DEB2B677D7}"/>
                </a:ext>
              </a:extLst>
            </p:cNvPr>
            <p:cNvPicPr>
              <a:picLocks noChangeAspect="1"/>
            </p:cNvPicPr>
            <p:nvPr/>
          </p:nvPicPr>
          <p:blipFill>
            <a:blip r:embed="rId4"/>
            <a:stretch>
              <a:fillRect/>
            </a:stretch>
          </p:blipFill>
          <p:spPr>
            <a:xfrm>
              <a:off x="9499030" y="5986485"/>
              <a:ext cx="425196" cy="421683"/>
            </a:xfrm>
            <a:prstGeom prst="rect">
              <a:avLst/>
            </a:prstGeom>
          </p:spPr>
        </p:pic>
      </p:grpSp>
      <p:pic>
        <p:nvPicPr>
          <p:cNvPr id="65" name="Picture 64">
            <a:extLst>
              <a:ext uri="{FF2B5EF4-FFF2-40B4-BE49-F238E27FC236}">
                <a16:creationId xmlns:a16="http://schemas.microsoft.com/office/drawing/2014/main" id="{A59E4548-8BEF-4F2F-9E08-054630D44D14}"/>
              </a:ext>
            </a:extLst>
          </p:cNvPr>
          <p:cNvPicPr>
            <a:picLocks noChangeAspect="1"/>
          </p:cNvPicPr>
          <p:nvPr/>
        </p:nvPicPr>
        <p:blipFill>
          <a:blip r:embed="rId5"/>
          <a:stretch>
            <a:fillRect/>
          </a:stretch>
        </p:blipFill>
        <p:spPr>
          <a:xfrm>
            <a:off x="8041682" y="2004202"/>
            <a:ext cx="3848937" cy="2524051"/>
          </a:xfrm>
          <a:prstGeom prst="rect">
            <a:avLst/>
          </a:prstGeom>
        </p:spPr>
      </p:pic>
      <p:sp>
        <p:nvSpPr>
          <p:cNvPr id="66" name="TextBox 179">
            <a:extLst>
              <a:ext uri="{FF2B5EF4-FFF2-40B4-BE49-F238E27FC236}">
                <a16:creationId xmlns:a16="http://schemas.microsoft.com/office/drawing/2014/main" id="{EEC06F55-19E9-4CAE-A34D-3470ABD964BD}"/>
              </a:ext>
            </a:extLst>
          </p:cNvPr>
          <p:cNvSpPr txBox="1"/>
          <p:nvPr/>
        </p:nvSpPr>
        <p:spPr>
          <a:xfrm>
            <a:off x="8343695" y="3535611"/>
            <a:ext cx="3244910" cy="738496"/>
          </a:xfrm>
          <a:prstGeom prst="rect">
            <a:avLst/>
          </a:prstGeom>
          <a:noFill/>
          <a:ln>
            <a:noFill/>
          </a:ln>
        </p:spPr>
        <p:txBody>
          <a:bodyPr wrap="none" lIns="182776" tIns="146221" rIns="182776" bIns="146221" rtlCol="0">
            <a:spAutoFit/>
          </a:bodyPr>
          <a:lstStyle/>
          <a:p>
            <a:pPr algn="ctr" defTabSz="931477">
              <a:lnSpc>
                <a:spcPct val="90000"/>
              </a:lnSpc>
              <a:spcAft>
                <a:spcPts val="600"/>
              </a:spcAft>
            </a:pPr>
            <a:r>
              <a:rPr lang="en-US" sz="3200" kern="0" dirty="0">
                <a:solidFill>
                  <a:srgbClr val="FFFFFF"/>
                </a:solidFill>
              </a:rPr>
              <a:t>Microsoft Azure</a:t>
            </a:r>
          </a:p>
        </p:txBody>
      </p:sp>
      <p:grpSp>
        <p:nvGrpSpPr>
          <p:cNvPr id="67" name="Group 66">
            <a:extLst>
              <a:ext uri="{FF2B5EF4-FFF2-40B4-BE49-F238E27FC236}">
                <a16:creationId xmlns:a16="http://schemas.microsoft.com/office/drawing/2014/main" id="{143324B9-66A1-4437-86C9-58B22B98C28D}"/>
              </a:ext>
            </a:extLst>
          </p:cNvPr>
          <p:cNvGrpSpPr/>
          <p:nvPr/>
        </p:nvGrpSpPr>
        <p:grpSpPr>
          <a:xfrm>
            <a:off x="2045868" y="1864926"/>
            <a:ext cx="416537" cy="840346"/>
            <a:chOff x="1245849" y="2481571"/>
            <a:chExt cx="416537" cy="840346"/>
          </a:xfrm>
        </p:grpSpPr>
        <p:pic>
          <p:nvPicPr>
            <p:cNvPr id="68" name="Picture 67">
              <a:extLst>
                <a:ext uri="{FF2B5EF4-FFF2-40B4-BE49-F238E27FC236}">
                  <a16:creationId xmlns:a16="http://schemas.microsoft.com/office/drawing/2014/main" id="{5AAE93D2-6EF9-4622-8142-56C521F479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9563" y="2910378"/>
              <a:ext cx="412823" cy="411539"/>
            </a:xfrm>
            <a:prstGeom prst="rect">
              <a:avLst/>
            </a:prstGeom>
          </p:spPr>
        </p:pic>
        <p:pic>
          <p:nvPicPr>
            <p:cNvPr id="69" name="Picture 68">
              <a:extLst>
                <a:ext uri="{FF2B5EF4-FFF2-40B4-BE49-F238E27FC236}">
                  <a16:creationId xmlns:a16="http://schemas.microsoft.com/office/drawing/2014/main" id="{57A78C63-5F71-4726-804A-726136D7896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45849" y="2481571"/>
              <a:ext cx="398674" cy="414346"/>
            </a:xfrm>
            <a:prstGeom prst="rect">
              <a:avLst/>
            </a:prstGeom>
          </p:spPr>
        </p:pic>
      </p:grpSp>
      <p:pic>
        <p:nvPicPr>
          <p:cNvPr id="70" name="Picture 69">
            <a:extLst>
              <a:ext uri="{FF2B5EF4-FFF2-40B4-BE49-F238E27FC236}">
                <a16:creationId xmlns:a16="http://schemas.microsoft.com/office/drawing/2014/main" id="{0F76DD36-D51A-4D36-9073-DCB9249DBEF4}"/>
              </a:ext>
            </a:extLst>
          </p:cNvPr>
          <p:cNvPicPr>
            <a:picLocks noChangeAspect="1"/>
          </p:cNvPicPr>
          <p:nvPr/>
        </p:nvPicPr>
        <p:blipFill>
          <a:blip r:embed="rId8"/>
          <a:stretch>
            <a:fillRect/>
          </a:stretch>
        </p:blipFill>
        <p:spPr>
          <a:xfrm>
            <a:off x="1826261" y="2793300"/>
            <a:ext cx="721804" cy="1065243"/>
          </a:xfrm>
          <a:prstGeom prst="rect">
            <a:avLst/>
          </a:prstGeom>
          <a:ln>
            <a:solidFill>
              <a:srgbClr val="00B0F0"/>
            </a:solidFill>
          </a:ln>
        </p:spPr>
      </p:pic>
      <p:grpSp>
        <p:nvGrpSpPr>
          <p:cNvPr id="71" name="Group 70">
            <a:extLst>
              <a:ext uri="{FF2B5EF4-FFF2-40B4-BE49-F238E27FC236}">
                <a16:creationId xmlns:a16="http://schemas.microsoft.com/office/drawing/2014/main" id="{1AE53CB9-B011-4703-AEE6-131C28C99E4E}"/>
              </a:ext>
            </a:extLst>
          </p:cNvPr>
          <p:cNvGrpSpPr/>
          <p:nvPr/>
        </p:nvGrpSpPr>
        <p:grpSpPr>
          <a:xfrm>
            <a:off x="2573442" y="1940312"/>
            <a:ext cx="1511476" cy="1175835"/>
            <a:chOff x="9354961" y="2521836"/>
            <a:chExt cx="1099486" cy="703461"/>
          </a:xfrm>
          <a:solidFill>
            <a:srgbClr val="00B0F0"/>
          </a:solidFill>
        </p:grpSpPr>
        <p:pic>
          <p:nvPicPr>
            <p:cNvPr id="72" name="Picture 71">
              <a:extLst>
                <a:ext uri="{FF2B5EF4-FFF2-40B4-BE49-F238E27FC236}">
                  <a16:creationId xmlns:a16="http://schemas.microsoft.com/office/drawing/2014/main" id="{68037C19-F3D2-4F7F-A0EB-97D84A011809}"/>
                </a:ext>
              </a:extLst>
            </p:cNvPr>
            <p:cNvPicPr>
              <a:picLocks noChangeAspect="1"/>
            </p:cNvPicPr>
            <p:nvPr/>
          </p:nvPicPr>
          <p:blipFill>
            <a:blip r:embed="rId9"/>
            <a:stretch>
              <a:fillRect/>
            </a:stretch>
          </p:blipFill>
          <p:spPr>
            <a:xfrm>
              <a:off x="9354961" y="2521836"/>
              <a:ext cx="530221" cy="703461"/>
            </a:xfrm>
            <a:prstGeom prst="rect">
              <a:avLst/>
            </a:prstGeom>
            <a:grpFill/>
            <a:ln>
              <a:solidFill>
                <a:srgbClr val="00B0F0"/>
              </a:solidFill>
            </a:ln>
          </p:spPr>
        </p:pic>
        <p:pic>
          <p:nvPicPr>
            <p:cNvPr id="73" name="Picture 72">
              <a:extLst>
                <a:ext uri="{FF2B5EF4-FFF2-40B4-BE49-F238E27FC236}">
                  <a16:creationId xmlns:a16="http://schemas.microsoft.com/office/drawing/2014/main" id="{0C17E14C-C526-4549-B093-342C742F3AA3}"/>
                </a:ext>
              </a:extLst>
            </p:cNvPr>
            <p:cNvPicPr>
              <a:picLocks noChangeAspect="1"/>
            </p:cNvPicPr>
            <p:nvPr/>
          </p:nvPicPr>
          <p:blipFill>
            <a:blip r:embed="rId10"/>
            <a:stretch>
              <a:fillRect/>
            </a:stretch>
          </p:blipFill>
          <p:spPr>
            <a:xfrm>
              <a:off x="9924226" y="2702950"/>
              <a:ext cx="530221" cy="522347"/>
            </a:xfrm>
            <a:prstGeom prst="rect">
              <a:avLst/>
            </a:prstGeom>
            <a:grpFill/>
            <a:ln>
              <a:solidFill>
                <a:srgbClr val="00B0F0"/>
              </a:solidFill>
            </a:ln>
          </p:spPr>
        </p:pic>
      </p:grpSp>
      <p:pic>
        <p:nvPicPr>
          <p:cNvPr id="74" name="Picture 73">
            <a:extLst>
              <a:ext uri="{FF2B5EF4-FFF2-40B4-BE49-F238E27FC236}">
                <a16:creationId xmlns:a16="http://schemas.microsoft.com/office/drawing/2014/main" id="{2350EE2F-378F-476A-953A-C14EFA169ACC}"/>
              </a:ext>
            </a:extLst>
          </p:cNvPr>
          <p:cNvPicPr>
            <a:picLocks noChangeAspect="1"/>
          </p:cNvPicPr>
          <p:nvPr/>
        </p:nvPicPr>
        <p:blipFill>
          <a:blip r:embed="rId4"/>
          <a:stretch>
            <a:fillRect/>
          </a:stretch>
        </p:blipFill>
        <p:spPr>
          <a:xfrm>
            <a:off x="1531726" y="3674041"/>
            <a:ext cx="425196" cy="421683"/>
          </a:xfrm>
          <a:prstGeom prst="rect">
            <a:avLst/>
          </a:prstGeom>
        </p:spPr>
      </p:pic>
      <p:sp>
        <p:nvSpPr>
          <p:cNvPr id="75" name="TextBox 74">
            <a:extLst>
              <a:ext uri="{FF2B5EF4-FFF2-40B4-BE49-F238E27FC236}">
                <a16:creationId xmlns:a16="http://schemas.microsoft.com/office/drawing/2014/main" id="{94CBF375-6DF3-4D8D-A001-2AC01527EE5B}"/>
              </a:ext>
            </a:extLst>
          </p:cNvPr>
          <p:cNvSpPr txBox="1"/>
          <p:nvPr/>
        </p:nvSpPr>
        <p:spPr>
          <a:xfrm>
            <a:off x="960437" y="3185189"/>
            <a:ext cx="813975" cy="488852"/>
          </a:xfrm>
          <a:prstGeom prst="rect">
            <a:avLst/>
          </a:prstGeom>
          <a:noFill/>
        </p:spPr>
        <p:txBody>
          <a:bodyPr wrap="square" lIns="0" tIns="0" rIns="0" bIns="0" rtlCol="0">
            <a:spAutoFit/>
          </a:bodyPr>
          <a:lstStyle/>
          <a:p>
            <a:pPr defTabSz="932402">
              <a:lnSpc>
                <a:spcPct val="90000"/>
              </a:lnSpc>
            </a:pPr>
            <a:r>
              <a:rPr lang="en-US" sz="1765" i="1" dirty="0">
                <a:solidFill>
                  <a:srgbClr val="0072C6"/>
                </a:solidFill>
              </a:rPr>
              <a:t>Hyper-V</a:t>
            </a:r>
            <a:br>
              <a:rPr lang="en-US" sz="1765" i="1" dirty="0">
                <a:solidFill>
                  <a:srgbClr val="0072C6"/>
                </a:solidFill>
              </a:rPr>
            </a:br>
            <a:r>
              <a:rPr lang="en-US" sz="1765" i="1" dirty="0">
                <a:solidFill>
                  <a:srgbClr val="0072C6"/>
                </a:solidFill>
              </a:rPr>
              <a:t>Server</a:t>
            </a:r>
          </a:p>
        </p:txBody>
      </p:sp>
      <p:grpSp>
        <p:nvGrpSpPr>
          <p:cNvPr id="76" name="Group 75">
            <a:extLst>
              <a:ext uri="{FF2B5EF4-FFF2-40B4-BE49-F238E27FC236}">
                <a16:creationId xmlns:a16="http://schemas.microsoft.com/office/drawing/2014/main" id="{9FBED0E1-9F32-47C4-9D4D-051A5CFABCC4}"/>
              </a:ext>
            </a:extLst>
          </p:cNvPr>
          <p:cNvGrpSpPr/>
          <p:nvPr/>
        </p:nvGrpSpPr>
        <p:grpSpPr>
          <a:xfrm>
            <a:off x="4827441" y="2686226"/>
            <a:ext cx="3214240" cy="2582328"/>
            <a:chOff x="4827441" y="2686226"/>
            <a:chExt cx="3214240" cy="2582328"/>
          </a:xfrm>
        </p:grpSpPr>
        <p:grpSp>
          <p:nvGrpSpPr>
            <p:cNvPr id="77" name="Group 76">
              <a:extLst>
                <a:ext uri="{FF2B5EF4-FFF2-40B4-BE49-F238E27FC236}">
                  <a16:creationId xmlns:a16="http://schemas.microsoft.com/office/drawing/2014/main" id="{F67DC7D4-406B-4197-A466-4211BE886681}"/>
                </a:ext>
              </a:extLst>
            </p:cNvPr>
            <p:cNvGrpSpPr/>
            <p:nvPr/>
          </p:nvGrpSpPr>
          <p:grpSpPr>
            <a:xfrm>
              <a:off x="5508510" y="2686226"/>
              <a:ext cx="1581178" cy="1089728"/>
              <a:chOff x="4413198" y="2108497"/>
              <a:chExt cx="1581178" cy="1089728"/>
            </a:xfrm>
          </p:grpSpPr>
          <p:pic>
            <p:nvPicPr>
              <p:cNvPr id="82" name="Picture 81">
                <a:extLst>
                  <a:ext uri="{FF2B5EF4-FFF2-40B4-BE49-F238E27FC236}">
                    <a16:creationId xmlns:a16="http://schemas.microsoft.com/office/drawing/2014/main" id="{DB2EFDF8-9531-457D-8DF6-7B0998FE0701}"/>
                  </a:ext>
                </a:extLst>
              </p:cNvPr>
              <p:cNvPicPr>
                <a:picLocks noChangeAspect="1"/>
              </p:cNvPicPr>
              <p:nvPr/>
            </p:nvPicPr>
            <p:blipFill>
              <a:blip r:embed="rId11"/>
              <a:stretch>
                <a:fillRect/>
              </a:stretch>
            </p:blipFill>
            <p:spPr>
              <a:xfrm>
                <a:off x="4413198" y="2108497"/>
                <a:ext cx="1581178" cy="1050845"/>
              </a:xfrm>
              <a:prstGeom prst="rect">
                <a:avLst/>
              </a:prstGeom>
            </p:spPr>
          </p:pic>
          <p:sp>
            <p:nvSpPr>
              <p:cNvPr id="83" name="TextBox 82">
                <a:extLst>
                  <a:ext uri="{FF2B5EF4-FFF2-40B4-BE49-F238E27FC236}">
                    <a16:creationId xmlns:a16="http://schemas.microsoft.com/office/drawing/2014/main" id="{4B0D72EB-FA71-43F0-9F1D-5DF9BF1562EC}"/>
                  </a:ext>
                </a:extLst>
              </p:cNvPr>
              <p:cNvSpPr txBox="1"/>
              <p:nvPr/>
            </p:nvSpPr>
            <p:spPr>
              <a:xfrm>
                <a:off x="4488287" y="2631569"/>
                <a:ext cx="1431001" cy="566656"/>
              </a:xfrm>
              <a:prstGeom prst="rect">
                <a:avLst/>
              </a:prstGeom>
              <a:noFill/>
            </p:spPr>
            <p:txBody>
              <a:bodyPr wrap="square" lIns="179285" tIns="143428" rIns="179285" bIns="143428" rtlCol="0">
                <a:spAutoFit/>
              </a:bodyPr>
              <a:lstStyle/>
              <a:p>
                <a:pPr algn="ctr" defTabSz="914367">
                  <a:lnSpc>
                    <a:spcPct val="90000"/>
                  </a:lnSpc>
                  <a:spcBef>
                    <a:spcPct val="0"/>
                  </a:spcBef>
                  <a:defRPr/>
                </a:pPr>
                <a:r>
                  <a:rPr lang="en-US" sz="1000" b="1" dirty="0">
                    <a:solidFill>
                      <a:srgbClr val="000000"/>
                    </a:solidFill>
                    <a:latin typeface="Segoe UI"/>
                    <a:ea typeface="Segoe UI" panose="020B0502040204020203" pitchFamily="34" charset="0"/>
                    <a:cs typeface="Segoe UI" panose="020B0502040204020203" pitchFamily="34" charset="0"/>
                  </a:rPr>
                  <a:t>Azure Site Recovery</a:t>
                </a:r>
              </a:p>
            </p:txBody>
          </p:sp>
          <p:pic>
            <p:nvPicPr>
              <p:cNvPr id="84" name="Picture 83">
                <a:extLst>
                  <a:ext uri="{FF2B5EF4-FFF2-40B4-BE49-F238E27FC236}">
                    <a16:creationId xmlns:a16="http://schemas.microsoft.com/office/drawing/2014/main" id="{241AD5AC-8F57-463A-A51F-6C1836FB1110}"/>
                  </a:ext>
                </a:extLst>
              </p:cNvPr>
              <p:cNvPicPr>
                <a:picLocks noChangeAspect="1"/>
              </p:cNvPicPr>
              <p:nvPr/>
            </p:nvPicPr>
            <p:blipFill>
              <a:blip r:embed="rId12"/>
              <a:stretch>
                <a:fillRect/>
              </a:stretch>
            </p:blipFill>
            <p:spPr>
              <a:xfrm>
                <a:off x="4937975" y="2219240"/>
                <a:ext cx="535697" cy="533109"/>
              </a:xfrm>
              <a:prstGeom prst="rect">
                <a:avLst/>
              </a:prstGeom>
            </p:spPr>
          </p:pic>
        </p:grpSp>
        <p:sp>
          <p:nvSpPr>
            <p:cNvPr id="78" name="TextBox 77">
              <a:extLst>
                <a:ext uri="{FF2B5EF4-FFF2-40B4-BE49-F238E27FC236}">
                  <a16:creationId xmlns:a16="http://schemas.microsoft.com/office/drawing/2014/main" id="{C5A95A2E-8AAB-498C-A87C-71EEC6E1DA00}"/>
                </a:ext>
              </a:extLst>
            </p:cNvPr>
            <p:cNvSpPr txBox="1"/>
            <p:nvPr/>
          </p:nvSpPr>
          <p:spPr>
            <a:xfrm>
              <a:off x="4827441" y="4160558"/>
              <a:ext cx="3214240" cy="1107996"/>
            </a:xfrm>
            <a:prstGeom prst="rect">
              <a:avLst/>
            </a:prstGeom>
            <a:noFill/>
          </p:spPr>
          <p:txBody>
            <a:bodyPr wrap="square" lIns="0" tIns="0" rIns="0" bIns="0" rtlCol="0">
              <a:spAutoFit/>
            </a:bodyPr>
            <a:lstStyle/>
            <a:p>
              <a:pPr algn="ctr" defTabSz="932402">
                <a:lnSpc>
                  <a:spcPct val="90000"/>
                </a:lnSpc>
                <a:defRPr/>
              </a:pPr>
              <a:r>
                <a:rPr lang="en-US" sz="2000" kern="0" spc="-52" dirty="0">
                  <a:solidFill>
                    <a:srgbClr val="505050"/>
                  </a:solidFill>
                  <a:latin typeface="Segoe UI"/>
                </a:rPr>
                <a:t>Data Channel</a:t>
              </a:r>
            </a:p>
            <a:p>
              <a:pPr algn="ctr" defTabSz="932402">
                <a:lnSpc>
                  <a:spcPct val="90000"/>
                </a:lnSpc>
                <a:defRPr/>
              </a:pPr>
              <a:endParaRPr lang="en-US" sz="2000" kern="0" spc="-52" dirty="0">
                <a:solidFill>
                  <a:srgbClr val="505050"/>
                </a:solidFill>
                <a:latin typeface="Segoe UI"/>
              </a:endParaRPr>
            </a:p>
            <a:p>
              <a:pPr algn="ctr" defTabSz="932402">
                <a:lnSpc>
                  <a:spcPct val="90000"/>
                </a:lnSpc>
                <a:defRPr/>
              </a:pPr>
              <a:r>
                <a:rPr lang="en-US" sz="2000" i="1" kern="0" spc="-52" dirty="0">
                  <a:solidFill>
                    <a:srgbClr val="505050"/>
                  </a:solidFill>
                  <a:latin typeface="Segoe UI"/>
                </a:rPr>
                <a:t>Public Internet or ExpressRoute with Public Peering</a:t>
              </a:r>
              <a:endParaRPr lang="en-US" sz="2000" i="1" kern="0" spc="-52" baseline="-25000" dirty="0">
                <a:solidFill>
                  <a:srgbClr val="505050"/>
                </a:solidFill>
                <a:latin typeface="Segoe UI"/>
              </a:endParaRPr>
            </a:p>
          </p:txBody>
        </p:sp>
        <p:grpSp>
          <p:nvGrpSpPr>
            <p:cNvPr id="79" name="Group 78">
              <a:extLst>
                <a:ext uri="{FF2B5EF4-FFF2-40B4-BE49-F238E27FC236}">
                  <a16:creationId xmlns:a16="http://schemas.microsoft.com/office/drawing/2014/main" id="{262157E1-56E1-42C1-89BD-655EBDE38BAD}"/>
                </a:ext>
              </a:extLst>
            </p:cNvPr>
            <p:cNvGrpSpPr/>
            <p:nvPr/>
          </p:nvGrpSpPr>
          <p:grpSpPr>
            <a:xfrm>
              <a:off x="4861364" y="3573462"/>
              <a:ext cx="2728473" cy="544765"/>
              <a:chOff x="4861364" y="3573462"/>
              <a:chExt cx="2728473" cy="544765"/>
            </a:xfrm>
          </p:grpSpPr>
          <p:cxnSp>
            <p:nvCxnSpPr>
              <p:cNvPr id="80" name="Straight Arrow Connector 79">
                <a:extLst>
                  <a:ext uri="{FF2B5EF4-FFF2-40B4-BE49-F238E27FC236}">
                    <a16:creationId xmlns:a16="http://schemas.microsoft.com/office/drawing/2014/main" id="{A593C542-388C-4046-8E79-98AE344A1306}"/>
                  </a:ext>
                </a:extLst>
              </p:cNvPr>
              <p:cNvCxnSpPr/>
              <p:nvPr/>
            </p:nvCxnSpPr>
            <p:spPr>
              <a:xfrm>
                <a:off x="5075237" y="4030662"/>
                <a:ext cx="2514600" cy="0"/>
              </a:xfrm>
              <a:prstGeom prst="straightConnector1">
                <a:avLst/>
              </a:prstGeom>
              <a:noFill/>
              <a:ln w="57150" cap="flat" cmpd="sng" algn="ctr">
                <a:solidFill>
                  <a:srgbClr val="0078D7"/>
                </a:solidFill>
                <a:prstDash val="solid"/>
                <a:round/>
                <a:headEnd type="none" w="med" len="med"/>
                <a:tailEnd type="arrow" w="med" len="med"/>
              </a:ln>
              <a:effectLst/>
            </p:spPr>
          </p:cxnSp>
          <p:sp>
            <p:nvSpPr>
              <p:cNvPr id="81" name="TextBox 80">
                <a:extLst>
                  <a:ext uri="{FF2B5EF4-FFF2-40B4-BE49-F238E27FC236}">
                    <a16:creationId xmlns:a16="http://schemas.microsoft.com/office/drawing/2014/main" id="{690E90C3-AFA0-4398-A0DE-2D5FA695C92E}"/>
                  </a:ext>
                </a:extLst>
              </p:cNvPr>
              <p:cNvSpPr txBox="1"/>
              <p:nvPr/>
            </p:nvSpPr>
            <p:spPr>
              <a:xfrm>
                <a:off x="4861364" y="3573462"/>
                <a:ext cx="2153235" cy="5447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1" u="none" strike="noStrike" kern="0" cap="none" spc="0" normalizeH="0" baseline="0" noProof="0" dirty="0">
                    <a:ln>
                      <a:noFill/>
                    </a:ln>
                    <a:gradFill>
                      <a:gsLst>
                        <a:gs pos="2917">
                          <a:srgbClr val="505050"/>
                        </a:gs>
                        <a:gs pos="30000">
                          <a:srgbClr val="505050"/>
                        </a:gs>
                      </a:gsLst>
                      <a:lin ang="5400000" scaled="0"/>
                    </a:gradFill>
                    <a:effectLst/>
                    <a:uLnTx/>
                    <a:uFillTx/>
                    <a:latin typeface="Segoe UI"/>
                  </a:rPr>
                  <a:t>443 (HTTPS)</a:t>
                </a:r>
              </a:p>
            </p:txBody>
          </p:sp>
        </p:grpSp>
      </p:grpSp>
      <p:sp>
        <p:nvSpPr>
          <p:cNvPr id="85" name="Rectangle 84">
            <a:extLst>
              <a:ext uri="{FF2B5EF4-FFF2-40B4-BE49-F238E27FC236}">
                <a16:creationId xmlns:a16="http://schemas.microsoft.com/office/drawing/2014/main" id="{FDE80C44-9E87-44C6-B7FF-C384B49CFE39}"/>
              </a:ext>
            </a:extLst>
          </p:cNvPr>
          <p:cNvSpPr/>
          <p:nvPr/>
        </p:nvSpPr>
        <p:spPr>
          <a:xfrm>
            <a:off x="505615" y="6543710"/>
            <a:ext cx="11774932" cy="646331"/>
          </a:xfrm>
          <a:prstGeom prst="rect">
            <a:avLst/>
          </a:prstGeom>
        </p:spPr>
        <p:txBody>
          <a:bodyPr wrap="square">
            <a:spAutoFit/>
          </a:bodyPr>
          <a:lstStyle/>
          <a:p>
            <a:r>
              <a:rPr lang="en-US" sz="1200" b="1" dirty="0">
                <a:solidFill>
                  <a:srgbClr val="505050"/>
                </a:solidFill>
                <a:latin typeface="Segoe UI"/>
              </a:rPr>
              <a:t>Documentation: </a:t>
            </a:r>
            <a:r>
              <a:rPr lang="en-US" sz="1200" dirty="0">
                <a:solidFill>
                  <a:srgbClr val="505050"/>
                </a:solidFill>
                <a:latin typeface="Segoe UI"/>
                <a:hlinkClick r:id="rId13"/>
              </a:rPr>
              <a:t>https://aka.ms/asr_hyperv</a:t>
            </a:r>
            <a:endParaRPr lang="en-US" sz="1200" dirty="0">
              <a:solidFill>
                <a:srgbClr val="505050"/>
              </a:solidFill>
              <a:latin typeface="Segoe UI"/>
            </a:endParaRPr>
          </a:p>
          <a:p>
            <a:r>
              <a:rPr lang="en-US" sz="1200" b="1" dirty="0">
                <a:solidFill>
                  <a:srgbClr val="505050"/>
                </a:solidFill>
                <a:latin typeface="Segoe UI"/>
              </a:rPr>
              <a:t>Videos:</a:t>
            </a:r>
            <a:r>
              <a:rPr lang="en-US" sz="1200" dirty="0">
                <a:solidFill>
                  <a:srgbClr val="505050"/>
                </a:solidFill>
                <a:latin typeface="Segoe UI"/>
              </a:rPr>
              <a:t> </a:t>
            </a:r>
            <a:r>
              <a:rPr lang="en-US" sz="1200" dirty="0">
                <a:solidFill>
                  <a:srgbClr val="505050"/>
                </a:solidFill>
                <a:latin typeface="Segoe UI"/>
                <a:hlinkClick r:id="rId14"/>
              </a:rPr>
              <a:t>https://aka.ms/asr_videos</a:t>
            </a:r>
            <a:endParaRPr lang="en-US" sz="1200" dirty="0">
              <a:solidFill>
                <a:srgbClr val="505050"/>
              </a:solidFill>
              <a:latin typeface="Segoe UI"/>
            </a:endParaRPr>
          </a:p>
          <a:p>
            <a:endParaRPr lang="en-US" sz="1200" dirty="0">
              <a:solidFill>
                <a:srgbClr val="505050"/>
              </a:solidFill>
              <a:latin typeface="Segoe UI"/>
            </a:endParaRPr>
          </a:p>
        </p:txBody>
      </p:sp>
      <p:sp>
        <p:nvSpPr>
          <p:cNvPr id="86" name="Freeform 386">
            <a:extLst>
              <a:ext uri="{FF2B5EF4-FFF2-40B4-BE49-F238E27FC236}">
                <a16:creationId xmlns:a16="http://schemas.microsoft.com/office/drawing/2014/main" id="{C437B6D0-B489-4E76-874B-BC332564428D}"/>
              </a:ext>
            </a:extLst>
          </p:cNvPr>
          <p:cNvSpPr>
            <a:spLocks/>
          </p:cNvSpPr>
          <p:nvPr/>
        </p:nvSpPr>
        <p:spPr bwMode="auto">
          <a:xfrm>
            <a:off x="350837" y="6543710"/>
            <a:ext cx="154778" cy="336232"/>
          </a:xfrm>
          <a:custGeom>
            <a:avLst/>
            <a:gdLst>
              <a:gd name="T0" fmla="*/ 58 w 58"/>
              <a:gd name="T1" fmla="*/ 120 h 120"/>
              <a:gd name="T2" fmla="*/ 28 w 58"/>
              <a:gd name="T3" fmla="*/ 101 h 120"/>
              <a:gd name="T4" fmla="*/ 0 w 58"/>
              <a:gd name="T5" fmla="*/ 120 h 120"/>
              <a:gd name="T6" fmla="*/ 0 w 58"/>
              <a:gd name="T7" fmla="*/ 0 h 120"/>
              <a:gd name="T8" fmla="*/ 58 w 58"/>
              <a:gd name="T9" fmla="*/ 0 h 120"/>
              <a:gd name="T10" fmla="*/ 58 w 58"/>
              <a:gd name="T11" fmla="*/ 120 h 120"/>
            </a:gdLst>
            <a:ahLst/>
            <a:cxnLst>
              <a:cxn ang="0">
                <a:pos x="T0" y="T1"/>
              </a:cxn>
              <a:cxn ang="0">
                <a:pos x="T2" y="T3"/>
              </a:cxn>
              <a:cxn ang="0">
                <a:pos x="T4" y="T5"/>
              </a:cxn>
              <a:cxn ang="0">
                <a:pos x="T6" y="T7"/>
              </a:cxn>
              <a:cxn ang="0">
                <a:pos x="T8" y="T9"/>
              </a:cxn>
              <a:cxn ang="0">
                <a:pos x="T10" y="T11"/>
              </a:cxn>
            </a:cxnLst>
            <a:rect l="0" t="0" r="r" b="b"/>
            <a:pathLst>
              <a:path w="58" h="120">
                <a:moveTo>
                  <a:pt x="58" y="120"/>
                </a:moveTo>
                <a:lnTo>
                  <a:pt x="28" y="101"/>
                </a:lnTo>
                <a:lnTo>
                  <a:pt x="0" y="120"/>
                </a:lnTo>
                <a:lnTo>
                  <a:pt x="0" y="0"/>
                </a:lnTo>
                <a:lnTo>
                  <a:pt x="58" y="0"/>
                </a:lnTo>
                <a:lnTo>
                  <a:pt x="58" y="120"/>
                </a:lnTo>
                <a:close/>
              </a:path>
            </a:pathLst>
          </a:custGeom>
          <a:solidFill>
            <a:schemeClr val="accent2"/>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Tree>
    <p:extLst>
      <p:ext uri="{BB962C8B-B14F-4D97-AF65-F5344CB8AC3E}">
        <p14:creationId xmlns:p14="http://schemas.microsoft.com/office/powerpoint/2010/main" val="577552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7" presetClass="path" presetSubtype="0" accel="50000" decel="50000" fill="hold" nodeType="clickEffect">
                                  <p:stCondLst>
                                    <p:cond delay="0"/>
                                  </p:stCondLst>
                                  <p:childTnLst>
                                    <p:animMotion origin="layout" path="M 6.53561E-7 4.53473E-6 L 0.12624 -0.11825 C 0.15267 -0.14503 0.19211 -0.15979 0.23347 -0.15979 C 0.2807 -0.15979 0.31848 -0.14503 0.34491 -0.11825 L 0.47128 4.53473E-6 " pathEditMode="relative" rAng="0" ptsTypes="AAAAA">
                                      <p:cBhvr>
                                        <p:cTn id="16" dur="2000" fill="hold"/>
                                        <p:tgtEl>
                                          <p:spTgt spid="71"/>
                                        </p:tgtEl>
                                        <p:attrNameLst>
                                          <p:attrName>ppt_x</p:attrName>
                                          <p:attrName>ppt_y</p:attrName>
                                        </p:attrNameLst>
                                      </p:cBhvr>
                                      <p:rCtr x="23564" y="-7989"/>
                                    </p:animMotion>
                                  </p:childTnLst>
                                </p:cTn>
                              </p:par>
                              <p:par>
                                <p:cTn id="17" presetID="37" presetClass="path" presetSubtype="0" accel="50000" decel="50000" fill="hold" nodeType="withEffect">
                                  <p:stCondLst>
                                    <p:cond delay="0"/>
                                  </p:stCondLst>
                                  <p:childTnLst>
                                    <p:animMotion origin="layout" path="M -1.16926E-6 -9.07853E-8 L 0.12637 -0.10191 C 0.1528 -0.12483 0.19224 -0.13754 0.23373 -0.13754 C 0.28096 -0.13754 0.31874 -0.12483 0.34516 -0.10191 L 0.47192 -9.07853E-8 " pathEditMode="relative" rAng="0" ptsTypes="AAAAA">
                                      <p:cBhvr>
                                        <p:cTn id="18" dur="2000" fill="hold"/>
                                        <p:tgtEl>
                                          <p:spTgt spid="67"/>
                                        </p:tgtEl>
                                        <p:attrNameLst>
                                          <p:attrName>ppt_x</p:attrName>
                                          <p:attrName>ppt_y</p:attrName>
                                        </p:attrNameLst>
                                      </p:cBhvr>
                                      <p:rCtr x="23589" y="-687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5" name="Picture 94">
            <a:extLst>
              <a:ext uri="{FF2B5EF4-FFF2-40B4-BE49-F238E27FC236}">
                <a16:creationId xmlns:a16="http://schemas.microsoft.com/office/drawing/2014/main" id="{03CAA376-E463-490C-9540-13119A55F2BB}"/>
              </a:ext>
            </a:extLst>
          </p:cNvPr>
          <p:cNvPicPr>
            <a:picLocks noChangeAspect="1"/>
          </p:cNvPicPr>
          <p:nvPr/>
        </p:nvPicPr>
        <p:blipFill>
          <a:blip r:embed="rId3"/>
          <a:stretch>
            <a:fillRect/>
          </a:stretch>
        </p:blipFill>
        <p:spPr>
          <a:xfrm>
            <a:off x="8041682" y="2004202"/>
            <a:ext cx="3848937" cy="2524051"/>
          </a:xfrm>
          <a:prstGeom prst="rect">
            <a:avLst/>
          </a:prstGeom>
        </p:spPr>
      </p:pic>
      <p:pic>
        <p:nvPicPr>
          <p:cNvPr id="96" name="Picture 98" descr="Cloud">
            <a:extLst>
              <a:ext uri="{FF2B5EF4-FFF2-40B4-BE49-F238E27FC236}">
                <a16:creationId xmlns:a16="http://schemas.microsoft.com/office/drawing/2014/main" id="{97290284-E5C4-4CB1-82A3-1C2A445C1B8B}"/>
              </a:ext>
            </a:extLst>
          </p:cNvPr>
          <p:cNvPicPr>
            <a:picLocks noChangeAspect="1" noChangeArrowheads="1"/>
          </p:cNvPicPr>
          <p:nvPr/>
        </p:nvPicPr>
        <p:blipFill>
          <a:blip r:embed="rId4" cstate="screen">
            <a:duotone>
              <a:srgbClr val="002050">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43031" y="2201862"/>
            <a:ext cx="4784411" cy="2097473"/>
          </a:xfrm>
          <a:prstGeom prst="rect">
            <a:avLst/>
          </a:prstGeom>
          <a:noFill/>
          <a:ln w="9525">
            <a:noFill/>
            <a:miter lim="800000"/>
            <a:headEnd/>
            <a:tailEnd/>
          </a:ln>
          <a:effectLst>
            <a:glow>
              <a:srgbClr val="D83B01">
                <a:alpha val="0"/>
              </a:srgbClr>
            </a:glow>
          </a:effectLst>
        </p:spPr>
      </p:pic>
      <p:grpSp>
        <p:nvGrpSpPr>
          <p:cNvPr id="97" name="Group 96">
            <a:extLst>
              <a:ext uri="{FF2B5EF4-FFF2-40B4-BE49-F238E27FC236}">
                <a16:creationId xmlns:a16="http://schemas.microsoft.com/office/drawing/2014/main" id="{C3A09DAA-E0C4-469F-87B2-3353AB92FD62}"/>
              </a:ext>
            </a:extLst>
          </p:cNvPr>
          <p:cNvGrpSpPr/>
          <p:nvPr/>
        </p:nvGrpSpPr>
        <p:grpSpPr>
          <a:xfrm>
            <a:off x="1265061" y="2219230"/>
            <a:ext cx="1542933" cy="1140124"/>
            <a:chOff x="1615161" y="2990536"/>
            <a:chExt cx="1095658" cy="699671"/>
          </a:xfrm>
        </p:grpSpPr>
        <p:pic>
          <p:nvPicPr>
            <p:cNvPr id="98" name="Picture 97">
              <a:extLst>
                <a:ext uri="{FF2B5EF4-FFF2-40B4-BE49-F238E27FC236}">
                  <a16:creationId xmlns:a16="http://schemas.microsoft.com/office/drawing/2014/main" id="{6708805A-3538-4DA2-A985-38E8C43B5B83}"/>
                </a:ext>
              </a:extLst>
            </p:cNvPr>
            <p:cNvPicPr>
              <a:picLocks noChangeAspect="1"/>
            </p:cNvPicPr>
            <p:nvPr/>
          </p:nvPicPr>
          <p:blipFill>
            <a:blip r:embed="rId5"/>
            <a:stretch>
              <a:fillRect/>
            </a:stretch>
          </p:blipFill>
          <p:spPr>
            <a:xfrm>
              <a:off x="1615161" y="2990536"/>
              <a:ext cx="535632" cy="167053"/>
            </a:xfrm>
            <a:prstGeom prst="rect">
              <a:avLst/>
            </a:prstGeom>
          </p:spPr>
        </p:pic>
        <p:pic>
          <p:nvPicPr>
            <p:cNvPr id="99" name="Picture 98">
              <a:extLst>
                <a:ext uri="{FF2B5EF4-FFF2-40B4-BE49-F238E27FC236}">
                  <a16:creationId xmlns:a16="http://schemas.microsoft.com/office/drawing/2014/main" id="{396A1102-5554-4F25-9D02-A8F15CE7476E}"/>
                </a:ext>
              </a:extLst>
            </p:cNvPr>
            <p:cNvPicPr>
              <a:picLocks noChangeAspect="1"/>
            </p:cNvPicPr>
            <p:nvPr/>
          </p:nvPicPr>
          <p:blipFill>
            <a:blip r:embed="rId5"/>
            <a:stretch>
              <a:fillRect/>
            </a:stretch>
          </p:blipFill>
          <p:spPr>
            <a:xfrm>
              <a:off x="1615161" y="3523154"/>
              <a:ext cx="535632" cy="167053"/>
            </a:xfrm>
            <a:prstGeom prst="rect">
              <a:avLst/>
            </a:prstGeom>
          </p:spPr>
        </p:pic>
        <p:pic>
          <p:nvPicPr>
            <p:cNvPr id="100" name="Picture 99">
              <a:extLst>
                <a:ext uri="{FF2B5EF4-FFF2-40B4-BE49-F238E27FC236}">
                  <a16:creationId xmlns:a16="http://schemas.microsoft.com/office/drawing/2014/main" id="{2E316F9F-266B-458E-8694-B6A2649C6CE2}"/>
                </a:ext>
              </a:extLst>
            </p:cNvPr>
            <p:cNvPicPr>
              <a:picLocks noChangeAspect="1"/>
            </p:cNvPicPr>
            <p:nvPr/>
          </p:nvPicPr>
          <p:blipFill>
            <a:blip r:embed="rId5"/>
            <a:stretch>
              <a:fillRect/>
            </a:stretch>
          </p:blipFill>
          <p:spPr>
            <a:xfrm>
              <a:off x="1615161" y="3346494"/>
              <a:ext cx="535632" cy="167053"/>
            </a:xfrm>
            <a:prstGeom prst="rect">
              <a:avLst/>
            </a:prstGeom>
          </p:spPr>
        </p:pic>
        <p:pic>
          <p:nvPicPr>
            <p:cNvPr id="101" name="Picture 100">
              <a:extLst>
                <a:ext uri="{FF2B5EF4-FFF2-40B4-BE49-F238E27FC236}">
                  <a16:creationId xmlns:a16="http://schemas.microsoft.com/office/drawing/2014/main" id="{2E3DD7A5-F594-4381-8F63-A5891B5CF4EF}"/>
                </a:ext>
              </a:extLst>
            </p:cNvPr>
            <p:cNvPicPr>
              <a:picLocks noChangeAspect="1"/>
            </p:cNvPicPr>
            <p:nvPr/>
          </p:nvPicPr>
          <p:blipFill>
            <a:blip r:embed="rId5"/>
            <a:stretch>
              <a:fillRect/>
            </a:stretch>
          </p:blipFill>
          <p:spPr>
            <a:xfrm>
              <a:off x="1615161" y="3169835"/>
              <a:ext cx="535632" cy="167053"/>
            </a:xfrm>
            <a:prstGeom prst="rect">
              <a:avLst/>
            </a:prstGeom>
          </p:spPr>
        </p:pic>
        <p:pic>
          <p:nvPicPr>
            <p:cNvPr id="102" name="Picture 101">
              <a:extLst>
                <a:ext uri="{FF2B5EF4-FFF2-40B4-BE49-F238E27FC236}">
                  <a16:creationId xmlns:a16="http://schemas.microsoft.com/office/drawing/2014/main" id="{D9168D2D-DDE5-4AD5-A02E-158575E4C1DE}"/>
                </a:ext>
              </a:extLst>
            </p:cNvPr>
            <p:cNvPicPr>
              <a:picLocks noChangeAspect="1"/>
            </p:cNvPicPr>
            <p:nvPr/>
          </p:nvPicPr>
          <p:blipFill>
            <a:blip r:embed="rId5"/>
            <a:stretch>
              <a:fillRect/>
            </a:stretch>
          </p:blipFill>
          <p:spPr>
            <a:xfrm>
              <a:off x="2175187" y="3523154"/>
              <a:ext cx="535632" cy="167053"/>
            </a:xfrm>
            <a:prstGeom prst="rect">
              <a:avLst/>
            </a:prstGeom>
          </p:spPr>
        </p:pic>
        <p:pic>
          <p:nvPicPr>
            <p:cNvPr id="103" name="Picture 102">
              <a:extLst>
                <a:ext uri="{FF2B5EF4-FFF2-40B4-BE49-F238E27FC236}">
                  <a16:creationId xmlns:a16="http://schemas.microsoft.com/office/drawing/2014/main" id="{E3A346BF-849B-46AB-94EC-02ED7B47A07B}"/>
                </a:ext>
              </a:extLst>
            </p:cNvPr>
            <p:cNvPicPr>
              <a:picLocks noChangeAspect="1"/>
            </p:cNvPicPr>
            <p:nvPr/>
          </p:nvPicPr>
          <p:blipFill>
            <a:blip r:embed="rId5"/>
            <a:stretch>
              <a:fillRect/>
            </a:stretch>
          </p:blipFill>
          <p:spPr>
            <a:xfrm>
              <a:off x="2175187" y="3346494"/>
              <a:ext cx="535632" cy="167053"/>
            </a:xfrm>
            <a:prstGeom prst="rect">
              <a:avLst/>
            </a:prstGeom>
          </p:spPr>
        </p:pic>
        <p:pic>
          <p:nvPicPr>
            <p:cNvPr id="104" name="Picture 103">
              <a:extLst>
                <a:ext uri="{FF2B5EF4-FFF2-40B4-BE49-F238E27FC236}">
                  <a16:creationId xmlns:a16="http://schemas.microsoft.com/office/drawing/2014/main" id="{95ADAB00-28B6-4895-BEEB-ECEB18469720}"/>
                </a:ext>
              </a:extLst>
            </p:cNvPr>
            <p:cNvPicPr>
              <a:picLocks noChangeAspect="1"/>
            </p:cNvPicPr>
            <p:nvPr/>
          </p:nvPicPr>
          <p:blipFill>
            <a:blip r:embed="rId5"/>
            <a:stretch>
              <a:fillRect/>
            </a:stretch>
          </p:blipFill>
          <p:spPr>
            <a:xfrm>
              <a:off x="2175187" y="3169835"/>
              <a:ext cx="535632" cy="167053"/>
            </a:xfrm>
            <a:prstGeom prst="rect">
              <a:avLst/>
            </a:prstGeom>
          </p:spPr>
        </p:pic>
      </p:grpSp>
      <p:grpSp>
        <p:nvGrpSpPr>
          <p:cNvPr id="105" name="Group 104">
            <a:extLst>
              <a:ext uri="{FF2B5EF4-FFF2-40B4-BE49-F238E27FC236}">
                <a16:creationId xmlns:a16="http://schemas.microsoft.com/office/drawing/2014/main" id="{134323EA-3C45-43A8-B072-707ED03246B9}"/>
              </a:ext>
            </a:extLst>
          </p:cNvPr>
          <p:cNvGrpSpPr/>
          <p:nvPr/>
        </p:nvGrpSpPr>
        <p:grpSpPr>
          <a:xfrm>
            <a:off x="1265237" y="2201862"/>
            <a:ext cx="1511476" cy="1175835"/>
            <a:chOff x="9354961" y="2521836"/>
            <a:chExt cx="1099486" cy="703461"/>
          </a:xfrm>
        </p:grpSpPr>
        <p:pic>
          <p:nvPicPr>
            <p:cNvPr id="106" name="Picture 105">
              <a:extLst>
                <a:ext uri="{FF2B5EF4-FFF2-40B4-BE49-F238E27FC236}">
                  <a16:creationId xmlns:a16="http://schemas.microsoft.com/office/drawing/2014/main" id="{B899D720-694D-498F-B99B-81546FF2D62E}"/>
                </a:ext>
              </a:extLst>
            </p:cNvPr>
            <p:cNvPicPr>
              <a:picLocks noChangeAspect="1"/>
            </p:cNvPicPr>
            <p:nvPr/>
          </p:nvPicPr>
          <p:blipFill>
            <a:blip r:embed="rId6"/>
            <a:stretch>
              <a:fillRect/>
            </a:stretch>
          </p:blipFill>
          <p:spPr>
            <a:xfrm>
              <a:off x="9354961" y="2521836"/>
              <a:ext cx="530221" cy="703461"/>
            </a:xfrm>
            <a:prstGeom prst="rect">
              <a:avLst/>
            </a:prstGeom>
          </p:spPr>
        </p:pic>
        <p:pic>
          <p:nvPicPr>
            <p:cNvPr id="107" name="Picture 106">
              <a:extLst>
                <a:ext uri="{FF2B5EF4-FFF2-40B4-BE49-F238E27FC236}">
                  <a16:creationId xmlns:a16="http://schemas.microsoft.com/office/drawing/2014/main" id="{4E982F7D-EAA4-4F59-A56A-1905B5DCBF91}"/>
                </a:ext>
              </a:extLst>
            </p:cNvPr>
            <p:cNvPicPr>
              <a:picLocks noChangeAspect="1"/>
            </p:cNvPicPr>
            <p:nvPr/>
          </p:nvPicPr>
          <p:blipFill>
            <a:blip r:embed="rId7"/>
            <a:stretch>
              <a:fillRect/>
            </a:stretch>
          </p:blipFill>
          <p:spPr>
            <a:xfrm>
              <a:off x="9924226" y="2702950"/>
              <a:ext cx="530221" cy="522347"/>
            </a:xfrm>
            <a:prstGeom prst="rect">
              <a:avLst/>
            </a:prstGeom>
          </p:spPr>
        </p:pic>
      </p:grpSp>
      <p:sp>
        <p:nvSpPr>
          <p:cNvPr id="108" name="TextBox 107">
            <a:extLst>
              <a:ext uri="{FF2B5EF4-FFF2-40B4-BE49-F238E27FC236}">
                <a16:creationId xmlns:a16="http://schemas.microsoft.com/office/drawing/2014/main" id="{1313BE4A-B3B9-4EF9-8E27-7C30CBB16F01}"/>
              </a:ext>
            </a:extLst>
          </p:cNvPr>
          <p:cNvSpPr txBox="1"/>
          <p:nvPr/>
        </p:nvSpPr>
        <p:spPr>
          <a:xfrm>
            <a:off x="451896" y="4411662"/>
            <a:ext cx="3724844" cy="553998"/>
          </a:xfrm>
          <a:prstGeom prst="rect">
            <a:avLst/>
          </a:prstGeom>
          <a:noFill/>
        </p:spPr>
        <p:txBody>
          <a:bodyPr wrap="square" lIns="0" tIns="0" rIns="0" bIns="0" rtlCol="0">
            <a:spAutoFit/>
          </a:bodyPr>
          <a:lstStyle/>
          <a:p>
            <a:pPr marL="0" marR="0" lvl="0" indent="0" algn="ctr" defTabSz="932402"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52" normalizeH="0" baseline="0" noProof="0" dirty="0">
                <a:ln>
                  <a:noFill/>
                </a:ln>
                <a:solidFill>
                  <a:srgbClr val="353535"/>
                </a:solidFill>
                <a:effectLst/>
                <a:uLnTx/>
                <a:uFillTx/>
                <a:latin typeface="Segoe UI Semilight"/>
                <a:ea typeface="+mn-ea"/>
                <a:cs typeface="+mn-cs"/>
              </a:rPr>
              <a:t>Source: VMware, AWS</a:t>
            </a:r>
            <a:br>
              <a:rPr kumimoji="0" lang="en-US" sz="2000" b="1" i="0" u="none" strike="noStrike" kern="1200" cap="none" spc="-52" normalizeH="0" baseline="0" noProof="0" dirty="0">
                <a:ln>
                  <a:noFill/>
                </a:ln>
                <a:solidFill>
                  <a:srgbClr val="353535"/>
                </a:solidFill>
                <a:effectLst/>
                <a:uLnTx/>
                <a:uFillTx/>
                <a:latin typeface="Segoe UI Semilight"/>
                <a:ea typeface="+mn-ea"/>
                <a:cs typeface="+mn-cs"/>
              </a:rPr>
            </a:br>
            <a:r>
              <a:rPr kumimoji="0" lang="en-US" sz="2000" b="1" i="0" u="none" strike="noStrike" kern="1200" cap="none" spc="-52" normalizeH="0" baseline="0" noProof="0" dirty="0">
                <a:ln>
                  <a:noFill/>
                </a:ln>
                <a:solidFill>
                  <a:srgbClr val="353535"/>
                </a:solidFill>
                <a:effectLst/>
                <a:uLnTx/>
                <a:uFillTx/>
                <a:latin typeface="Segoe UI Semilight"/>
                <a:ea typeface="+mn-ea"/>
                <a:cs typeface="+mn-cs"/>
              </a:rPr>
              <a:t>&amp; Physical Servers</a:t>
            </a:r>
          </a:p>
        </p:txBody>
      </p:sp>
      <p:sp>
        <p:nvSpPr>
          <p:cNvPr id="109" name="TextBox 108">
            <a:extLst>
              <a:ext uri="{FF2B5EF4-FFF2-40B4-BE49-F238E27FC236}">
                <a16:creationId xmlns:a16="http://schemas.microsoft.com/office/drawing/2014/main" id="{C89D6291-28CA-4E4C-87C6-527D9AFAA6E5}"/>
              </a:ext>
            </a:extLst>
          </p:cNvPr>
          <p:cNvSpPr txBox="1"/>
          <p:nvPr/>
        </p:nvSpPr>
        <p:spPr>
          <a:xfrm>
            <a:off x="9665127" y="2229348"/>
            <a:ext cx="980446" cy="138179"/>
          </a:xfrm>
          <a:prstGeom prst="rect">
            <a:avLst/>
          </a:prstGeom>
          <a:noFill/>
        </p:spPr>
        <p:txBody>
          <a:bodyPr wrap="square" lIns="0" tIns="0" rIns="0" bIns="0" rtlCol="0">
            <a:spAutoFit/>
          </a:bodyPr>
          <a:lstStyle/>
          <a:p>
            <a:pPr marL="0" marR="0" lvl="0" indent="0" algn="ctr" defTabSz="932402" rtl="0" eaLnBrk="1" fontAlgn="auto" latinLnBrk="0" hangingPunct="1">
              <a:lnSpc>
                <a:spcPct val="90000"/>
              </a:lnSpc>
              <a:spcBef>
                <a:spcPts val="0"/>
              </a:spcBef>
              <a:spcAft>
                <a:spcPts val="0"/>
              </a:spcAft>
              <a:buClrTx/>
              <a:buSzTx/>
              <a:buFontTx/>
              <a:buNone/>
              <a:tabLst/>
              <a:defRPr/>
            </a:pPr>
            <a:endParaRPr kumimoji="0" lang="en-US" sz="1496" b="1" i="0" u="none" strike="noStrike" kern="1200" cap="none" spc="-52" normalizeH="0" baseline="-25000" noProof="0" dirty="0">
              <a:ln>
                <a:noFill/>
              </a:ln>
              <a:solidFill>
                <a:srgbClr val="505050"/>
              </a:solidFill>
              <a:effectLst/>
              <a:uLnTx/>
              <a:uFillTx/>
              <a:latin typeface="Segoe UI"/>
              <a:ea typeface="+mn-ea"/>
              <a:cs typeface="+mn-cs"/>
            </a:endParaRPr>
          </a:p>
        </p:txBody>
      </p:sp>
      <p:sp>
        <p:nvSpPr>
          <p:cNvPr id="114" name="TextBox 179">
            <a:extLst>
              <a:ext uri="{FF2B5EF4-FFF2-40B4-BE49-F238E27FC236}">
                <a16:creationId xmlns:a16="http://schemas.microsoft.com/office/drawing/2014/main" id="{7CC3275E-0DB8-4C28-AFBD-56E2E077F50D}"/>
              </a:ext>
            </a:extLst>
          </p:cNvPr>
          <p:cNvSpPr txBox="1"/>
          <p:nvPr/>
        </p:nvSpPr>
        <p:spPr>
          <a:xfrm>
            <a:off x="8343695" y="3535611"/>
            <a:ext cx="3244910" cy="738496"/>
          </a:xfrm>
          <a:prstGeom prst="rect">
            <a:avLst/>
          </a:prstGeom>
          <a:noFill/>
          <a:ln>
            <a:noFill/>
          </a:ln>
        </p:spPr>
        <p:txBody>
          <a:bodyPr wrap="none" lIns="182776" tIns="146221" rIns="182776" bIns="146221" rtlCol="0">
            <a:spAutoFit/>
          </a:bodyPr>
          <a:lstStyle/>
          <a:p>
            <a:pPr marL="0" marR="0" lvl="0" indent="0" algn="ctr" defTabSz="931477" rtl="0" eaLnBrk="1" fontAlgn="auto" latinLnBrk="0" hangingPunct="1">
              <a:lnSpc>
                <a:spcPct val="90000"/>
              </a:lnSpc>
              <a:spcBef>
                <a:spcPts val="0"/>
              </a:spcBef>
              <a:spcAft>
                <a:spcPts val="60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Segoe UI"/>
                <a:ea typeface="+mn-ea"/>
                <a:cs typeface="+mn-cs"/>
              </a:rPr>
              <a:t>Microsoft Azure</a:t>
            </a:r>
          </a:p>
        </p:txBody>
      </p:sp>
      <p:grpSp>
        <p:nvGrpSpPr>
          <p:cNvPr id="115" name="Group 114">
            <a:extLst>
              <a:ext uri="{FF2B5EF4-FFF2-40B4-BE49-F238E27FC236}">
                <a16:creationId xmlns:a16="http://schemas.microsoft.com/office/drawing/2014/main" id="{9A9543B5-9362-4DC8-A61B-E63DECF1A3CA}"/>
              </a:ext>
            </a:extLst>
          </p:cNvPr>
          <p:cNvGrpSpPr/>
          <p:nvPr/>
        </p:nvGrpSpPr>
        <p:grpSpPr>
          <a:xfrm>
            <a:off x="513249" y="1967432"/>
            <a:ext cx="6188004" cy="4484866"/>
            <a:chOff x="513249" y="1967432"/>
            <a:chExt cx="6188004" cy="4484866"/>
          </a:xfrm>
        </p:grpSpPr>
        <p:sp>
          <p:nvSpPr>
            <p:cNvPr id="116" name="TextBox 115">
              <a:extLst>
                <a:ext uri="{FF2B5EF4-FFF2-40B4-BE49-F238E27FC236}">
                  <a16:creationId xmlns:a16="http://schemas.microsoft.com/office/drawing/2014/main" id="{71C948C9-6298-4BF3-B465-73CB71BE75A8}"/>
                </a:ext>
              </a:extLst>
            </p:cNvPr>
            <p:cNvSpPr txBox="1"/>
            <p:nvPr/>
          </p:nvSpPr>
          <p:spPr>
            <a:xfrm>
              <a:off x="3327575" y="2506662"/>
              <a:ext cx="813975" cy="387798"/>
            </a:xfrm>
            <a:prstGeom prst="rect">
              <a:avLst/>
            </a:prstGeom>
            <a:noFill/>
          </p:spPr>
          <p:txBody>
            <a:bodyPr wrap="square" lIns="0" tIns="0" rIns="0" bIns="0" rtlCol="0">
              <a:spAutoFit/>
            </a:bodyPr>
            <a:lstStyle/>
            <a:p>
              <a:pPr marL="0" marR="0" lvl="0" indent="0" algn="l" defTabSz="932402" rtl="0" eaLnBrk="1" fontAlgn="auto" latinLnBrk="0" hangingPunct="1">
                <a:lnSpc>
                  <a:spcPct val="9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72C6"/>
                  </a:solidFill>
                  <a:effectLst/>
                  <a:uLnTx/>
                  <a:uFillTx/>
                  <a:latin typeface="Segoe UI"/>
                  <a:ea typeface="+mn-ea"/>
                  <a:cs typeface="+mn-cs"/>
                </a:rPr>
                <a:t>Process</a:t>
              </a:r>
              <a:br>
                <a:rPr kumimoji="0" lang="en-US" sz="1400" b="0" i="1" u="none" strike="noStrike" kern="1200" cap="none" spc="0" normalizeH="0" baseline="0" noProof="0" dirty="0">
                  <a:ln>
                    <a:noFill/>
                  </a:ln>
                  <a:solidFill>
                    <a:srgbClr val="0072C6"/>
                  </a:solidFill>
                  <a:effectLst/>
                  <a:uLnTx/>
                  <a:uFillTx/>
                  <a:latin typeface="Segoe UI"/>
                  <a:ea typeface="+mn-ea"/>
                  <a:cs typeface="+mn-cs"/>
                </a:rPr>
              </a:br>
              <a:r>
                <a:rPr kumimoji="0" lang="en-US" sz="1400" b="0" i="1" u="none" strike="noStrike" kern="1200" cap="none" spc="0" normalizeH="0" baseline="0" noProof="0" dirty="0">
                  <a:ln>
                    <a:noFill/>
                  </a:ln>
                  <a:solidFill>
                    <a:srgbClr val="0072C6"/>
                  </a:solidFill>
                  <a:effectLst/>
                  <a:uLnTx/>
                  <a:uFillTx/>
                  <a:latin typeface="Segoe UI"/>
                  <a:ea typeface="+mn-ea"/>
                  <a:cs typeface="+mn-cs"/>
                </a:rPr>
                <a:t>Server</a:t>
              </a:r>
            </a:p>
          </p:txBody>
        </p:sp>
        <p:sp>
          <p:nvSpPr>
            <p:cNvPr id="117" name="TextBox 116">
              <a:extLst>
                <a:ext uri="{FF2B5EF4-FFF2-40B4-BE49-F238E27FC236}">
                  <a16:creationId xmlns:a16="http://schemas.microsoft.com/office/drawing/2014/main" id="{78A38C27-24D3-4D43-876A-2C018A988E8D}"/>
                </a:ext>
              </a:extLst>
            </p:cNvPr>
            <p:cNvSpPr txBox="1"/>
            <p:nvPr/>
          </p:nvSpPr>
          <p:spPr>
            <a:xfrm>
              <a:off x="3325424" y="2059685"/>
              <a:ext cx="813975" cy="387798"/>
            </a:xfrm>
            <a:prstGeom prst="rect">
              <a:avLst/>
            </a:prstGeom>
            <a:noFill/>
          </p:spPr>
          <p:txBody>
            <a:bodyPr wrap="square" lIns="0" tIns="0" rIns="0" bIns="0" rtlCol="0">
              <a:spAutoFit/>
            </a:bodyPr>
            <a:lstStyle/>
            <a:p>
              <a:pPr marL="0" marR="0" lvl="0" indent="0" algn="l" defTabSz="932402" rtl="0" eaLnBrk="1" fontAlgn="auto" latinLnBrk="0" hangingPunct="1">
                <a:lnSpc>
                  <a:spcPct val="9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72C6"/>
                  </a:solidFill>
                  <a:effectLst/>
                  <a:uLnTx/>
                  <a:uFillTx/>
                  <a:latin typeface="Segoe UI"/>
                  <a:ea typeface="+mn-ea"/>
                  <a:cs typeface="+mn-cs"/>
                </a:rPr>
                <a:t>Config</a:t>
              </a:r>
              <a:br>
                <a:rPr kumimoji="0" lang="en-US" sz="1400" b="0" i="1" u="none" strike="noStrike" kern="1200" cap="none" spc="0" normalizeH="0" baseline="0" noProof="0" dirty="0">
                  <a:ln>
                    <a:noFill/>
                  </a:ln>
                  <a:solidFill>
                    <a:srgbClr val="0072C6"/>
                  </a:solidFill>
                  <a:effectLst/>
                  <a:uLnTx/>
                  <a:uFillTx/>
                  <a:latin typeface="Segoe UI"/>
                  <a:ea typeface="+mn-ea"/>
                  <a:cs typeface="+mn-cs"/>
                </a:rPr>
              </a:br>
              <a:r>
                <a:rPr kumimoji="0" lang="en-US" sz="1400" b="0" i="1" u="none" strike="noStrike" kern="1200" cap="none" spc="0" normalizeH="0" baseline="0" noProof="0" dirty="0">
                  <a:ln>
                    <a:noFill/>
                  </a:ln>
                  <a:solidFill>
                    <a:srgbClr val="0072C6"/>
                  </a:solidFill>
                  <a:effectLst/>
                  <a:uLnTx/>
                  <a:uFillTx/>
                  <a:latin typeface="Segoe UI"/>
                  <a:ea typeface="+mn-ea"/>
                  <a:cs typeface="+mn-cs"/>
                </a:rPr>
                <a:t>Server</a:t>
              </a:r>
            </a:p>
          </p:txBody>
        </p:sp>
        <p:pic>
          <p:nvPicPr>
            <p:cNvPr id="118" name="Picture 117">
              <a:extLst>
                <a:ext uri="{FF2B5EF4-FFF2-40B4-BE49-F238E27FC236}">
                  <a16:creationId xmlns:a16="http://schemas.microsoft.com/office/drawing/2014/main" id="{B453F8AA-680B-441C-9EC3-F894065DB08E}"/>
                </a:ext>
              </a:extLst>
            </p:cNvPr>
            <p:cNvPicPr>
              <a:picLocks noChangeAspect="1"/>
            </p:cNvPicPr>
            <p:nvPr/>
          </p:nvPicPr>
          <p:blipFill>
            <a:blip r:embed="rId8"/>
            <a:stretch>
              <a:fillRect/>
            </a:stretch>
          </p:blipFill>
          <p:spPr>
            <a:xfrm>
              <a:off x="4043165" y="1967432"/>
              <a:ext cx="853349" cy="1261943"/>
            </a:xfrm>
            <a:prstGeom prst="rect">
              <a:avLst/>
            </a:prstGeom>
          </p:spPr>
        </p:pic>
        <p:grpSp>
          <p:nvGrpSpPr>
            <p:cNvPr id="119" name="Group 118">
              <a:extLst>
                <a:ext uri="{FF2B5EF4-FFF2-40B4-BE49-F238E27FC236}">
                  <a16:creationId xmlns:a16="http://schemas.microsoft.com/office/drawing/2014/main" id="{DE37876C-069E-4469-A159-C1C4B23C6F45}"/>
                </a:ext>
              </a:extLst>
            </p:cNvPr>
            <p:cNvGrpSpPr/>
            <p:nvPr/>
          </p:nvGrpSpPr>
          <p:grpSpPr>
            <a:xfrm>
              <a:off x="513249" y="5554662"/>
              <a:ext cx="6188004" cy="897636"/>
              <a:chOff x="1531056" y="5451739"/>
              <a:chExt cx="6188004" cy="897636"/>
            </a:xfrm>
          </p:grpSpPr>
          <p:sp>
            <p:nvSpPr>
              <p:cNvPr id="120" name="TextBox 119">
                <a:extLst>
                  <a:ext uri="{FF2B5EF4-FFF2-40B4-BE49-F238E27FC236}">
                    <a16:creationId xmlns:a16="http://schemas.microsoft.com/office/drawing/2014/main" id="{A078FB5F-EAEF-496C-82B9-DB9E54A90093}"/>
                  </a:ext>
                </a:extLst>
              </p:cNvPr>
              <p:cNvSpPr txBox="1"/>
              <p:nvPr/>
            </p:nvSpPr>
            <p:spPr>
              <a:xfrm>
                <a:off x="1897490" y="5451739"/>
                <a:ext cx="2412195" cy="89763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294"/>
                  </a:spcBef>
                  <a:spcAft>
                    <a:spcPts val="0"/>
                  </a:spcAft>
                  <a:buClrTx/>
                  <a:buSzTx/>
                  <a:buFontTx/>
                  <a:buNone/>
                  <a:tabLst/>
                  <a:defRPr/>
                </a:pPr>
                <a:r>
                  <a:rPr kumimoji="0" lang="en-US" sz="1765" b="1" i="0" u="none" strike="noStrike" kern="1200" cap="none" spc="0" normalizeH="0" baseline="0" noProof="0" dirty="0">
                    <a:ln>
                      <a:noFill/>
                    </a:ln>
                    <a:solidFill>
                      <a:srgbClr val="0072C6"/>
                    </a:solidFill>
                    <a:effectLst/>
                    <a:uLnTx/>
                    <a:uFillTx/>
                    <a:latin typeface="Segoe UI Light"/>
                    <a:ea typeface="+mn-ea"/>
                    <a:cs typeface="+mn-cs"/>
                  </a:rPr>
                  <a:t>Process Server</a:t>
                </a:r>
              </a:p>
              <a:p>
                <a:pPr marL="0" marR="0" lvl="0" indent="0" algn="l" defTabSz="914367" rtl="0" eaLnBrk="1" fontAlgn="auto" latinLnBrk="0" hangingPunct="1">
                  <a:lnSpc>
                    <a:spcPct val="90000"/>
                  </a:lnSpc>
                  <a:spcBef>
                    <a:spcPts val="294"/>
                  </a:spcBef>
                  <a:spcAft>
                    <a:spcPts val="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Used for caching, compression, and encryption</a:t>
                </a:r>
              </a:p>
            </p:txBody>
          </p:sp>
          <p:sp>
            <p:nvSpPr>
              <p:cNvPr id="121" name="TextBox 120">
                <a:extLst>
                  <a:ext uri="{FF2B5EF4-FFF2-40B4-BE49-F238E27FC236}">
                    <a16:creationId xmlns:a16="http://schemas.microsoft.com/office/drawing/2014/main" id="{E7BBBBC8-08B2-4BC4-A1D8-CC625D78FBEF}"/>
                  </a:ext>
                </a:extLst>
              </p:cNvPr>
              <p:cNvSpPr txBox="1"/>
              <p:nvPr/>
            </p:nvSpPr>
            <p:spPr>
              <a:xfrm>
                <a:off x="5306865" y="5451739"/>
                <a:ext cx="2412195" cy="89763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294"/>
                  </a:spcBef>
                  <a:spcAft>
                    <a:spcPts val="0"/>
                  </a:spcAft>
                  <a:buClrTx/>
                  <a:buSzTx/>
                  <a:buFontTx/>
                  <a:buNone/>
                  <a:tabLst/>
                  <a:defRPr/>
                </a:pPr>
                <a:r>
                  <a:rPr kumimoji="0" lang="en-US" sz="1765" b="1" i="0" u="none" strike="noStrike" kern="1200" cap="none" spc="0" normalizeH="0" baseline="0" noProof="0" dirty="0">
                    <a:ln>
                      <a:noFill/>
                    </a:ln>
                    <a:solidFill>
                      <a:srgbClr val="0072C6"/>
                    </a:solidFill>
                    <a:effectLst/>
                    <a:uLnTx/>
                    <a:uFillTx/>
                    <a:latin typeface="Segoe UI Light"/>
                    <a:ea typeface="+mn-ea"/>
                    <a:cs typeface="+mn-cs"/>
                  </a:rPr>
                  <a:t>Configuration Server</a:t>
                </a:r>
              </a:p>
              <a:p>
                <a:pPr marL="0" marR="0" lvl="0" indent="0" algn="l" defTabSz="914367" rtl="0" eaLnBrk="1" fontAlgn="auto" latinLnBrk="0" hangingPunct="1">
                  <a:lnSpc>
                    <a:spcPct val="90000"/>
                  </a:lnSpc>
                  <a:spcBef>
                    <a:spcPts val="294"/>
                  </a:spcBef>
                  <a:spcAft>
                    <a:spcPts val="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Used for centralized management</a:t>
                </a:r>
              </a:p>
            </p:txBody>
          </p:sp>
          <p:pic>
            <p:nvPicPr>
              <p:cNvPr id="122" name="Picture 121">
                <a:extLst>
                  <a:ext uri="{FF2B5EF4-FFF2-40B4-BE49-F238E27FC236}">
                    <a16:creationId xmlns:a16="http://schemas.microsoft.com/office/drawing/2014/main" id="{F2FCCA39-3754-4D00-B0B2-7656695A6453}"/>
                  </a:ext>
                </a:extLst>
              </p:cNvPr>
              <p:cNvPicPr>
                <a:picLocks noChangeAspect="1"/>
              </p:cNvPicPr>
              <p:nvPr/>
            </p:nvPicPr>
            <p:blipFill>
              <a:blip r:embed="rId9"/>
              <a:stretch>
                <a:fillRect/>
              </a:stretch>
            </p:blipFill>
            <p:spPr>
              <a:xfrm>
                <a:off x="1531056" y="5576911"/>
                <a:ext cx="435738" cy="643065"/>
              </a:xfrm>
              <a:prstGeom prst="rect">
                <a:avLst/>
              </a:prstGeom>
            </p:spPr>
          </p:pic>
          <p:pic>
            <p:nvPicPr>
              <p:cNvPr id="123" name="Picture 122">
                <a:extLst>
                  <a:ext uri="{FF2B5EF4-FFF2-40B4-BE49-F238E27FC236}">
                    <a16:creationId xmlns:a16="http://schemas.microsoft.com/office/drawing/2014/main" id="{20535ED1-3A76-4A62-B266-B0F32E2B1B57}"/>
                  </a:ext>
                </a:extLst>
              </p:cNvPr>
              <p:cNvPicPr>
                <a:picLocks noChangeAspect="1"/>
              </p:cNvPicPr>
              <p:nvPr/>
            </p:nvPicPr>
            <p:blipFill>
              <a:blip r:embed="rId10"/>
              <a:stretch>
                <a:fillRect/>
              </a:stretch>
            </p:blipFill>
            <p:spPr>
              <a:xfrm>
                <a:off x="4919512" y="5613917"/>
                <a:ext cx="435738" cy="643065"/>
              </a:xfrm>
              <a:prstGeom prst="rect">
                <a:avLst/>
              </a:prstGeom>
            </p:spPr>
          </p:pic>
        </p:grpSp>
      </p:grpSp>
      <p:grpSp>
        <p:nvGrpSpPr>
          <p:cNvPr id="124" name="Group 123">
            <a:extLst>
              <a:ext uri="{FF2B5EF4-FFF2-40B4-BE49-F238E27FC236}">
                <a16:creationId xmlns:a16="http://schemas.microsoft.com/office/drawing/2014/main" id="{FE5B1258-6190-44C6-B283-6077F77E194C}"/>
              </a:ext>
            </a:extLst>
          </p:cNvPr>
          <p:cNvGrpSpPr/>
          <p:nvPr/>
        </p:nvGrpSpPr>
        <p:grpSpPr>
          <a:xfrm>
            <a:off x="7395438" y="5716840"/>
            <a:ext cx="2269689" cy="570156"/>
            <a:chOff x="9499030" y="5941207"/>
            <a:chExt cx="2269689" cy="570156"/>
          </a:xfrm>
        </p:grpSpPr>
        <p:sp>
          <p:nvSpPr>
            <p:cNvPr id="125" name="TextBox 124">
              <a:extLst>
                <a:ext uri="{FF2B5EF4-FFF2-40B4-BE49-F238E27FC236}">
                  <a16:creationId xmlns:a16="http://schemas.microsoft.com/office/drawing/2014/main" id="{FD85EC81-222E-4C15-98E4-F97FF2660560}"/>
                </a:ext>
              </a:extLst>
            </p:cNvPr>
            <p:cNvSpPr txBox="1"/>
            <p:nvPr/>
          </p:nvSpPr>
          <p:spPr>
            <a:xfrm>
              <a:off x="9979195" y="5941207"/>
              <a:ext cx="1789524" cy="570156"/>
            </a:xfrm>
            <a:prstGeom prst="rect">
              <a:avLst/>
            </a:prstGeom>
            <a:noFill/>
          </p:spPr>
          <p:txBody>
            <a:bodyPr wrap="square" lIns="0" tIns="0" rIns="0" bIns="0" rtlCol="0">
              <a:spAutoFit/>
            </a:bodyPr>
            <a:lstStyle/>
            <a:p>
              <a:pPr marL="0" marR="0" lvl="0" indent="0" algn="l" defTabSz="932402" rtl="0" eaLnBrk="1" fontAlgn="auto" latinLnBrk="0" hangingPunct="1">
                <a:lnSpc>
                  <a:spcPct val="9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0072C6"/>
                  </a:solidFill>
                  <a:effectLst/>
                  <a:uLnTx/>
                  <a:uFillTx/>
                  <a:latin typeface="Segoe UI Light"/>
                  <a:ea typeface="+mn-ea"/>
                  <a:cs typeface="+mn-cs"/>
                </a:rPr>
                <a:t>Mobility Service </a:t>
              </a:r>
              <a:r>
                <a:rPr kumimoji="0" lang="en-US" sz="1360" b="1" i="0" u="none" strike="noStrike" kern="1200" cap="none" spc="-52" normalizeH="0" baseline="0" noProof="0" dirty="0">
                  <a:ln>
                    <a:noFill/>
                  </a:ln>
                  <a:solidFill>
                    <a:srgbClr val="505050"/>
                  </a:solidFill>
                  <a:effectLst/>
                  <a:uLnTx/>
                  <a:uFillTx/>
                  <a:latin typeface="Segoe UI"/>
                  <a:ea typeface="+mn-ea"/>
                  <a:cs typeface="+mn-cs"/>
                </a:rPr>
                <a:t> </a:t>
              </a: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Captures all data writes from memory</a:t>
              </a:r>
            </a:p>
          </p:txBody>
        </p:sp>
        <p:pic>
          <p:nvPicPr>
            <p:cNvPr id="126" name="Picture 125">
              <a:extLst>
                <a:ext uri="{FF2B5EF4-FFF2-40B4-BE49-F238E27FC236}">
                  <a16:creationId xmlns:a16="http://schemas.microsoft.com/office/drawing/2014/main" id="{DB9CAFD4-C1CB-44AE-8D9C-6F6A423460DA}"/>
                </a:ext>
              </a:extLst>
            </p:cNvPr>
            <p:cNvPicPr>
              <a:picLocks noChangeAspect="1"/>
            </p:cNvPicPr>
            <p:nvPr/>
          </p:nvPicPr>
          <p:blipFill>
            <a:blip r:embed="rId11"/>
            <a:stretch>
              <a:fillRect/>
            </a:stretch>
          </p:blipFill>
          <p:spPr>
            <a:xfrm>
              <a:off x="9499030" y="5986485"/>
              <a:ext cx="425196" cy="421683"/>
            </a:xfrm>
            <a:prstGeom prst="rect">
              <a:avLst/>
            </a:prstGeom>
          </p:spPr>
        </p:pic>
      </p:grpSp>
      <p:grpSp>
        <p:nvGrpSpPr>
          <p:cNvPr id="127" name="Group 126">
            <a:extLst>
              <a:ext uri="{FF2B5EF4-FFF2-40B4-BE49-F238E27FC236}">
                <a16:creationId xmlns:a16="http://schemas.microsoft.com/office/drawing/2014/main" id="{7162A5BF-CE29-48FF-B3C3-66135364DA08}"/>
              </a:ext>
            </a:extLst>
          </p:cNvPr>
          <p:cNvGrpSpPr/>
          <p:nvPr/>
        </p:nvGrpSpPr>
        <p:grpSpPr>
          <a:xfrm>
            <a:off x="731837" y="2201862"/>
            <a:ext cx="416537" cy="840346"/>
            <a:chOff x="731837" y="2481571"/>
            <a:chExt cx="416537" cy="840346"/>
          </a:xfrm>
        </p:grpSpPr>
        <p:pic>
          <p:nvPicPr>
            <p:cNvPr id="128" name="Picture 127">
              <a:extLst>
                <a:ext uri="{FF2B5EF4-FFF2-40B4-BE49-F238E27FC236}">
                  <a16:creationId xmlns:a16="http://schemas.microsoft.com/office/drawing/2014/main" id="{B7949612-4A76-4838-9144-10070D9DCAB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5551" y="2910378"/>
              <a:ext cx="412823" cy="411539"/>
            </a:xfrm>
            <a:prstGeom prst="rect">
              <a:avLst/>
            </a:prstGeom>
          </p:spPr>
        </p:pic>
        <p:pic>
          <p:nvPicPr>
            <p:cNvPr id="129" name="Picture 128">
              <a:extLst>
                <a:ext uri="{FF2B5EF4-FFF2-40B4-BE49-F238E27FC236}">
                  <a16:creationId xmlns:a16="http://schemas.microsoft.com/office/drawing/2014/main" id="{73172CA5-B1BB-43E9-84F1-CE0A10B93C0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31837" y="2481571"/>
              <a:ext cx="398674" cy="414346"/>
            </a:xfrm>
            <a:prstGeom prst="rect">
              <a:avLst/>
            </a:prstGeom>
          </p:spPr>
        </p:pic>
      </p:grpSp>
      <p:grpSp>
        <p:nvGrpSpPr>
          <p:cNvPr id="143" name="Group 142">
            <a:extLst>
              <a:ext uri="{FF2B5EF4-FFF2-40B4-BE49-F238E27FC236}">
                <a16:creationId xmlns:a16="http://schemas.microsoft.com/office/drawing/2014/main" id="{B97DF52D-5A89-42F4-8E9B-8FDD3214B367}"/>
              </a:ext>
            </a:extLst>
          </p:cNvPr>
          <p:cNvGrpSpPr/>
          <p:nvPr/>
        </p:nvGrpSpPr>
        <p:grpSpPr>
          <a:xfrm>
            <a:off x="4827441" y="2686226"/>
            <a:ext cx="3214240" cy="2582328"/>
            <a:chOff x="4827441" y="2686226"/>
            <a:chExt cx="3214240" cy="2582328"/>
          </a:xfrm>
        </p:grpSpPr>
        <p:grpSp>
          <p:nvGrpSpPr>
            <p:cNvPr id="110" name="Group 109">
              <a:extLst>
                <a:ext uri="{FF2B5EF4-FFF2-40B4-BE49-F238E27FC236}">
                  <a16:creationId xmlns:a16="http://schemas.microsoft.com/office/drawing/2014/main" id="{88051843-6719-4584-8CA2-1760EC5630E4}"/>
                </a:ext>
              </a:extLst>
            </p:cNvPr>
            <p:cNvGrpSpPr/>
            <p:nvPr/>
          </p:nvGrpSpPr>
          <p:grpSpPr>
            <a:xfrm>
              <a:off x="5508510" y="2686226"/>
              <a:ext cx="1581178" cy="1089728"/>
              <a:chOff x="4413198" y="2108497"/>
              <a:chExt cx="1581178" cy="1089728"/>
            </a:xfrm>
          </p:grpSpPr>
          <p:pic>
            <p:nvPicPr>
              <p:cNvPr id="111" name="Picture 110">
                <a:extLst>
                  <a:ext uri="{FF2B5EF4-FFF2-40B4-BE49-F238E27FC236}">
                    <a16:creationId xmlns:a16="http://schemas.microsoft.com/office/drawing/2014/main" id="{3D061FDF-FEAD-4CB3-B29D-3E8C72187603}"/>
                  </a:ext>
                </a:extLst>
              </p:cNvPr>
              <p:cNvPicPr>
                <a:picLocks noChangeAspect="1"/>
              </p:cNvPicPr>
              <p:nvPr/>
            </p:nvPicPr>
            <p:blipFill>
              <a:blip r:embed="rId14"/>
              <a:stretch>
                <a:fillRect/>
              </a:stretch>
            </p:blipFill>
            <p:spPr>
              <a:xfrm>
                <a:off x="4413198" y="2108497"/>
                <a:ext cx="1581178" cy="1050845"/>
              </a:xfrm>
              <a:prstGeom prst="rect">
                <a:avLst/>
              </a:prstGeom>
            </p:spPr>
          </p:pic>
          <p:sp>
            <p:nvSpPr>
              <p:cNvPr id="112" name="TextBox 111">
                <a:extLst>
                  <a:ext uri="{FF2B5EF4-FFF2-40B4-BE49-F238E27FC236}">
                    <a16:creationId xmlns:a16="http://schemas.microsoft.com/office/drawing/2014/main" id="{5E5615AE-123A-45E8-9072-E065CDF7630D}"/>
                  </a:ext>
                </a:extLst>
              </p:cNvPr>
              <p:cNvSpPr txBox="1"/>
              <p:nvPr/>
            </p:nvSpPr>
            <p:spPr>
              <a:xfrm>
                <a:off x="4488287" y="2631569"/>
                <a:ext cx="1431001" cy="5666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Segoe UI"/>
                    <a:ea typeface="Segoe UI" panose="020B0502040204020203" pitchFamily="34" charset="0"/>
                    <a:cs typeface="Segoe UI" panose="020B0502040204020203" pitchFamily="34" charset="0"/>
                  </a:rPr>
                  <a:t>Azure Site Recovery</a:t>
                </a:r>
              </a:p>
            </p:txBody>
          </p:sp>
          <p:pic>
            <p:nvPicPr>
              <p:cNvPr id="113" name="Picture 112">
                <a:extLst>
                  <a:ext uri="{FF2B5EF4-FFF2-40B4-BE49-F238E27FC236}">
                    <a16:creationId xmlns:a16="http://schemas.microsoft.com/office/drawing/2014/main" id="{5C710670-F4BB-4736-A6DC-2509EB0A30AE}"/>
                  </a:ext>
                </a:extLst>
              </p:cNvPr>
              <p:cNvPicPr>
                <a:picLocks noChangeAspect="1"/>
              </p:cNvPicPr>
              <p:nvPr/>
            </p:nvPicPr>
            <p:blipFill>
              <a:blip r:embed="rId15"/>
              <a:stretch>
                <a:fillRect/>
              </a:stretch>
            </p:blipFill>
            <p:spPr>
              <a:xfrm>
                <a:off x="4937975" y="2219240"/>
                <a:ext cx="535697" cy="533109"/>
              </a:xfrm>
              <a:prstGeom prst="rect">
                <a:avLst/>
              </a:prstGeom>
            </p:spPr>
          </p:pic>
        </p:grpSp>
        <p:sp>
          <p:nvSpPr>
            <p:cNvPr id="130" name="TextBox 129">
              <a:extLst>
                <a:ext uri="{FF2B5EF4-FFF2-40B4-BE49-F238E27FC236}">
                  <a16:creationId xmlns:a16="http://schemas.microsoft.com/office/drawing/2014/main" id="{1DF14D0D-0D0B-458B-996A-86EE13B1AD56}"/>
                </a:ext>
              </a:extLst>
            </p:cNvPr>
            <p:cNvSpPr txBox="1"/>
            <p:nvPr/>
          </p:nvSpPr>
          <p:spPr>
            <a:xfrm>
              <a:off x="4827441" y="4160558"/>
              <a:ext cx="3214240" cy="1107996"/>
            </a:xfrm>
            <a:prstGeom prst="rect">
              <a:avLst/>
            </a:prstGeom>
            <a:noFill/>
          </p:spPr>
          <p:txBody>
            <a:bodyPr wrap="square" lIns="0" tIns="0" rIns="0" bIns="0" rtlCol="0">
              <a:spAutoFit/>
            </a:bodyPr>
            <a:lstStyle/>
            <a:p>
              <a:pPr marL="0" marR="0" lvl="0" indent="0" algn="ctr" defTabSz="932402" rtl="0" eaLnBrk="1" fontAlgn="auto" latinLnBrk="0" hangingPunct="1">
                <a:lnSpc>
                  <a:spcPct val="90000"/>
                </a:lnSpc>
                <a:spcBef>
                  <a:spcPts val="0"/>
                </a:spcBef>
                <a:spcAft>
                  <a:spcPts val="0"/>
                </a:spcAft>
                <a:buClrTx/>
                <a:buSzTx/>
                <a:buFontTx/>
                <a:buNone/>
                <a:tabLst/>
                <a:defRPr/>
              </a:pPr>
              <a:r>
                <a:rPr kumimoji="0" lang="en-US" sz="2000" b="0" i="0" u="none" strike="noStrike" kern="0" cap="none" spc="-52" normalizeH="0" baseline="0" noProof="0" dirty="0">
                  <a:ln>
                    <a:noFill/>
                  </a:ln>
                  <a:solidFill>
                    <a:srgbClr val="505050"/>
                  </a:solidFill>
                  <a:effectLst/>
                  <a:uLnTx/>
                  <a:uFillTx/>
                  <a:latin typeface="Segoe UI"/>
                  <a:ea typeface="+mn-ea"/>
                  <a:cs typeface="+mn-cs"/>
                </a:rPr>
                <a:t>Data Channel</a:t>
              </a:r>
            </a:p>
            <a:p>
              <a:pPr marL="0" marR="0" lvl="0" indent="0" algn="ctr" defTabSz="932402" rtl="0" eaLnBrk="1" fontAlgn="auto" latinLnBrk="0" hangingPunct="1">
                <a:lnSpc>
                  <a:spcPct val="90000"/>
                </a:lnSpc>
                <a:spcBef>
                  <a:spcPts val="0"/>
                </a:spcBef>
                <a:spcAft>
                  <a:spcPts val="0"/>
                </a:spcAft>
                <a:buClrTx/>
                <a:buSzTx/>
                <a:buFontTx/>
                <a:buNone/>
                <a:tabLst/>
                <a:defRPr/>
              </a:pPr>
              <a:endParaRPr kumimoji="0" lang="en-US" sz="2000" b="0" i="0" u="none" strike="noStrike" kern="0" cap="none" spc="-52" normalizeH="0" baseline="0" noProof="0" dirty="0">
                <a:ln>
                  <a:noFill/>
                </a:ln>
                <a:solidFill>
                  <a:srgbClr val="505050"/>
                </a:solidFill>
                <a:effectLst/>
                <a:uLnTx/>
                <a:uFillTx/>
                <a:latin typeface="Segoe UI"/>
                <a:ea typeface="+mn-ea"/>
                <a:cs typeface="+mn-cs"/>
              </a:endParaRPr>
            </a:p>
            <a:p>
              <a:pPr marL="0" marR="0" lvl="0" indent="0" algn="ctr" defTabSz="932402" rtl="0" eaLnBrk="1" fontAlgn="auto" latinLnBrk="0" hangingPunct="1">
                <a:lnSpc>
                  <a:spcPct val="90000"/>
                </a:lnSpc>
                <a:spcBef>
                  <a:spcPts val="0"/>
                </a:spcBef>
                <a:spcAft>
                  <a:spcPts val="0"/>
                </a:spcAft>
                <a:buClrTx/>
                <a:buSzTx/>
                <a:buFontTx/>
                <a:buNone/>
                <a:tabLst/>
                <a:defRPr/>
              </a:pPr>
              <a:r>
                <a:rPr kumimoji="0" lang="en-US" sz="2000" b="0" i="1" u="none" strike="noStrike" kern="0" cap="none" spc="-52" normalizeH="0" baseline="0" noProof="0" dirty="0">
                  <a:ln>
                    <a:noFill/>
                  </a:ln>
                  <a:solidFill>
                    <a:srgbClr val="505050"/>
                  </a:solidFill>
                  <a:effectLst/>
                  <a:uLnTx/>
                  <a:uFillTx/>
                  <a:latin typeface="Segoe UI"/>
                  <a:ea typeface="+mn-ea"/>
                  <a:cs typeface="+mn-cs"/>
                </a:rPr>
                <a:t>Public Internet or ExpressRoute with Public Peering</a:t>
              </a:r>
              <a:endParaRPr kumimoji="0" lang="en-US" sz="2000" b="0" i="1" u="none" strike="noStrike" kern="0" cap="none" spc="-52" normalizeH="0" baseline="-25000" noProof="0" dirty="0">
                <a:ln>
                  <a:noFill/>
                </a:ln>
                <a:solidFill>
                  <a:srgbClr val="505050"/>
                </a:solidFill>
                <a:effectLst/>
                <a:uLnTx/>
                <a:uFillTx/>
                <a:latin typeface="Segoe UI"/>
                <a:ea typeface="+mn-ea"/>
                <a:cs typeface="+mn-cs"/>
              </a:endParaRPr>
            </a:p>
          </p:txBody>
        </p:sp>
        <p:grpSp>
          <p:nvGrpSpPr>
            <p:cNvPr id="131" name="Group 130">
              <a:extLst>
                <a:ext uri="{FF2B5EF4-FFF2-40B4-BE49-F238E27FC236}">
                  <a16:creationId xmlns:a16="http://schemas.microsoft.com/office/drawing/2014/main" id="{2B05BE0A-6FC6-416A-B1D6-A025038B4B4D}"/>
                </a:ext>
              </a:extLst>
            </p:cNvPr>
            <p:cNvGrpSpPr/>
            <p:nvPr/>
          </p:nvGrpSpPr>
          <p:grpSpPr>
            <a:xfrm>
              <a:off x="4861364" y="3573462"/>
              <a:ext cx="2728473" cy="544765"/>
              <a:chOff x="4861364" y="3573462"/>
              <a:chExt cx="2728473" cy="544765"/>
            </a:xfrm>
          </p:grpSpPr>
          <p:cxnSp>
            <p:nvCxnSpPr>
              <p:cNvPr id="132" name="Straight Arrow Connector 131">
                <a:extLst>
                  <a:ext uri="{FF2B5EF4-FFF2-40B4-BE49-F238E27FC236}">
                    <a16:creationId xmlns:a16="http://schemas.microsoft.com/office/drawing/2014/main" id="{FB0ADFF9-28E4-4BC7-98BD-775F9DF57EDD}"/>
                  </a:ext>
                </a:extLst>
              </p:cNvPr>
              <p:cNvCxnSpPr/>
              <p:nvPr/>
            </p:nvCxnSpPr>
            <p:spPr>
              <a:xfrm>
                <a:off x="5075237" y="4030662"/>
                <a:ext cx="2514600" cy="0"/>
              </a:xfrm>
              <a:prstGeom prst="straightConnector1">
                <a:avLst/>
              </a:prstGeom>
              <a:noFill/>
              <a:ln w="57150" cap="flat" cmpd="sng" algn="ctr">
                <a:solidFill>
                  <a:srgbClr val="0078D7"/>
                </a:solidFill>
                <a:prstDash val="solid"/>
                <a:round/>
                <a:headEnd type="none" w="med" len="med"/>
                <a:tailEnd type="arrow" w="med" len="med"/>
              </a:ln>
              <a:effectLst/>
            </p:spPr>
          </p:cxnSp>
          <p:sp>
            <p:nvSpPr>
              <p:cNvPr id="133" name="TextBox 132">
                <a:extLst>
                  <a:ext uri="{FF2B5EF4-FFF2-40B4-BE49-F238E27FC236}">
                    <a16:creationId xmlns:a16="http://schemas.microsoft.com/office/drawing/2014/main" id="{7619E431-9ADA-47AE-A3E4-C915F5E32FA3}"/>
                  </a:ext>
                </a:extLst>
              </p:cNvPr>
              <p:cNvSpPr txBox="1"/>
              <p:nvPr/>
            </p:nvSpPr>
            <p:spPr>
              <a:xfrm>
                <a:off x="4861364" y="3573462"/>
                <a:ext cx="2153235"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1"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443 (HTTPS)</a:t>
                </a:r>
              </a:p>
            </p:txBody>
          </p:sp>
        </p:grpSp>
      </p:grpSp>
      <p:grpSp>
        <p:nvGrpSpPr>
          <p:cNvPr id="134" name="Group 133">
            <a:extLst>
              <a:ext uri="{FF2B5EF4-FFF2-40B4-BE49-F238E27FC236}">
                <a16:creationId xmlns:a16="http://schemas.microsoft.com/office/drawing/2014/main" id="{8E171698-3DEB-4EF7-B210-8D4503635186}"/>
              </a:ext>
            </a:extLst>
          </p:cNvPr>
          <p:cNvGrpSpPr/>
          <p:nvPr/>
        </p:nvGrpSpPr>
        <p:grpSpPr>
          <a:xfrm>
            <a:off x="2040451" y="1819180"/>
            <a:ext cx="2037512" cy="1373282"/>
            <a:chOff x="2040451" y="1819180"/>
            <a:chExt cx="2037512" cy="1373282"/>
          </a:xfrm>
        </p:grpSpPr>
        <p:grpSp>
          <p:nvGrpSpPr>
            <p:cNvPr id="135" name="Group 134">
              <a:extLst>
                <a:ext uri="{FF2B5EF4-FFF2-40B4-BE49-F238E27FC236}">
                  <a16:creationId xmlns:a16="http://schemas.microsoft.com/office/drawing/2014/main" id="{2B1CAA3E-35A4-4F51-B634-741ADDFD61EE}"/>
                </a:ext>
              </a:extLst>
            </p:cNvPr>
            <p:cNvGrpSpPr/>
            <p:nvPr/>
          </p:nvGrpSpPr>
          <p:grpSpPr>
            <a:xfrm>
              <a:off x="2040451" y="1819180"/>
              <a:ext cx="1238660" cy="461665"/>
              <a:chOff x="4861364" y="3573462"/>
              <a:chExt cx="2153235" cy="461665"/>
            </a:xfrm>
          </p:grpSpPr>
          <p:cxnSp>
            <p:nvCxnSpPr>
              <p:cNvPr id="139" name="Straight Arrow Connector 138">
                <a:extLst>
                  <a:ext uri="{FF2B5EF4-FFF2-40B4-BE49-F238E27FC236}">
                    <a16:creationId xmlns:a16="http://schemas.microsoft.com/office/drawing/2014/main" id="{3C4B0CD4-74C0-42D4-9B4A-E5466DBA0920}"/>
                  </a:ext>
                </a:extLst>
              </p:cNvPr>
              <p:cNvCxnSpPr>
                <a:cxnSpLocks/>
              </p:cNvCxnSpPr>
              <p:nvPr/>
            </p:nvCxnSpPr>
            <p:spPr>
              <a:xfrm>
                <a:off x="5075238" y="4030662"/>
                <a:ext cx="1939361" cy="4465"/>
              </a:xfrm>
              <a:prstGeom prst="straightConnector1">
                <a:avLst/>
              </a:prstGeom>
              <a:noFill/>
              <a:ln w="57150" cap="flat" cmpd="sng" algn="ctr">
                <a:solidFill>
                  <a:srgbClr val="0078D7"/>
                </a:solidFill>
                <a:prstDash val="solid"/>
                <a:round/>
                <a:headEnd type="none" w="med" len="med"/>
                <a:tailEnd type="arrow" w="med" len="med"/>
              </a:ln>
              <a:effectLst/>
            </p:spPr>
          </p:cxnSp>
          <p:sp>
            <p:nvSpPr>
              <p:cNvPr id="140" name="TextBox 139">
                <a:extLst>
                  <a:ext uri="{FF2B5EF4-FFF2-40B4-BE49-F238E27FC236}">
                    <a16:creationId xmlns:a16="http://schemas.microsoft.com/office/drawing/2014/main" id="{958AB9FC-CCAB-4008-826B-2287B01FF8B3}"/>
                  </a:ext>
                </a:extLst>
              </p:cNvPr>
              <p:cNvSpPr txBox="1"/>
              <p:nvPr/>
            </p:nvSpPr>
            <p:spPr>
              <a:xfrm>
                <a:off x="4861364" y="3573462"/>
                <a:ext cx="2153235"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1"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443 (HTTPS)</a:t>
                </a:r>
              </a:p>
            </p:txBody>
          </p:sp>
        </p:grpSp>
        <p:grpSp>
          <p:nvGrpSpPr>
            <p:cNvPr id="136" name="Group 135">
              <a:extLst>
                <a:ext uri="{FF2B5EF4-FFF2-40B4-BE49-F238E27FC236}">
                  <a16:creationId xmlns:a16="http://schemas.microsoft.com/office/drawing/2014/main" id="{46A7721B-1707-423D-9134-EFB0866B187D}"/>
                </a:ext>
              </a:extLst>
            </p:cNvPr>
            <p:cNvGrpSpPr/>
            <p:nvPr/>
          </p:nvGrpSpPr>
          <p:grpSpPr>
            <a:xfrm>
              <a:off x="2805174" y="2730797"/>
              <a:ext cx="1272789" cy="461665"/>
              <a:chOff x="4861364" y="3573462"/>
              <a:chExt cx="3230854" cy="461665"/>
            </a:xfrm>
          </p:grpSpPr>
          <p:cxnSp>
            <p:nvCxnSpPr>
              <p:cNvPr id="137" name="Straight Arrow Connector 136">
                <a:extLst>
                  <a:ext uri="{FF2B5EF4-FFF2-40B4-BE49-F238E27FC236}">
                    <a16:creationId xmlns:a16="http://schemas.microsoft.com/office/drawing/2014/main" id="{5A8FC15C-7968-4436-AF78-9732B667622A}"/>
                  </a:ext>
                </a:extLst>
              </p:cNvPr>
              <p:cNvCxnSpPr>
                <a:cxnSpLocks/>
              </p:cNvCxnSpPr>
              <p:nvPr/>
            </p:nvCxnSpPr>
            <p:spPr>
              <a:xfrm>
                <a:off x="5075238" y="4030662"/>
                <a:ext cx="1939361" cy="4465"/>
              </a:xfrm>
              <a:prstGeom prst="straightConnector1">
                <a:avLst/>
              </a:prstGeom>
              <a:noFill/>
              <a:ln w="57150" cap="flat" cmpd="sng" algn="ctr">
                <a:solidFill>
                  <a:srgbClr val="0078D7"/>
                </a:solidFill>
                <a:prstDash val="solid"/>
                <a:round/>
                <a:headEnd type="none" w="med" len="med"/>
                <a:tailEnd type="arrow" w="med" len="med"/>
              </a:ln>
              <a:effectLst/>
            </p:spPr>
          </p:cxnSp>
          <p:sp>
            <p:nvSpPr>
              <p:cNvPr id="138" name="TextBox 137">
                <a:extLst>
                  <a:ext uri="{FF2B5EF4-FFF2-40B4-BE49-F238E27FC236}">
                    <a16:creationId xmlns:a16="http://schemas.microsoft.com/office/drawing/2014/main" id="{5436B6A2-C255-4008-AC00-3B606D36B409}"/>
                  </a:ext>
                </a:extLst>
              </p:cNvPr>
              <p:cNvSpPr txBox="1"/>
              <p:nvPr/>
            </p:nvSpPr>
            <p:spPr>
              <a:xfrm>
                <a:off x="4861364" y="3573462"/>
                <a:ext cx="3230854"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1"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9443 (HTTPS)</a:t>
                </a:r>
              </a:p>
            </p:txBody>
          </p:sp>
        </p:grpSp>
      </p:grpSp>
      <p:sp>
        <p:nvSpPr>
          <p:cNvPr id="141" name="Rectangle 140">
            <a:extLst>
              <a:ext uri="{FF2B5EF4-FFF2-40B4-BE49-F238E27FC236}">
                <a16:creationId xmlns:a16="http://schemas.microsoft.com/office/drawing/2014/main" id="{8CEA377F-CD1B-494F-8742-7169F8247A38}"/>
              </a:ext>
            </a:extLst>
          </p:cNvPr>
          <p:cNvSpPr/>
          <p:nvPr/>
        </p:nvSpPr>
        <p:spPr>
          <a:xfrm>
            <a:off x="505615" y="6543710"/>
            <a:ext cx="11774932" cy="646331"/>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a:ea typeface="+mn-ea"/>
                <a:cs typeface="+mn-cs"/>
              </a:rPr>
              <a:t>Documentation: </a:t>
            </a:r>
            <a:r>
              <a:rPr kumimoji="0" lang="en-US" sz="1200" b="0" i="0" u="none" strike="noStrike" kern="1200" cap="none" spc="0" normalizeH="0" baseline="0" noProof="0" dirty="0">
                <a:ln>
                  <a:noFill/>
                </a:ln>
                <a:solidFill>
                  <a:srgbClr val="505050"/>
                </a:solidFill>
                <a:effectLst/>
                <a:uLnTx/>
                <a:uFillTx/>
                <a:latin typeface="Segoe UI"/>
                <a:ea typeface="+mn-ea"/>
                <a:cs typeface="+mn-cs"/>
                <a:hlinkClick r:id="rId16"/>
              </a:rPr>
              <a:t>http://aka.ms/asr_vmware</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a:ea typeface="+mn-ea"/>
                <a:cs typeface="+mn-cs"/>
              </a:rPr>
              <a:t>Videos:</a:t>
            </a:r>
            <a:r>
              <a:rPr kumimoji="0" lang="en-US" sz="1200" b="0" i="0" u="none" strike="noStrike" kern="1200" cap="none" spc="0" normalizeH="0" baseline="0" noProof="0" dirty="0">
                <a:ln>
                  <a:noFill/>
                </a:ln>
                <a:solidFill>
                  <a:srgbClr val="505050"/>
                </a:solidFill>
                <a:effectLst/>
                <a:uLnTx/>
                <a:uFillTx/>
                <a:latin typeface="Segoe UI"/>
                <a:ea typeface="+mn-ea"/>
                <a:cs typeface="+mn-cs"/>
              </a:rPr>
              <a:t> </a:t>
            </a:r>
            <a:r>
              <a:rPr kumimoji="0" lang="en-US" sz="1200" b="0" i="0" u="none" strike="noStrike" kern="1200" cap="none" spc="0" normalizeH="0" baseline="0" noProof="0" dirty="0">
                <a:ln>
                  <a:noFill/>
                </a:ln>
                <a:solidFill>
                  <a:srgbClr val="505050"/>
                </a:solidFill>
                <a:effectLst/>
                <a:uLnTx/>
                <a:uFillTx/>
                <a:latin typeface="Segoe UI"/>
                <a:ea typeface="+mn-ea"/>
                <a:cs typeface="+mn-cs"/>
                <a:hlinkClick r:id="rId17"/>
              </a:rPr>
              <a:t>https://aka.ms/asr_videos</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2" name="Title 1">
            <a:extLst>
              <a:ext uri="{FF2B5EF4-FFF2-40B4-BE49-F238E27FC236}">
                <a16:creationId xmlns:a16="http://schemas.microsoft.com/office/drawing/2014/main" id="{D34478AD-5E54-4924-A0F2-F444B66E2832}"/>
              </a:ext>
            </a:extLst>
          </p:cNvPr>
          <p:cNvSpPr>
            <a:spLocks noGrp="1"/>
          </p:cNvSpPr>
          <p:nvPr>
            <p:ph type="title"/>
          </p:nvPr>
        </p:nvSpPr>
        <p:spPr>
          <a:xfrm>
            <a:off x="274639" y="295274"/>
            <a:ext cx="11889564" cy="917575"/>
          </a:xfrm>
        </p:spPr>
        <p:txBody>
          <a:bodyPr/>
          <a:lstStyle/>
          <a:p>
            <a:r>
              <a:rPr lang="en-US" dirty="0"/>
              <a:t>Disaster Recovery for VMware</a:t>
            </a:r>
          </a:p>
        </p:txBody>
      </p:sp>
      <p:sp>
        <p:nvSpPr>
          <p:cNvPr id="147" name="Freeform 386">
            <a:extLst>
              <a:ext uri="{FF2B5EF4-FFF2-40B4-BE49-F238E27FC236}">
                <a16:creationId xmlns:a16="http://schemas.microsoft.com/office/drawing/2014/main" id="{955EF57F-BA20-4161-A407-280C8BB410E5}"/>
              </a:ext>
            </a:extLst>
          </p:cNvPr>
          <p:cNvSpPr>
            <a:spLocks/>
          </p:cNvSpPr>
          <p:nvPr/>
        </p:nvSpPr>
        <p:spPr bwMode="auto">
          <a:xfrm>
            <a:off x="350837" y="6543710"/>
            <a:ext cx="154778" cy="336232"/>
          </a:xfrm>
          <a:custGeom>
            <a:avLst/>
            <a:gdLst>
              <a:gd name="T0" fmla="*/ 58 w 58"/>
              <a:gd name="T1" fmla="*/ 120 h 120"/>
              <a:gd name="T2" fmla="*/ 28 w 58"/>
              <a:gd name="T3" fmla="*/ 101 h 120"/>
              <a:gd name="T4" fmla="*/ 0 w 58"/>
              <a:gd name="T5" fmla="*/ 120 h 120"/>
              <a:gd name="T6" fmla="*/ 0 w 58"/>
              <a:gd name="T7" fmla="*/ 0 h 120"/>
              <a:gd name="T8" fmla="*/ 58 w 58"/>
              <a:gd name="T9" fmla="*/ 0 h 120"/>
              <a:gd name="T10" fmla="*/ 58 w 58"/>
              <a:gd name="T11" fmla="*/ 120 h 120"/>
            </a:gdLst>
            <a:ahLst/>
            <a:cxnLst>
              <a:cxn ang="0">
                <a:pos x="T0" y="T1"/>
              </a:cxn>
              <a:cxn ang="0">
                <a:pos x="T2" y="T3"/>
              </a:cxn>
              <a:cxn ang="0">
                <a:pos x="T4" y="T5"/>
              </a:cxn>
              <a:cxn ang="0">
                <a:pos x="T6" y="T7"/>
              </a:cxn>
              <a:cxn ang="0">
                <a:pos x="T8" y="T9"/>
              </a:cxn>
              <a:cxn ang="0">
                <a:pos x="T10" y="T11"/>
              </a:cxn>
            </a:cxnLst>
            <a:rect l="0" t="0" r="r" b="b"/>
            <a:pathLst>
              <a:path w="58" h="120">
                <a:moveTo>
                  <a:pt x="58" y="120"/>
                </a:moveTo>
                <a:lnTo>
                  <a:pt x="28" y="101"/>
                </a:lnTo>
                <a:lnTo>
                  <a:pt x="0" y="120"/>
                </a:lnTo>
                <a:lnTo>
                  <a:pt x="0" y="0"/>
                </a:lnTo>
                <a:lnTo>
                  <a:pt x="58" y="0"/>
                </a:lnTo>
                <a:lnTo>
                  <a:pt x="58" y="120"/>
                </a:lnTo>
                <a:close/>
              </a:path>
            </a:pathLst>
          </a:custGeom>
          <a:solidFill>
            <a:schemeClr val="accent2"/>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83B01"/>
              </a:solidFill>
              <a:effectLst/>
              <a:uLnTx/>
              <a:uFillTx/>
              <a:latin typeface="Segoe UI Semilight"/>
              <a:ea typeface="+mn-ea"/>
              <a:cs typeface="+mn-cs"/>
            </a:endParaRPr>
          </a:p>
        </p:txBody>
      </p:sp>
    </p:spTree>
    <p:extLst>
      <p:ext uri="{BB962C8B-B14F-4D97-AF65-F5344CB8AC3E}">
        <p14:creationId xmlns:p14="http://schemas.microsoft.com/office/powerpoint/2010/main" val="1761087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7"/>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05"/>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7" presetClass="path" presetSubtype="0" accel="50000" decel="50000" fill="hold" nodeType="clickEffect">
                                  <p:stCondLst>
                                    <p:cond delay="0"/>
                                  </p:stCondLst>
                                  <p:childTnLst>
                                    <p:animMotion origin="layout" path="M -3.29589E-6 -0.0009 L 0.16722 -0.13776 C 0.20233 -0.16931 0.25453 -0.18679 0.3093 -0.18679 C 0.37184 -0.18679 0.42175 -0.16931 0.45686 -0.13776 L 0.62421 -0.0009 " pathEditMode="relative" rAng="0" ptsTypes="AAAAA">
                                      <p:cBhvr>
                                        <p:cTn id="24" dur="2000" fill="hold"/>
                                        <p:tgtEl>
                                          <p:spTgt spid="97"/>
                                        </p:tgtEl>
                                        <p:attrNameLst>
                                          <p:attrName>ppt_x</p:attrName>
                                          <p:attrName>ppt_y</p:attrName>
                                        </p:attrNameLst>
                                      </p:cBhvr>
                                      <p:rCtr x="31210" y="-9305"/>
                                    </p:animMotion>
                                  </p:childTnLst>
                                </p:cTn>
                              </p:par>
                              <p:par>
                                <p:cTn id="25" presetID="37" presetClass="path" presetSubtype="0" accel="50000" decel="50000" fill="hold" nodeType="withEffect">
                                  <p:stCondLst>
                                    <p:cond delay="0"/>
                                  </p:stCondLst>
                                  <p:childTnLst>
                                    <p:animMotion origin="layout" path="M 1.96324E-6 -0.01657 L 0.16939 -0.14685 C 0.20487 -0.17635 0.25798 -0.19247 0.3135 -0.19247 C 0.37682 -0.19247 0.42749 -0.17635 0.46311 -0.14685 L 0.63275 -0.01657 " pathEditMode="relative" rAng="0" ptsTypes="AAAAA">
                                      <p:cBhvr>
                                        <p:cTn id="26" dur="2000" fill="hold"/>
                                        <p:tgtEl>
                                          <p:spTgt spid="127"/>
                                        </p:tgtEl>
                                        <p:attrNameLst>
                                          <p:attrName>ppt_x</p:attrName>
                                          <p:attrName>ppt_y</p:attrName>
                                        </p:attrNameLst>
                                      </p:cBhvr>
                                      <p:rCtr x="31631" y="-8806"/>
                                    </p:animMotion>
                                  </p:childTnLst>
                                </p:cTn>
                              </p:par>
                              <p:par>
                                <p:cTn id="27" presetID="1" presetClass="exit" presetSubtype="0" fill="hold" nodeType="withEffect">
                                  <p:stCondLst>
                                    <p:cond delay="0"/>
                                  </p:stCondLst>
                                  <p:childTnLst>
                                    <p:set>
                                      <p:cBhvr>
                                        <p:cTn id="28" dur="1" fill="hold">
                                          <p:stCondLst>
                                            <p:cond delay="0"/>
                                          </p:stCondLst>
                                        </p:cTn>
                                        <p:tgtEl>
                                          <p:spTgt spid="1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urved Connector 3"/>
          <p:cNvCxnSpPr>
            <a:endCxn id="66" idx="0"/>
          </p:cNvCxnSpPr>
          <p:nvPr/>
        </p:nvCxnSpPr>
        <p:spPr>
          <a:xfrm>
            <a:off x="7284831" y="1854407"/>
            <a:ext cx="2067407" cy="1140020"/>
          </a:xfrm>
          <a:prstGeom prst="curvedConnector2">
            <a:avLst/>
          </a:prstGeom>
          <a:ln w="28575">
            <a:solidFill>
              <a:schemeClr val="tx1"/>
            </a:solidFill>
            <a:prstDash val="sysDash"/>
            <a:headEnd type="arrow"/>
            <a:tailEnd type="none"/>
          </a:ln>
        </p:spPr>
        <p:style>
          <a:lnRef idx="2">
            <a:schemeClr val="dk1"/>
          </a:lnRef>
          <a:fillRef idx="0">
            <a:schemeClr val="dk1"/>
          </a:fillRef>
          <a:effectRef idx="1">
            <a:schemeClr val="dk1"/>
          </a:effectRef>
          <a:fontRef idx="minor">
            <a:schemeClr val="tx1"/>
          </a:fontRef>
        </p:style>
      </p:cxnSp>
      <p:cxnSp>
        <p:nvCxnSpPr>
          <p:cNvPr id="5" name="Curved Connector 4"/>
          <p:cNvCxnSpPr>
            <a:endCxn id="21" idx="0"/>
          </p:cNvCxnSpPr>
          <p:nvPr/>
        </p:nvCxnSpPr>
        <p:spPr>
          <a:xfrm rot="10800000" flipV="1">
            <a:off x="3093807" y="1828908"/>
            <a:ext cx="2301540" cy="1103476"/>
          </a:xfrm>
          <a:prstGeom prst="curvedConnector2">
            <a:avLst/>
          </a:prstGeom>
          <a:ln w="28575">
            <a:solidFill>
              <a:schemeClr val="tx1"/>
            </a:solidFill>
            <a:prstDash val="sysDash"/>
            <a:headEnd type="arrow"/>
            <a:tailEnd type="none"/>
          </a:ln>
        </p:spPr>
        <p:style>
          <a:lnRef idx="2">
            <a:schemeClr val="dk1"/>
          </a:lnRef>
          <a:fillRef idx="0">
            <a:schemeClr val="dk1"/>
          </a:fillRef>
          <a:effectRef idx="1">
            <a:schemeClr val="dk1"/>
          </a:effectRef>
          <a:fontRef idx="minor">
            <a:schemeClr val="tx1"/>
          </a:fontRef>
        </p:style>
      </p:cxnSp>
      <p:sp>
        <p:nvSpPr>
          <p:cNvPr id="6" name="TextBox 5"/>
          <p:cNvSpPr txBox="1"/>
          <p:nvPr/>
        </p:nvSpPr>
        <p:spPr>
          <a:xfrm rot="1892436">
            <a:off x="7988516" y="2331879"/>
            <a:ext cx="1363700" cy="264776"/>
          </a:xfrm>
          <a:prstGeom prst="rect">
            <a:avLst/>
          </a:prstGeom>
          <a:noFill/>
        </p:spPr>
        <p:txBody>
          <a:bodyPr wrap="square" lIns="91369" tIns="45684" rIns="91369" bIns="45684" rtlCol="0">
            <a:spAutoFit/>
          </a:bodyPr>
          <a:lstStyle/>
          <a:p>
            <a:pPr marL="0" marR="0" lvl="0" indent="0" algn="ctr" defTabSz="913642" eaLnBrk="1" fontAlgn="auto" latinLnBrk="0" hangingPunct="1">
              <a:lnSpc>
                <a:spcPct val="100000"/>
              </a:lnSpc>
              <a:spcBef>
                <a:spcPts val="0"/>
              </a:spcBef>
              <a:spcAft>
                <a:spcPts val="0"/>
              </a:spcAft>
              <a:buClrTx/>
              <a:buSzTx/>
              <a:buFontTx/>
              <a:buNone/>
              <a:tabLst/>
              <a:defRPr/>
            </a:pPr>
            <a:r>
              <a:rPr kumimoji="0" lang="en-US" sz="1099" b="1" i="0" u="none" strike="noStrike" kern="0" cap="none" spc="0" normalizeH="0" baseline="0" noProof="0" dirty="0">
                <a:ln>
                  <a:noFill/>
                </a:ln>
                <a:solidFill>
                  <a:srgbClr val="FFFFFF"/>
                </a:solidFill>
                <a:effectLst/>
                <a:uLnTx/>
                <a:uFillTx/>
                <a:latin typeface="Segoe UI Light"/>
                <a:cs typeface="Segoe UI" panose="020B0502040204020203" pitchFamily="34" charset="0"/>
              </a:rPr>
              <a:t>DR Orchestration</a:t>
            </a:r>
          </a:p>
        </p:txBody>
      </p:sp>
      <p:sp>
        <p:nvSpPr>
          <p:cNvPr id="7" name="TextBox 6"/>
          <p:cNvSpPr txBox="1"/>
          <p:nvPr/>
        </p:nvSpPr>
        <p:spPr>
          <a:xfrm rot="20032479">
            <a:off x="3283136" y="2237383"/>
            <a:ext cx="1363700" cy="264776"/>
          </a:xfrm>
          <a:prstGeom prst="rect">
            <a:avLst/>
          </a:prstGeom>
          <a:noFill/>
        </p:spPr>
        <p:txBody>
          <a:bodyPr wrap="square" lIns="91369" tIns="45684" rIns="91369" bIns="45684" rtlCol="0">
            <a:spAutoFit/>
          </a:bodyPr>
          <a:lstStyle/>
          <a:p>
            <a:pPr marL="0" marR="0" lvl="0" indent="0" algn="ctr" defTabSz="913642" eaLnBrk="1" fontAlgn="auto" latinLnBrk="0" hangingPunct="1">
              <a:lnSpc>
                <a:spcPct val="100000"/>
              </a:lnSpc>
              <a:spcBef>
                <a:spcPts val="0"/>
              </a:spcBef>
              <a:spcAft>
                <a:spcPts val="0"/>
              </a:spcAft>
              <a:buClrTx/>
              <a:buSzTx/>
              <a:buFontTx/>
              <a:buNone/>
              <a:tabLst/>
              <a:defRPr/>
            </a:pPr>
            <a:r>
              <a:rPr kumimoji="0" lang="en-US" sz="1099" b="1" i="0" u="none" strike="noStrike" kern="0" cap="none" spc="0" normalizeH="0" baseline="0" noProof="0" dirty="0">
                <a:ln>
                  <a:noFill/>
                </a:ln>
                <a:solidFill>
                  <a:srgbClr val="FFFFFF"/>
                </a:solidFill>
                <a:effectLst/>
                <a:uLnTx/>
                <a:uFillTx/>
                <a:latin typeface="Segoe UI Light"/>
                <a:cs typeface="Segoe UI" panose="020B0502040204020203" pitchFamily="34" charset="0"/>
              </a:rPr>
              <a:t>DR Orchestration</a:t>
            </a:r>
          </a:p>
        </p:txBody>
      </p:sp>
      <p:sp>
        <p:nvSpPr>
          <p:cNvPr id="48" name="TextBox 47"/>
          <p:cNvSpPr txBox="1"/>
          <p:nvPr/>
        </p:nvSpPr>
        <p:spPr>
          <a:xfrm>
            <a:off x="5530386" y="6011037"/>
            <a:ext cx="2361481" cy="280471"/>
          </a:xfrm>
          <a:prstGeom prst="rect">
            <a:avLst/>
          </a:prstGeom>
          <a:noFill/>
        </p:spPr>
        <p:txBody>
          <a:bodyPr wrap="square" lIns="91369" tIns="45684" rIns="91369" bIns="45684" rtlCol="0">
            <a:spAutoFit/>
          </a:bodyPr>
          <a:lstStyle/>
          <a:p>
            <a:pPr marL="0" marR="0" lvl="0" indent="0" algn="ctr" defTabSz="913642" eaLnBrk="1" fontAlgn="auto" latinLnBrk="0" hangingPunct="1">
              <a:lnSpc>
                <a:spcPct val="100000"/>
              </a:lnSpc>
              <a:spcBef>
                <a:spcPts val="0"/>
              </a:spcBef>
              <a:spcAft>
                <a:spcPts val="0"/>
              </a:spcAft>
              <a:buClrTx/>
              <a:buSzTx/>
              <a:buFontTx/>
              <a:buNone/>
              <a:tabLst/>
              <a:defRPr/>
            </a:pPr>
            <a:endParaRPr kumimoji="0" lang="en-US" sz="1199" b="1" i="0" u="none" strike="noStrike" kern="0" cap="none" spc="0" normalizeH="0" baseline="0" noProof="0" dirty="0">
              <a:ln>
                <a:noFill/>
              </a:ln>
              <a:solidFill>
                <a:srgbClr val="FFFFFF"/>
              </a:solidFill>
              <a:effectLst/>
              <a:uLnTx/>
              <a:uFillTx/>
            </a:endParaRPr>
          </a:p>
        </p:txBody>
      </p:sp>
      <p:sp>
        <p:nvSpPr>
          <p:cNvPr id="88" name="Left-Right Arrow 87"/>
          <p:cNvSpPr/>
          <p:nvPr/>
        </p:nvSpPr>
        <p:spPr bwMode="auto">
          <a:xfrm>
            <a:off x="4477020" y="4291492"/>
            <a:ext cx="3975555" cy="604837"/>
          </a:xfrm>
          <a:prstGeom prst="leftRightArrow">
            <a:avLst/>
          </a:prstGeom>
          <a:solidFill>
            <a:srgbClr val="00B0F0"/>
          </a:solidFill>
          <a:ln w="15875">
            <a:solidFill>
              <a:srgbClr val="29292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8" tIns="146188" rIns="182738" bIns="146188" numCol="1" spcCol="0" rtlCol="0" fromWordArt="0" anchor="ctr" anchorCtr="0" forceAA="0" compatLnSpc="1">
            <a:prstTxWarp prst="textNoShape">
              <a:avLst/>
            </a:prstTxWarp>
            <a:noAutofit/>
          </a:bodyPr>
          <a:lstStyle/>
          <a:p>
            <a:pPr marL="0" marR="0" lvl="0" indent="0" algn="ctr" defTabSz="913642" eaLnBrk="1" fontAlgn="auto" latinLnBrk="0" hangingPunct="1">
              <a:lnSpc>
                <a:spcPct val="100000"/>
              </a:lnSpc>
              <a:spcBef>
                <a:spcPts val="0"/>
              </a:spcBef>
              <a:spcAft>
                <a:spcPts val="0"/>
              </a:spcAft>
              <a:buClrTx/>
              <a:buSzTx/>
              <a:buFontTx/>
              <a:buNone/>
              <a:tabLst/>
              <a:defRPr/>
            </a:pPr>
            <a:r>
              <a:rPr kumimoji="0" lang="en-US" sz="1599" b="1" i="0" u="none" strike="noStrike" kern="0" cap="none" spc="0" normalizeH="0" baseline="0" noProof="0" dirty="0">
                <a:ln>
                  <a:noFill/>
                </a:ln>
                <a:solidFill>
                  <a:srgbClr val="FFFFFF"/>
                </a:solidFill>
                <a:effectLst/>
                <a:uLnTx/>
                <a:uFillTx/>
              </a:rPr>
              <a:t>ASR Replication</a:t>
            </a:r>
          </a:p>
        </p:txBody>
      </p:sp>
      <p:grpSp>
        <p:nvGrpSpPr>
          <p:cNvPr id="54" name="Group 53"/>
          <p:cNvGrpSpPr/>
          <p:nvPr/>
        </p:nvGrpSpPr>
        <p:grpSpPr>
          <a:xfrm>
            <a:off x="5268091" y="1195569"/>
            <a:ext cx="2436968" cy="1118146"/>
            <a:chOff x="7493944" y="295273"/>
            <a:chExt cx="5603111" cy="2634062"/>
          </a:xfrm>
          <a:solidFill>
            <a:srgbClr val="0078D7"/>
          </a:solidFill>
        </p:grpSpPr>
        <p:sp>
          <p:nvSpPr>
            <p:cNvPr id="55" name="Freeform 128"/>
            <p:cNvSpPr>
              <a:spLocks noChangeAspect="1"/>
            </p:cNvSpPr>
            <p:nvPr/>
          </p:nvSpPr>
          <p:spPr bwMode="black">
            <a:xfrm>
              <a:off x="7493944" y="295273"/>
              <a:ext cx="4783425" cy="263405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grpFill/>
            <a:ln>
              <a:solidFill>
                <a:schemeClr val="accent2">
                  <a:lumMod val="60000"/>
                  <a:lumOff val="40000"/>
                </a:schemeClr>
              </a:solidFill>
            </a:ln>
            <a:extLst/>
          </p:spPr>
          <p:txBody>
            <a:bodyPr vert="horz" wrap="square" lIns="89612" tIns="44807" rIns="89612" bIns="44807" numCol="1" anchor="b" anchorCtr="1" compatLnSpc="1">
              <a:prstTxWarp prst="textNoShape">
                <a:avLst/>
              </a:prstTxWarp>
            </a:bodyPr>
            <a:lstStyle/>
            <a:p>
              <a:pPr marL="0" marR="0" lvl="0" indent="0" defTabSz="913787"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000000"/>
                </a:solidFill>
                <a:effectLst/>
                <a:uLnTx/>
                <a:uFillTx/>
              </a:endParaRPr>
            </a:p>
          </p:txBody>
        </p:sp>
        <p:sp>
          <p:nvSpPr>
            <p:cNvPr id="57" name="TextBox 56"/>
            <p:cNvSpPr txBox="1"/>
            <p:nvPr/>
          </p:nvSpPr>
          <p:spPr>
            <a:xfrm>
              <a:off x="8319863" y="1058955"/>
              <a:ext cx="4777192" cy="1870380"/>
            </a:xfrm>
            <a:prstGeom prst="rect">
              <a:avLst/>
            </a:prstGeom>
            <a:noFill/>
            <a:ln>
              <a:noFill/>
            </a:ln>
          </p:spPr>
          <p:txBody>
            <a:bodyPr wrap="square" lIns="182820" tIns="146256" rIns="182820" bIns="146256" rtlCol="0">
              <a:spAutoFit/>
            </a:bodyPr>
            <a:lstStyle/>
            <a:p>
              <a:pPr marL="0" marR="0" lvl="0" indent="0" defTabSz="932563" eaLnBrk="1" fontAlgn="auto" latinLnBrk="0" hangingPunct="1">
                <a:lnSpc>
                  <a:spcPct val="9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rPr>
                <a:t>Azure Site Recovery</a:t>
              </a:r>
            </a:p>
          </p:txBody>
        </p:sp>
      </p:grpSp>
      <p:sp>
        <p:nvSpPr>
          <p:cNvPr id="53" name="Freeform 207"/>
          <p:cNvSpPr>
            <a:spLocks noEditPoints="1"/>
          </p:cNvSpPr>
          <p:nvPr/>
        </p:nvSpPr>
        <p:spPr bwMode="black">
          <a:xfrm>
            <a:off x="3034506" y="3971645"/>
            <a:ext cx="1159040" cy="594493"/>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accent3">
              <a:lumMod val="60000"/>
              <a:lumOff val="4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599" b="0" i="0" u="none" strike="noStrike" kern="0" cap="none" spc="0" normalizeH="0" baseline="0" noProof="0" dirty="0">
              <a:ln>
                <a:noFill/>
              </a:ln>
              <a:solidFill>
                <a:srgbClr val="FFFFFF"/>
              </a:solidFill>
              <a:effectLst/>
              <a:uLnTx/>
              <a:uFillTx/>
            </a:endParaRPr>
          </a:p>
        </p:txBody>
      </p:sp>
      <p:sp>
        <p:nvSpPr>
          <p:cNvPr id="61" name="Left-Right Arrow 60"/>
          <p:cNvSpPr/>
          <p:nvPr/>
        </p:nvSpPr>
        <p:spPr bwMode="auto">
          <a:xfrm>
            <a:off x="4477020" y="3326596"/>
            <a:ext cx="3975555" cy="564291"/>
          </a:xfrm>
          <a:prstGeom prst="leftRightArrow">
            <a:avLst/>
          </a:prstGeom>
          <a:solidFill>
            <a:srgbClr val="00B0F0"/>
          </a:solidFill>
          <a:ln w="15875">
            <a:solidFill>
              <a:srgbClr val="29292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8" tIns="146188" rIns="182738" bIns="146188" numCol="1" spcCol="0" rtlCol="0" fromWordArt="0" anchor="ctr" anchorCtr="0" forceAA="0" compatLnSpc="1">
            <a:prstTxWarp prst="textNoShape">
              <a:avLst/>
            </a:prstTxWarp>
            <a:noAutofit/>
          </a:bodyPr>
          <a:lstStyle/>
          <a:p>
            <a:pPr marL="0" marR="0" lvl="0" indent="0" algn="ctr" defTabSz="913642" eaLnBrk="1" fontAlgn="auto" latinLnBrk="0" hangingPunct="1">
              <a:lnSpc>
                <a:spcPct val="100000"/>
              </a:lnSpc>
              <a:spcBef>
                <a:spcPts val="0"/>
              </a:spcBef>
              <a:spcAft>
                <a:spcPts val="0"/>
              </a:spcAft>
              <a:buClrTx/>
              <a:buSzTx/>
              <a:buFontTx/>
              <a:buNone/>
              <a:tabLst/>
              <a:defRPr/>
            </a:pPr>
            <a:r>
              <a:rPr kumimoji="0" lang="en-US" sz="1599" b="1" i="0" u="none" strike="noStrike" kern="0" cap="none" spc="0" normalizeH="0" baseline="0" noProof="0" dirty="0">
                <a:ln>
                  <a:noFill/>
                </a:ln>
                <a:solidFill>
                  <a:srgbClr val="FFFFFF"/>
                </a:solidFill>
                <a:effectLst/>
                <a:uLnTx/>
                <a:uFillTx/>
              </a:rPr>
              <a:t>ASR Replication</a:t>
            </a:r>
          </a:p>
        </p:txBody>
      </p:sp>
      <p:sp>
        <p:nvSpPr>
          <p:cNvPr id="3" name="TextBox 2"/>
          <p:cNvSpPr txBox="1"/>
          <p:nvPr/>
        </p:nvSpPr>
        <p:spPr>
          <a:xfrm>
            <a:off x="808038" y="3984603"/>
            <a:ext cx="2117988" cy="1203364"/>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effectLst/>
                <a:uLnTx/>
                <a:uFillTx/>
              </a:rPr>
              <a:t>App Tier</a:t>
            </a:r>
            <a:br>
              <a:rPr kumimoji="0" lang="en-US" sz="2000" b="0" i="0" u="none" strike="noStrike" kern="0" cap="none" spc="0" normalizeH="0" baseline="0" noProof="0" dirty="0">
                <a:ln>
                  <a:noFill/>
                </a:ln>
                <a:effectLst/>
                <a:uLnTx/>
                <a:uFillTx/>
              </a:rPr>
            </a:br>
            <a:endParaRPr kumimoji="0" lang="en-US" sz="2000" b="0" i="0" u="none" strike="noStrike" kern="0" cap="none" spc="0" normalizeH="0" baseline="0" noProof="0" dirty="0">
              <a:ln>
                <a:noFill/>
              </a:ln>
              <a:effectLst/>
              <a:uLnTx/>
              <a:uFillTx/>
            </a:endParaRPr>
          </a:p>
          <a:p>
            <a:pPr marL="0" marR="0" lvl="0" indent="0" defTabSz="932563"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effectLst/>
                <a:uLnTx/>
                <a:uFillTx/>
              </a:rPr>
              <a:t>Web Tier</a:t>
            </a:r>
          </a:p>
        </p:txBody>
      </p:sp>
      <p:sp>
        <p:nvSpPr>
          <p:cNvPr id="62" name="TextBox 61"/>
          <p:cNvSpPr txBox="1"/>
          <p:nvPr/>
        </p:nvSpPr>
        <p:spPr>
          <a:xfrm>
            <a:off x="808038" y="3186471"/>
            <a:ext cx="1752402" cy="572422"/>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effectLst/>
                <a:uLnTx/>
                <a:uFillTx/>
              </a:rPr>
              <a:t>DB Tier</a:t>
            </a:r>
          </a:p>
        </p:txBody>
      </p:sp>
      <p:sp>
        <p:nvSpPr>
          <p:cNvPr id="63" name="Freeform 207"/>
          <p:cNvSpPr>
            <a:spLocks noEditPoints="1"/>
          </p:cNvSpPr>
          <p:nvPr/>
        </p:nvSpPr>
        <p:spPr bwMode="black">
          <a:xfrm>
            <a:off x="3034506" y="3254055"/>
            <a:ext cx="1159040" cy="594493"/>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accent3">
              <a:lumMod val="60000"/>
              <a:lumOff val="4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599" b="0" i="0" u="none" strike="noStrike" kern="0" cap="none" spc="0" normalizeH="0" baseline="0" noProof="0" dirty="0">
              <a:ln>
                <a:noFill/>
              </a:ln>
              <a:solidFill>
                <a:srgbClr val="FFFFFF"/>
              </a:solidFill>
              <a:effectLst/>
              <a:uLnTx/>
              <a:uFillTx/>
            </a:endParaRPr>
          </a:p>
        </p:txBody>
      </p:sp>
      <p:sp>
        <p:nvSpPr>
          <p:cNvPr id="64" name="TextBox 63"/>
          <p:cNvSpPr txBox="1"/>
          <p:nvPr/>
        </p:nvSpPr>
        <p:spPr>
          <a:xfrm>
            <a:off x="2330149" y="6262749"/>
            <a:ext cx="2007043" cy="282513"/>
          </a:xfrm>
          <a:prstGeom prst="rect">
            <a:avLst/>
          </a:prstGeom>
          <a:noFill/>
        </p:spPr>
        <p:txBody>
          <a:bodyPr wrap="square" lIns="0" tIns="0" rIns="0" bIns="0"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effectLst/>
                <a:uLnTx/>
                <a:uFillTx/>
              </a:rPr>
              <a:t>Primary Site</a:t>
            </a:r>
          </a:p>
        </p:txBody>
      </p:sp>
      <p:sp>
        <p:nvSpPr>
          <p:cNvPr id="65" name="TextBox 64"/>
          <p:cNvSpPr txBox="1"/>
          <p:nvPr/>
        </p:nvSpPr>
        <p:spPr>
          <a:xfrm>
            <a:off x="8733711" y="6231358"/>
            <a:ext cx="2160191" cy="313904"/>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rPr>
              <a:t>Azure</a:t>
            </a:r>
          </a:p>
        </p:txBody>
      </p:sp>
      <p:sp>
        <p:nvSpPr>
          <p:cNvPr id="21" name="Rectangle 20"/>
          <p:cNvSpPr/>
          <p:nvPr/>
        </p:nvSpPr>
        <p:spPr bwMode="auto">
          <a:xfrm>
            <a:off x="855796" y="2932383"/>
            <a:ext cx="4476018" cy="3245757"/>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6" name="Rectangle 65"/>
          <p:cNvSpPr/>
          <p:nvPr/>
        </p:nvSpPr>
        <p:spPr bwMode="auto">
          <a:xfrm>
            <a:off x="7165512" y="2994429"/>
            <a:ext cx="4373453" cy="3183713"/>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28" name="Picture 27"/>
          <p:cNvPicPr>
            <a:picLocks noChangeAspect="1"/>
          </p:cNvPicPr>
          <p:nvPr/>
        </p:nvPicPr>
        <p:blipFill>
          <a:blip r:embed="rId3">
            <a:duotone>
              <a:prstClr val="black"/>
              <a:schemeClr val="tx1">
                <a:tint val="45000"/>
                <a:satMod val="400000"/>
              </a:schemeClr>
            </a:duotone>
          </a:blip>
          <a:stretch>
            <a:fillRect/>
          </a:stretch>
        </p:blipFill>
        <p:spPr>
          <a:xfrm>
            <a:off x="8670366" y="3436014"/>
            <a:ext cx="729363" cy="616364"/>
          </a:xfrm>
          <a:prstGeom prst="rect">
            <a:avLst/>
          </a:prstGeom>
          <a:solidFill>
            <a:schemeClr val="bg2">
              <a:alpha val="0"/>
            </a:schemeClr>
          </a:solidFill>
        </p:spPr>
      </p:pic>
      <p:pic>
        <p:nvPicPr>
          <p:cNvPr id="30" name="Picture 29"/>
          <p:cNvPicPr>
            <a:picLocks noChangeAspect="1"/>
          </p:cNvPicPr>
          <p:nvPr/>
        </p:nvPicPr>
        <p:blipFill>
          <a:blip r:embed="rId3">
            <a:duotone>
              <a:prstClr val="black"/>
              <a:schemeClr val="tx1">
                <a:tint val="45000"/>
                <a:satMod val="400000"/>
              </a:schemeClr>
            </a:duotone>
          </a:blip>
          <a:stretch>
            <a:fillRect/>
          </a:stretch>
        </p:blipFill>
        <p:spPr>
          <a:xfrm>
            <a:off x="8670366" y="4380422"/>
            <a:ext cx="729363" cy="572383"/>
          </a:xfrm>
          <a:prstGeom prst="rect">
            <a:avLst/>
          </a:prstGeom>
          <a:solidFill>
            <a:schemeClr val="bg2">
              <a:alpha val="0"/>
            </a:schemeClr>
          </a:solidFill>
        </p:spPr>
      </p:pic>
      <p:sp>
        <p:nvSpPr>
          <p:cNvPr id="31" name="TextBox 30"/>
          <p:cNvSpPr txBox="1"/>
          <p:nvPr/>
        </p:nvSpPr>
        <p:spPr>
          <a:xfrm>
            <a:off x="9610490" y="3836649"/>
            <a:ext cx="1828542" cy="544688"/>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effectLst/>
                <a:uLnTx/>
                <a:uFillTx/>
              </a:rPr>
              <a:t>Azure Storage</a:t>
            </a:r>
          </a:p>
        </p:txBody>
      </p:sp>
      <p:sp>
        <p:nvSpPr>
          <p:cNvPr id="29" name="Freeform 207"/>
          <p:cNvSpPr>
            <a:spLocks noEditPoints="1"/>
          </p:cNvSpPr>
          <p:nvPr/>
        </p:nvSpPr>
        <p:spPr bwMode="black">
          <a:xfrm>
            <a:off x="3034506" y="4660503"/>
            <a:ext cx="1159040" cy="594493"/>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accent3">
              <a:lumMod val="60000"/>
              <a:lumOff val="4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599" b="0" i="0" u="none" strike="noStrike" kern="0" cap="none" spc="0" normalizeH="0" baseline="0" noProof="0" dirty="0">
              <a:ln>
                <a:noFill/>
              </a:ln>
              <a:solidFill>
                <a:srgbClr val="FFFFFF"/>
              </a:solidFill>
              <a:effectLst/>
              <a:uLnTx/>
              <a:uFillTx/>
            </a:endParaRPr>
          </a:p>
        </p:txBody>
      </p:sp>
      <p:sp>
        <p:nvSpPr>
          <p:cNvPr id="27" name="Freeform 207"/>
          <p:cNvSpPr>
            <a:spLocks noEditPoints="1"/>
          </p:cNvSpPr>
          <p:nvPr/>
        </p:nvSpPr>
        <p:spPr bwMode="black">
          <a:xfrm>
            <a:off x="3034506" y="5435288"/>
            <a:ext cx="1159040" cy="594493"/>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accent3">
              <a:lumMod val="60000"/>
              <a:lumOff val="4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599" b="0" i="0" u="none" strike="noStrike" kern="0" cap="none" spc="0" normalizeH="0" baseline="0" noProof="0" dirty="0">
              <a:ln>
                <a:noFill/>
              </a:ln>
              <a:solidFill>
                <a:srgbClr val="FFFFFF"/>
              </a:solidFill>
              <a:effectLst/>
              <a:uLnTx/>
              <a:uFillTx/>
            </a:endParaRPr>
          </a:p>
        </p:txBody>
      </p:sp>
      <p:sp>
        <p:nvSpPr>
          <p:cNvPr id="32" name="TextBox 31"/>
          <p:cNvSpPr txBox="1"/>
          <p:nvPr/>
        </p:nvSpPr>
        <p:spPr>
          <a:xfrm>
            <a:off x="808038" y="5321105"/>
            <a:ext cx="1752402" cy="849421"/>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effectLst/>
                <a:uLnTx/>
                <a:uFillTx/>
              </a:rPr>
              <a:t>Active Directory</a:t>
            </a:r>
          </a:p>
        </p:txBody>
      </p:sp>
      <p:sp>
        <p:nvSpPr>
          <p:cNvPr id="33" name="Left-Right Arrow 32"/>
          <p:cNvSpPr/>
          <p:nvPr/>
        </p:nvSpPr>
        <p:spPr bwMode="auto">
          <a:xfrm>
            <a:off x="4477020" y="5359205"/>
            <a:ext cx="3975555" cy="604837"/>
          </a:xfrm>
          <a:prstGeom prst="leftRightArrow">
            <a:avLst/>
          </a:prstGeom>
          <a:solidFill>
            <a:srgbClr val="00B0F0"/>
          </a:solidFill>
          <a:ln w="15875">
            <a:solidFill>
              <a:srgbClr val="29292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8" tIns="146188" rIns="182738" bIns="146188" numCol="1" spcCol="0" rtlCol="0" fromWordArt="0" anchor="ctr" anchorCtr="0" forceAA="0" compatLnSpc="1">
            <a:prstTxWarp prst="textNoShape">
              <a:avLst/>
            </a:prstTxWarp>
            <a:noAutofit/>
          </a:bodyPr>
          <a:lstStyle/>
          <a:p>
            <a:pPr marL="0" marR="0" lvl="0" indent="0" algn="ctr" defTabSz="913642" eaLnBrk="1" fontAlgn="auto" latinLnBrk="0" hangingPunct="1">
              <a:lnSpc>
                <a:spcPct val="100000"/>
              </a:lnSpc>
              <a:spcBef>
                <a:spcPts val="0"/>
              </a:spcBef>
              <a:spcAft>
                <a:spcPts val="0"/>
              </a:spcAft>
              <a:buClrTx/>
              <a:buSzTx/>
              <a:buFontTx/>
              <a:buNone/>
              <a:tabLst/>
              <a:defRPr/>
            </a:pPr>
            <a:r>
              <a:rPr kumimoji="0" lang="en-US" sz="1599" b="1" i="0" u="none" strike="noStrike" kern="0" cap="none" spc="0" normalizeH="0" baseline="0" noProof="0" dirty="0">
                <a:ln>
                  <a:noFill/>
                </a:ln>
                <a:solidFill>
                  <a:srgbClr val="FFFFFF"/>
                </a:solidFill>
                <a:effectLst/>
                <a:uLnTx/>
                <a:uFillTx/>
              </a:rPr>
              <a:t>ASR Replication</a:t>
            </a:r>
          </a:p>
        </p:txBody>
      </p:sp>
      <p:pic>
        <p:nvPicPr>
          <p:cNvPr id="34" name="Picture 33"/>
          <p:cNvPicPr>
            <a:picLocks noChangeAspect="1"/>
          </p:cNvPicPr>
          <p:nvPr/>
        </p:nvPicPr>
        <p:blipFill>
          <a:blip r:embed="rId3">
            <a:duotone>
              <a:prstClr val="black"/>
              <a:schemeClr val="tx1">
                <a:tint val="45000"/>
                <a:satMod val="400000"/>
              </a:schemeClr>
            </a:duotone>
          </a:blip>
          <a:stretch>
            <a:fillRect/>
          </a:stretch>
        </p:blipFill>
        <p:spPr>
          <a:xfrm>
            <a:off x="8670366" y="5448135"/>
            <a:ext cx="729363" cy="572383"/>
          </a:xfrm>
          <a:prstGeom prst="rect">
            <a:avLst/>
          </a:prstGeom>
          <a:solidFill>
            <a:schemeClr val="bg2">
              <a:alpha val="0"/>
            </a:schemeClr>
          </a:solidFill>
        </p:spPr>
      </p:pic>
      <p:sp>
        <p:nvSpPr>
          <p:cNvPr id="2" name="Title 1"/>
          <p:cNvSpPr>
            <a:spLocks noGrp="1"/>
          </p:cNvSpPr>
          <p:nvPr>
            <p:ph type="title"/>
          </p:nvPr>
        </p:nvSpPr>
        <p:spPr>
          <a:xfrm>
            <a:off x="198437" y="298831"/>
            <a:ext cx="11889564" cy="917575"/>
          </a:xfrm>
        </p:spPr>
        <p:txBody>
          <a:bodyPr/>
          <a:lstStyle/>
          <a:p>
            <a:r>
              <a:rPr lang="en-US" dirty="0"/>
              <a:t>Application DR with ASR</a:t>
            </a:r>
          </a:p>
        </p:txBody>
      </p:sp>
    </p:spTree>
    <p:extLst>
      <p:ext uri="{BB962C8B-B14F-4D97-AF65-F5344CB8AC3E}">
        <p14:creationId xmlns:p14="http://schemas.microsoft.com/office/powerpoint/2010/main" val="42183613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96317-CF4E-45CF-B237-C948FB433801}"/>
              </a:ext>
            </a:extLst>
          </p:cNvPr>
          <p:cNvSpPr>
            <a:spLocks noGrp="1"/>
          </p:cNvSpPr>
          <p:nvPr>
            <p:ph type="title"/>
          </p:nvPr>
        </p:nvSpPr>
        <p:spPr/>
        <p:txBody>
          <a:bodyPr/>
          <a:lstStyle/>
          <a:p>
            <a:r>
              <a:rPr lang="en-US" dirty="0"/>
              <a:t>Cause(s) of Significant Disaster Declaration(s)</a:t>
            </a:r>
          </a:p>
        </p:txBody>
      </p:sp>
      <p:sp>
        <p:nvSpPr>
          <p:cNvPr id="168" name="TextBox 167">
            <a:extLst>
              <a:ext uri="{FF2B5EF4-FFF2-40B4-BE49-F238E27FC236}">
                <a16:creationId xmlns:a16="http://schemas.microsoft.com/office/drawing/2014/main" id="{EF00AC67-9034-4FF2-B810-413E1FD00EB7}"/>
              </a:ext>
            </a:extLst>
          </p:cNvPr>
          <p:cNvSpPr txBox="1"/>
          <p:nvPr/>
        </p:nvSpPr>
        <p:spPr>
          <a:xfrm>
            <a:off x="9418637" y="1333083"/>
            <a:ext cx="2561837" cy="1772751"/>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effectLst/>
                <a:uLnTx/>
                <a:uFillTx/>
                <a:latin typeface="Segoe UI Semilight"/>
                <a:ea typeface="+mn-ea"/>
                <a:cs typeface="+mn-cs"/>
              </a:rPr>
              <a:t>Source: </a:t>
            </a:r>
            <a:r>
              <a:rPr kumimoji="0" lang="en-US" sz="1600" b="0" i="1" u="none" strike="noStrike" kern="1200" cap="none" spc="0" normalizeH="0" baseline="0" noProof="0" dirty="0">
                <a:ln>
                  <a:noFill/>
                </a:ln>
                <a:effectLst/>
                <a:uLnTx/>
                <a:uFillTx/>
                <a:latin typeface="Segoe UI Semilight"/>
                <a:ea typeface="+mn-ea"/>
                <a:cs typeface="+mn-cs"/>
              </a:rPr>
              <a:t>Forrester/Disaster Recovery Journal November 2016 Global Disaster Recovery Preparedness Online Survey</a:t>
            </a:r>
          </a:p>
        </p:txBody>
      </p:sp>
      <p:sp>
        <p:nvSpPr>
          <p:cNvPr id="5" name="Rectangle 4">
            <a:extLst>
              <a:ext uri="{FF2B5EF4-FFF2-40B4-BE49-F238E27FC236}">
                <a16:creationId xmlns:a16="http://schemas.microsoft.com/office/drawing/2014/main" id="{81999303-A2B4-46D8-B868-74911A600276}"/>
              </a:ext>
            </a:extLst>
          </p:cNvPr>
          <p:cNvSpPr/>
          <p:nvPr/>
        </p:nvSpPr>
        <p:spPr bwMode="auto">
          <a:xfrm>
            <a:off x="2865437" y="1530915"/>
            <a:ext cx="990600" cy="43434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5" name="Rectangle 174">
            <a:extLst>
              <a:ext uri="{FF2B5EF4-FFF2-40B4-BE49-F238E27FC236}">
                <a16:creationId xmlns:a16="http://schemas.microsoft.com/office/drawing/2014/main" id="{C5AC4976-8E97-45FE-ACC8-0DCB78691D5F}"/>
              </a:ext>
            </a:extLst>
          </p:cNvPr>
          <p:cNvSpPr/>
          <p:nvPr/>
        </p:nvSpPr>
        <p:spPr bwMode="auto">
          <a:xfrm>
            <a:off x="4694237" y="2826315"/>
            <a:ext cx="990600" cy="304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6" name="Rectangle 175">
            <a:extLst>
              <a:ext uri="{FF2B5EF4-FFF2-40B4-BE49-F238E27FC236}">
                <a16:creationId xmlns:a16="http://schemas.microsoft.com/office/drawing/2014/main" id="{F1652B84-8496-4746-A799-781F84893A6E}"/>
              </a:ext>
            </a:extLst>
          </p:cNvPr>
          <p:cNvSpPr/>
          <p:nvPr/>
        </p:nvSpPr>
        <p:spPr bwMode="auto">
          <a:xfrm>
            <a:off x="6525300" y="3131115"/>
            <a:ext cx="990600" cy="2743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7" name="Rectangle 176">
            <a:extLst>
              <a:ext uri="{FF2B5EF4-FFF2-40B4-BE49-F238E27FC236}">
                <a16:creationId xmlns:a16="http://schemas.microsoft.com/office/drawing/2014/main" id="{B165C15A-64C8-4267-A07E-AD125A4B2B2A}"/>
              </a:ext>
            </a:extLst>
          </p:cNvPr>
          <p:cNvSpPr/>
          <p:nvPr/>
        </p:nvSpPr>
        <p:spPr bwMode="auto">
          <a:xfrm>
            <a:off x="8350519" y="4502715"/>
            <a:ext cx="990600" cy="1371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extBox 5">
            <a:extLst>
              <a:ext uri="{FF2B5EF4-FFF2-40B4-BE49-F238E27FC236}">
                <a16:creationId xmlns:a16="http://schemas.microsoft.com/office/drawing/2014/main" id="{C5248E6C-8D8B-4E78-B7B0-7ABCE42AFC8F}"/>
              </a:ext>
            </a:extLst>
          </p:cNvPr>
          <p:cNvSpPr txBox="1"/>
          <p:nvPr/>
        </p:nvSpPr>
        <p:spPr>
          <a:xfrm>
            <a:off x="2674937" y="906462"/>
            <a:ext cx="1371600" cy="7386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srgbClr val="D83B01"/>
                </a:solidFill>
                <a:effectLst/>
                <a:uLnTx/>
                <a:uFillTx/>
                <a:latin typeface="Segoe UI Semilight"/>
                <a:ea typeface="+mn-ea"/>
                <a:cs typeface="+mn-cs"/>
              </a:rPr>
              <a:t>56%</a:t>
            </a:r>
          </a:p>
        </p:txBody>
      </p:sp>
      <p:sp>
        <p:nvSpPr>
          <p:cNvPr id="178" name="TextBox 177">
            <a:extLst>
              <a:ext uri="{FF2B5EF4-FFF2-40B4-BE49-F238E27FC236}">
                <a16:creationId xmlns:a16="http://schemas.microsoft.com/office/drawing/2014/main" id="{B3F97004-38B4-409E-B07E-D910AC2097C0}"/>
              </a:ext>
            </a:extLst>
          </p:cNvPr>
          <p:cNvSpPr txBox="1"/>
          <p:nvPr/>
        </p:nvSpPr>
        <p:spPr>
          <a:xfrm>
            <a:off x="4503737" y="2216715"/>
            <a:ext cx="1371600" cy="7386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srgbClr val="D83B01"/>
                </a:solidFill>
                <a:effectLst/>
                <a:uLnTx/>
                <a:uFillTx/>
                <a:latin typeface="Segoe UI Semilight"/>
                <a:ea typeface="+mn-ea"/>
                <a:cs typeface="+mn-cs"/>
              </a:rPr>
              <a:t>38%</a:t>
            </a:r>
          </a:p>
        </p:txBody>
      </p:sp>
      <p:sp>
        <p:nvSpPr>
          <p:cNvPr id="179" name="TextBox 178">
            <a:extLst>
              <a:ext uri="{FF2B5EF4-FFF2-40B4-BE49-F238E27FC236}">
                <a16:creationId xmlns:a16="http://schemas.microsoft.com/office/drawing/2014/main" id="{37A7F3CD-AE98-45A2-A670-2A5CCCBAA779}"/>
              </a:ext>
            </a:extLst>
          </p:cNvPr>
          <p:cNvSpPr txBox="1"/>
          <p:nvPr/>
        </p:nvSpPr>
        <p:spPr>
          <a:xfrm>
            <a:off x="6334800" y="2586047"/>
            <a:ext cx="1371600" cy="7386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srgbClr val="D83B01"/>
                </a:solidFill>
                <a:effectLst/>
                <a:uLnTx/>
                <a:uFillTx/>
                <a:latin typeface="Segoe UI Semilight"/>
                <a:ea typeface="+mn-ea"/>
                <a:cs typeface="+mn-cs"/>
              </a:rPr>
              <a:t>31%</a:t>
            </a:r>
          </a:p>
        </p:txBody>
      </p:sp>
      <p:sp>
        <p:nvSpPr>
          <p:cNvPr id="180" name="TextBox 179">
            <a:extLst>
              <a:ext uri="{FF2B5EF4-FFF2-40B4-BE49-F238E27FC236}">
                <a16:creationId xmlns:a16="http://schemas.microsoft.com/office/drawing/2014/main" id="{D2C071BF-92EC-4C63-964D-DC5BD5189F65}"/>
              </a:ext>
            </a:extLst>
          </p:cNvPr>
          <p:cNvSpPr txBox="1"/>
          <p:nvPr/>
        </p:nvSpPr>
        <p:spPr>
          <a:xfrm>
            <a:off x="8160019" y="3903836"/>
            <a:ext cx="1371600" cy="7386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srgbClr val="D83B01"/>
                </a:solidFill>
                <a:effectLst/>
                <a:uLnTx/>
                <a:uFillTx/>
                <a:latin typeface="Segoe UI Semilight"/>
                <a:ea typeface="+mn-ea"/>
                <a:cs typeface="+mn-cs"/>
              </a:rPr>
              <a:t>19%</a:t>
            </a:r>
          </a:p>
        </p:txBody>
      </p:sp>
      <p:grpSp>
        <p:nvGrpSpPr>
          <p:cNvPr id="10" name="Group 9">
            <a:extLst>
              <a:ext uri="{FF2B5EF4-FFF2-40B4-BE49-F238E27FC236}">
                <a16:creationId xmlns:a16="http://schemas.microsoft.com/office/drawing/2014/main" id="{BEAB3332-E36D-48AB-80BD-6C432F43B3DD}"/>
              </a:ext>
            </a:extLst>
          </p:cNvPr>
          <p:cNvGrpSpPr/>
          <p:nvPr/>
        </p:nvGrpSpPr>
        <p:grpSpPr>
          <a:xfrm>
            <a:off x="2583342" y="3794687"/>
            <a:ext cx="1554789" cy="3103903"/>
            <a:chOff x="2583342" y="4008434"/>
            <a:chExt cx="1554789" cy="3103903"/>
          </a:xfrm>
        </p:grpSpPr>
        <p:pic>
          <p:nvPicPr>
            <p:cNvPr id="187" name="Picture 186">
              <a:extLst>
                <a:ext uri="{FF2B5EF4-FFF2-40B4-BE49-F238E27FC236}">
                  <a16:creationId xmlns:a16="http://schemas.microsoft.com/office/drawing/2014/main" id="{A07C1A4B-E596-4507-9FBD-687EF4E86693}"/>
                </a:ext>
              </a:extLst>
            </p:cNvPr>
            <p:cNvPicPr>
              <a:picLocks noChangeAspect="1"/>
            </p:cNvPicPr>
            <p:nvPr/>
          </p:nvPicPr>
          <p:blipFill>
            <a:blip r:embed="rId3"/>
            <a:stretch>
              <a:fillRect/>
            </a:stretch>
          </p:blipFill>
          <p:spPr>
            <a:xfrm>
              <a:off x="3032118" y="4486915"/>
              <a:ext cx="657238" cy="1516603"/>
            </a:xfrm>
            <a:prstGeom prst="rect">
              <a:avLst/>
            </a:prstGeom>
          </p:spPr>
        </p:pic>
        <p:pic>
          <p:nvPicPr>
            <p:cNvPr id="8" name="Graphic 7" descr="Close">
              <a:extLst>
                <a:ext uri="{FF2B5EF4-FFF2-40B4-BE49-F238E27FC236}">
                  <a16:creationId xmlns:a16="http://schemas.microsoft.com/office/drawing/2014/main" id="{AF19E1EA-9CF7-4AD0-9F42-BD6A032B2B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03537" y="4008434"/>
              <a:ext cx="914400" cy="914400"/>
            </a:xfrm>
            <a:prstGeom prst="rect">
              <a:avLst/>
            </a:prstGeom>
          </p:spPr>
        </p:pic>
        <p:sp>
          <p:nvSpPr>
            <p:cNvPr id="9" name="TextBox 8">
              <a:extLst>
                <a:ext uri="{FF2B5EF4-FFF2-40B4-BE49-F238E27FC236}">
                  <a16:creationId xmlns:a16="http://schemas.microsoft.com/office/drawing/2014/main" id="{4C3DED5A-93A4-471A-AEDC-3BC90AAD0742}"/>
                </a:ext>
              </a:extLst>
            </p:cNvPr>
            <p:cNvSpPr txBox="1"/>
            <p:nvPr/>
          </p:nvSpPr>
          <p:spPr>
            <a:xfrm>
              <a:off x="2583342" y="6075130"/>
              <a:ext cx="1554789" cy="1037207"/>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effectLst/>
                  <a:uLnTx/>
                  <a:uFillTx/>
                  <a:latin typeface="Segoe UI Semilight"/>
                  <a:ea typeface="+mn-ea"/>
                  <a:cs typeface="+mn-cs"/>
                </a:rPr>
                <a:t>Systems</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effectLst/>
                  <a:uLnTx/>
                  <a:uFillTx/>
                  <a:latin typeface="Segoe UI Semilight"/>
                  <a:ea typeface="+mn-ea"/>
                  <a:cs typeface="+mn-cs"/>
                </a:rPr>
                <a:t>Failure</a:t>
              </a:r>
            </a:p>
          </p:txBody>
        </p:sp>
      </p:grpSp>
      <p:grpSp>
        <p:nvGrpSpPr>
          <p:cNvPr id="12" name="Group 11">
            <a:extLst>
              <a:ext uri="{FF2B5EF4-FFF2-40B4-BE49-F238E27FC236}">
                <a16:creationId xmlns:a16="http://schemas.microsoft.com/office/drawing/2014/main" id="{64F36C05-76AD-4245-8806-EDEDF351347E}"/>
              </a:ext>
            </a:extLst>
          </p:cNvPr>
          <p:cNvGrpSpPr/>
          <p:nvPr/>
        </p:nvGrpSpPr>
        <p:grpSpPr>
          <a:xfrm>
            <a:off x="8195091" y="4659715"/>
            <a:ext cx="1320439" cy="2648218"/>
            <a:chOff x="8195091" y="4659715"/>
            <a:chExt cx="1320439" cy="2648218"/>
          </a:xfrm>
        </p:grpSpPr>
        <p:grpSp>
          <p:nvGrpSpPr>
            <p:cNvPr id="191" name="Group 190">
              <a:extLst>
                <a:ext uri="{FF2B5EF4-FFF2-40B4-BE49-F238E27FC236}">
                  <a16:creationId xmlns:a16="http://schemas.microsoft.com/office/drawing/2014/main" id="{BFC6518D-8982-4776-9173-29B9E6D3A6A1}"/>
                </a:ext>
              </a:extLst>
            </p:cNvPr>
            <p:cNvGrpSpPr/>
            <p:nvPr/>
          </p:nvGrpSpPr>
          <p:grpSpPr>
            <a:xfrm>
              <a:off x="8595843" y="4659715"/>
              <a:ext cx="499951" cy="1163032"/>
              <a:chOff x="1612900" y="2633663"/>
              <a:chExt cx="627062" cy="1465263"/>
            </a:xfrm>
          </p:grpSpPr>
          <p:sp>
            <p:nvSpPr>
              <p:cNvPr id="192" name="Freeform 105">
                <a:extLst>
                  <a:ext uri="{FF2B5EF4-FFF2-40B4-BE49-F238E27FC236}">
                    <a16:creationId xmlns:a16="http://schemas.microsoft.com/office/drawing/2014/main" id="{F9D64361-484E-4A5A-86C9-A7ED3D41FCD2}"/>
                  </a:ext>
                </a:extLst>
              </p:cNvPr>
              <p:cNvSpPr>
                <a:spLocks/>
              </p:cNvSpPr>
              <p:nvPr/>
            </p:nvSpPr>
            <p:spPr bwMode="auto">
              <a:xfrm>
                <a:off x="1612900" y="4025901"/>
                <a:ext cx="627062" cy="73025"/>
              </a:xfrm>
              <a:custGeom>
                <a:avLst/>
                <a:gdLst>
                  <a:gd name="T0" fmla="*/ 482 w 512"/>
                  <a:gd name="T1" fmla="*/ 60 h 60"/>
                  <a:gd name="T2" fmla="*/ 30 w 512"/>
                  <a:gd name="T3" fmla="*/ 60 h 60"/>
                  <a:gd name="T4" fmla="*/ 0 w 512"/>
                  <a:gd name="T5" fmla="*/ 30 h 60"/>
                  <a:gd name="T6" fmla="*/ 30 w 512"/>
                  <a:gd name="T7" fmla="*/ 0 h 60"/>
                  <a:gd name="T8" fmla="*/ 482 w 512"/>
                  <a:gd name="T9" fmla="*/ 0 h 60"/>
                  <a:gd name="T10" fmla="*/ 512 w 512"/>
                  <a:gd name="T11" fmla="*/ 30 h 60"/>
                  <a:gd name="T12" fmla="*/ 482 w 512"/>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512" h="60">
                    <a:moveTo>
                      <a:pt x="482" y="60"/>
                    </a:moveTo>
                    <a:cubicBezTo>
                      <a:pt x="30" y="60"/>
                      <a:pt x="30" y="60"/>
                      <a:pt x="30" y="60"/>
                    </a:cubicBezTo>
                    <a:cubicBezTo>
                      <a:pt x="14" y="60"/>
                      <a:pt x="0" y="47"/>
                      <a:pt x="0" y="30"/>
                    </a:cubicBezTo>
                    <a:cubicBezTo>
                      <a:pt x="0" y="14"/>
                      <a:pt x="14" y="0"/>
                      <a:pt x="30" y="0"/>
                    </a:cubicBezTo>
                    <a:cubicBezTo>
                      <a:pt x="482" y="0"/>
                      <a:pt x="482" y="0"/>
                      <a:pt x="482" y="0"/>
                    </a:cubicBezTo>
                    <a:cubicBezTo>
                      <a:pt x="499" y="0"/>
                      <a:pt x="512" y="14"/>
                      <a:pt x="512" y="30"/>
                    </a:cubicBezTo>
                    <a:cubicBezTo>
                      <a:pt x="512" y="47"/>
                      <a:pt x="499" y="60"/>
                      <a:pt x="482" y="60"/>
                    </a:cubicBezTo>
                    <a:close/>
                  </a:path>
                </a:pathLst>
              </a:custGeom>
              <a:solidFill>
                <a:srgbClr val="0058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3" name="Freeform 106">
                <a:extLst>
                  <a:ext uri="{FF2B5EF4-FFF2-40B4-BE49-F238E27FC236}">
                    <a16:creationId xmlns:a16="http://schemas.microsoft.com/office/drawing/2014/main" id="{D1E711A2-FC98-465A-9363-5467C1073CB3}"/>
                  </a:ext>
                </a:extLst>
              </p:cNvPr>
              <p:cNvSpPr>
                <a:spLocks/>
              </p:cNvSpPr>
              <p:nvPr/>
            </p:nvSpPr>
            <p:spPr bwMode="auto">
              <a:xfrm>
                <a:off x="1697037" y="3021013"/>
                <a:ext cx="74612" cy="269875"/>
              </a:xfrm>
              <a:custGeom>
                <a:avLst/>
                <a:gdLst>
                  <a:gd name="T0" fmla="*/ 39 w 61"/>
                  <a:gd name="T1" fmla="*/ 0 h 222"/>
                  <a:gd name="T2" fmla="*/ 9 w 61"/>
                  <a:gd name="T3" fmla="*/ 124 h 222"/>
                  <a:gd name="T4" fmla="*/ 61 w 61"/>
                  <a:gd name="T5" fmla="*/ 222 h 222"/>
                  <a:gd name="T6" fmla="*/ 41 w 61"/>
                  <a:gd name="T7" fmla="*/ 2 h 222"/>
                </a:gdLst>
                <a:ahLst/>
                <a:cxnLst>
                  <a:cxn ang="0">
                    <a:pos x="T0" y="T1"/>
                  </a:cxn>
                  <a:cxn ang="0">
                    <a:pos x="T2" y="T3"/>
                  </a:cxn>
                  <a:cxn ang="0">
                    <a:pos x="T4" y="T5"/>
                  </a:cxn>
                  <a:cxn ang="0">
                    <a:pos x="T6" y="T7"/>
                  </a:cxn>
                </a:cxnLst>
                <a:rect l="0" t="0" r="r" b="b"/>
                <a:pathLst>
                  <a:path w="61" h="222">
                    <a:moveTo>
                      <a:pt x="39" y="0"/>
                    </a:moveTo>
                    <a:cubicBezTo>
                      <a:pt x="9" y="124"/>
                      <a:pt x="9" y="124"/>
                      <a:pt x="9" y="124"/>
                    </a:cubicBezTo>
                    <a:cubicBezTo>
                      <a:pt x="0" y="160"/>
                      <a:pt x="28" y="219"/>
                      <a:pt x="61" y="222"/>
                    </a:cubicBezTo>
                    <a:cubicBezTo>
                      <a:pt x="41" y="2"/>
                      <a:pt x="41" y="2"/>
                      <a:pt x="41" y="2"/>
                    </a:cubicBezTo>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4" name="Freeform 107">
                <a:extLst>
                  <a:ext uri="{FF2B5EF4-FFF2-40B4-BE49-F238E27FC236}">
                    <a16:creationId xmlns:a16="http://schemas.microsoft.com/office/drawing/2014/main" id="{382F4FE0-28E7-4D55-8E8C-D7D7B93F8D89}"/>
                  </a:ext>
                </a:extLst>
              </p:cNvPr>
              <p:cNvSpPr>
                <a:spLocks/>
              </p:cNvSpPr>
              <p:nvPr/>
            </p:nvSpPr>
            <p:spPr bwMode="auto">
              <a:xfrm>
                <a:off x="1697037" y="3021013"/>
                <a:ext cx="74612" cy="269875"/>
              </a:xfrm>
              <a:custGeom>
                <a:avLst/>
                <a:gdLst>
                  <a:gd name="T0" fmla="*/ 39 w 61"/>
                  <a:gd name="T1" fmla="*/ 0 h 222"/>
                  <a:gd name="T2" fmla="*/ 9 w 61"/>
                  <a:gd name="T3" fmla="*/ 124 h 222"/>
                  <a:gd name="T4" fmla="*/ 61 w 61"/>
                  <a:gd name="T5" fmla="*/ 222 h 222"/>
                  <a:gd name="T6" fmla="*/ 41 w 61"/>
                  <a:gd name="T7" fmla="*/ 2 h 222"/>
                </a:gdLst>
                <a:ahLst/>
                <a:cxnLst>
                  <a:cxn ang="0">
                    <a:pos x="T0" y="T1"/>
                  </a:cxn>
                  <a:cxn ang="0">
                    <a:pos x="T2" y="T3"/>
                  </a:cxn>
                  <a:cxn ang="0">
                    <a:pos x="T4" y="T5"/>
                  </a:cxn>
                  <a:cxn ang="0">
                    <a:pos x="T6" y="T7"/>
                  </a:cxn>
                </a:cxnLst>
                <a:rect l="0" t="0" r="r" b="b"/>
                <a:pathLst>
                  <a:path w="61" h="222">
                    <a:moveTo>
                      <a:pt x="39" y="0"/>
                    </a:moveTo>
                    <a:cubicBezTo>
                      <a:pt x="9" y="124"/>
                      <a:pt x="9" y="124"/>
                      <a:pt x="9" y="124"/>
                    </a:cubicBezTo>
                    <a:cubicBezTo>
                      <a:pt x="0" y="160"/>
                      <a:pt x="28" y="219"/>
                      <a:pt x="61" y="222"/>
                    </a:cubicBezTo>
                    <a:cubicBezTo>
                      <a:pt x="41" y="2"/>
                      <a:pt x="41" y="2"/>
                      <a:pt x="41" y="2"/>
                    </a:cubicBezTo>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5" name="Freeform 108">
                <a:extLst>
                  <a:ext uri="{FF2B5EF4-FFF2-40B4-BE49-F238E27FC236}">
                    <a16:creationId xmlns:a16="http://schemas.microsoft.com/office/drawing/2014/main" id="{D15435F8-A849-4F1B-8BDB-2ECE257BACA5}"/>
                  </a:ext>
                </a:extLst>
              </p:cNvPr>
              <p:cNvSpPr>
                <a:spLocks/>
              </p:cNvSpPr>
              <p:nvPr/>
            </p:nvSpPr>
            <p:spPr bwMode="auto">
              <a:xfrm>
                <a:off x="2082800" y="3021013"/>
                <a:ext cx="74612" cy="268288"/>
              </a:xfrm>
              <a:custGeom>
                <a:avLst/>
                <a:gdLst>
                  <a:gd name="T0" fmla="*/ 21 w 61"/>
                  <a:gd name="T1" fmla="*/ 1 h 221"/>
                  <a:gd name="T2" fmla="*/ 0 w 61"/>
                  <a:gd name="T3" fmla="*/ 221 h 221"/>
                  <a:gd name="T4" fmla="*/ 52 w 61"/>
                  <a:gd name="T5" fmla="*/ 124 h 221"/>
                  <a:gd name="T6" fmla="*/ 22 w 61"/>
                  <a:gd name="T7" fmla="*/ 0 h 221"/>
                </a:gdLst>
                <a:ahLst/>
                <a:cxnLst>
                  <a:cxn ang="0">
                    <a:pos x="T0" y="T1"/>
                  </a:cxn>
                  <a:cxn ang="0">
                    <a:pos x="T2" y="T3"/>
                  </a:cxn>
                  <a:cxn ang="0">
                    <a:pos x="T4" y="T5"/>
                  </a:cxn>
                  <a:cxn ang="0">
                    <a:pos x="T6" y="T7"/>
                  </a:cxn>
                </a:cxnLst>
                <a:rect l="0" t="0" r="r" b="b"/>
                <a:pathLst>
                  <a:path w="61" h="221">
                    <a:moveTo>
                      <a:pt x="21" y="1"/>
                    </a:moveTo>
                    <a:cubicBezTo>
                      <a:pt x="0" y="221"/>
                      <a:pt x="0" y="221"/>
                      <a:pt x="0" y="221"/>
                    </a:cubicBezTo>
                    <a:cubicBezTo>
                      <a:pt x="34" y="219"/>
                      <a:pt x="61" y="159"/>
                      <a:pt x="52" y="124"/>
                    </a:cubicBezTo>
                    <a:cubicBezTo>
                      <a:pt x="22" y="0"/>
                      <a:pt x="22" y="0"/>
                      <a:pt x="22" y="0"/>
                    </a:cubicBezTo>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6" name="Freeform 109">
                <a:extLst>
                  <a:ext uri="{FF2B5EF4-FFF2-40B4-BE49-F238E27FC236}">
                    <a16:creationId xmlns:a16="http://schemas.microsoft.com/office/drawing/2014/main" id="{6B546094-8103-462F-8A77-0F625BD3B8BE}"/>
                  </a:ext>
                </a:extLst>
              </p:cNvPr>
              <p:cNvSpPr>
                <a:spLocks/>
              </p:cNvSpPr>
              <p:nvPr/>
            </p:nvSpPr>
            <p:spPr bwMode="auto">
              <a:xfrm>
                <a:off x="2082800" y="3021013"/>
                <a:ext cx="74612" cy="268288"/>
              </a:xfrm>
              <a:custGeom>
                <a:avLst/>
                <a:gdLst>
                  <a:gd name="T0" fmla="*/ 21 w 61"/>
                  <a:gd name="T1" fmla="*/ 1 h 221"/>
                  <a:gd name="T2" fmla="*/ 0 w 61"/>
                  <a:gd name="T3" fmla="*/ 221 h 221"/>
                  <a:gd name="T4" fmla="*/ 52 w 61"/>
                  <a:gd name="T5" fmla="*/ 124 h 221"/>
                  <a:gd name="T6" fmla="*/ 22 w 61"/>
                  <a:gd name="T7" fmla="*/ 0 h 221"/>
                </a:gdLst>
                <a:ahLst/>
                <a:cxnLst>
                  <a:cxn ang="0">
                    <a:pos x="T0" y="T1"/>
                  </a:cxn>
                  <a:cxn ang="0">
                    <a:pos x="T2" y="T3"/>
                  </a:cxn>
                  <a:cxn ang="0">
                    <a:pos x="T4" y="T5"/>
                  </a:cxn>
                  <a:cxn ang="0">
                    <a:pos x="T6" y="T7"/>
                  </a:cxn>
                </a:cxnLst>
                <a:rect l="0" t="0" r="r" b="b"/>
                <a:pathLst>
                  <a:path w="61" h="221">
                    <a:moveTo>
                      <a:pt x="21" y="1"/>
                    </a:moveTo>
                    <a:cubicBezTo>
                      <a:pt x="0" y="221"/>
                      <a:pt x="0" y="221"/>
                      <a:pt x="0" y="221"/>
                    </a:cubicBezTo>
                    <a:cubicBezTo>
                      <a:pt x="34" y="219"/>
                      <a:pt x="61" y="159"/>
                      <a:pt x="52" y="124"/>
                    </a:cubicBezTo>
                    <a:cubicBezTo>
                      <a:pt x="22" y="0"/>
                      <a:pt x="22" y="0"/>
                      <a:pt x="22" y="0"/>
                    </a:cubicBezTo>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7" name="Freeform 110">
                <a:extLst>
                  <a:ext uri="{FF2B5EF4-FFF2-40B4-BE49-F238E27FC236}">
                    <a16:creationId xmlns:a16="http://schemas.microsoft.com/office/drawing/2014/main" id="{6DDCC0DB-703A-46E0-9188-6DD11E68BD3E}"/>
                  </a:ext>
                </a:extLst>
              </p:cNvPr>
              <p:cNvSpPr>
                <a:spLocks/>
              </p:cNvSpPr>
              <p:nvPr/>
            </p:nvSpPr>
            <p:spPr bwMode="auto">
              <a:xfrm>
                <a:off x="1744662" y="2938463"/>
                <a:ext cx="365125" cy="446088"/>
              </a:xfrm>
              <a:custGeom>
                <a:avLst/>
                <a:gdLst>
                  <a:gd name="T0" fmla="*/ 271 w 298"/>
                  <a:gd name="T1" fmla="*/ 367 h 367"/>
                  <a:gd name="T2" fmla="*/ 27 w 298"/>
                  <a:gd name="T3" fmla="*/ 367 h 367"/>
                  <a:gd name="T4" fmla="*/ 0 w 298"/>
                  <a:gd name="T5" fmla="*/ 70 h 367"/>
                  <a:gd name="T6" fmla="*/ 83 w 298"/>
                  <a:gd name="T7" fmla="*/ 1 h 367"/>
                  <a:gd name="T8" fmla="*/ 215 w 298"/>
                  <a:gd name="T9" fmla="*/ 0 h 367"/>
                  <a:gd name="T10" fmla="*/ 298 w 298"/>
                  <a:gd name="T11" fmla="*/ 69 h 367"/>
                  <a:gd name="T12" fmla="*/ 271 w 298"/>
                  <a:gd name="T13" fmla="*/ 367 h 367"/>
                </a:gdLst>
                <a:ahLst/>
                <a:cxnLst>
                  <a:cxn ang="0">
                    <a:pos x="T0" y="T1"/>
                  </a:cxn>
                  <a:cxn ang="0">
                    <a:pos x="T2" y="T3"/>
                  </a:cxn>
                  <a:cxn ang="0">
                    <a:pos x="T4" y="T5"/>
                  </a:cxn>
                  <a:cxn ang="0">
                    <a:pos x="T6" y="T7"/>
                  </a:cxn>
                  <a:cxn ang="0">
                    <a:pos x="T8" y="T9"/>
                  </a:cxn>
                  <a:cxn ang="0">
                    <a:pos x="T10" y="T11"/>
                  </a:cxn>
                  <a:cxn ang="0">
                    <a:pos x="T12" y="T13"/>
                  </a:cxn>
                </a:cxnLst>
                <a:rect l="0" t="0" r="r" b="b"/>
                <a:pathLst>
                  <a:path w="298" h="367">
                    <a:moveTo>
                      <a:pt x="271" y="367"/>
                    </a:moveTo>
                    <a:cubicBezTo>
                      <a:pt x="27" y="367"/>
                      <a:pt x="27" y="367"/>
                      <a:pt x="27" y="367"/>
                    </a:cubicBezTo>
                    <a:cubicBezTo>
                      <a:pt x="0" y="70"/>
                      <a:pt x="0" y="70"/>
                      <a:pt x="0" y="70"/>
                    </a:cubicBezTo>
                    <a:cubicBezTo>
                      <a:pt x="9" y="32"/>
                      <a:pt x="44" y="1"/>
                      <a:pt x="83" y="1"/>
                    </a:cubicBezTo>
                    <a:cubicBezTo>
                      <a:pt x="215" y="0"/>
                      <a:pt x="215" y="0"/>
                      <a:pt x="215" y="0"/>
                    </a:cubicBezTo>
                    <a:cubicBezTo>
                      <a:pt x="254" y="0"/>
                      <a:pt x="289" y="31"/>
                      <a:pt x="298" y="69"/>
                    </a:cubicBezTo>
                    <a:cubicBezTo>
                      <a:pt x="271" y="367"/>
                      <a:pt x="271" y="367"/>
                      <a:pt x="271" y="367"/>
                    </a:cubicBezTo>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8" name="Freeform 111">
                <a:extLst>
                  <a:ext uri="{FF2B5EF4-FFF2-40B4-BE49-F238E27FC236}">
                    <a16:creationId xmlns:a16="http://schemas.microsoft.com/office/drawing/2014/main" id="{DE0DDC45-4DA3-4EE0-B9DF-33BDABE607E4}"/>
                  </a:ext>
                </a:extLst>
              </p:cNvPr>
              <p:cNvSpPr>
                <a:spLocks/>
              </p:cNvSpPr>
              <p:nvPr/>
            </p:nvSpPr>
            <p:spPr bwMode="auto">
              <a:xfrm>
                <a:off x="1879600" y="2938463"/>
                <a:ext cx="93662" cy="195263"/>
              </a:xfrm>
              <a:custGeom>
                <a:avLst/>
                <a:gdLst>
                  <a:gd name="T0" fmla="*/ 30 w 59"/>
                  <a:gd name="T1" fmla="*/ 123 h 123"/>
                  <a:gd name="T2" fmla="*/ 0 w 59"/>
                  <a:gd name="T3" fmla="*/ 0 h 123"/>
                  <a:gd name="T4" fmla="*/ 59 w 59"/>
                  <a:gd name="T5" fmla="*/ 0 h 123"/>
                  <a:gd name="T6" fmla="*/ 30 w 59"/>
                  <a:gd name="T7" fmla="*/ 123 h 123"/>
                </a:gdLst>
                <a:ahLst/>
                <a:cxnLst>
                  <a:cxn ang="0">
                    <a:pos x="T0" y="T1"/>
                  </a:cxn>
                  <a:cxn ang="0">
                    <a:pos x="T2" y="T3"/>
                  </a:cxn>
                  <a:cxn ang="0">
                    <a:pos x="T4" y="T5"/>
                  </a:cxn>
                  <a:cxn ang="0">
                    <a:pos x="T6" y="T7"/>
                  </a:cxn>
                </a:cxnLst>
                <a:rect l="0" t="0" r="r" b="b"/>
                <a:pathLst>
                  <a:path w="59" h="123">
                    <a:moveTo>
                      <a:pt x="30" y="123"/>
                    </a:moveTo>
                    <a:lnTo>
                      <a:pt x="0" y="0"/>
                    </a:lnTo>
                    <a:lnTo>
                      <a:pt x="59" y="0"/>
                    </a:lnTo>
                    <a:lnTo>
                      <a:pt x="30" y="1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9" name="Freeform 112">
                <a:extLst>
                  <a:ext uri="{FF2B5EF4-FFF2-40B4-BE49-F238E27FC236}">
                    <a16:creationId xmlns:a16="http://schemas.microsoft.com/office/drawing/2014/main" id="{95FEB48C-2ADB-47C8-BB88-0EA89DB43A27}"/>
                  </a:ext>
                </a:extLst>
              </p:cNvPr>
              <p:cNvSpPr>
                <a:spLocks/>
              </p:cNvSpPr>
              <p:nvPr/>
            </p:nvSpPr>
            <p:spPr bwMode="auto">
              <a:xfrm>
                <a:off x="1778000" y="3384551"/>
                <a:ext cx="298450" cy="560388"/>
              </a:xfrm>
              <a:custGeom>
                <a:avLst/>
                <a:gdLst>
                  <a:gd name="T0" fmla="*/ 24 w 243"/>
                  <a:gd name="T1" fmla="*/ 459 h 459"/>
                  <a:gd name="T2" fmla="*/ 80 w 243"/>
                  <a:gd name="T3" fmla="*/ 459 h 459"/>
                  <a:gd name="T4" fmla="*/ 86 w 243"/>
                  <a:gd name="T5" fmla="*/ 240 h 459"/>
                  <a:gd name="T6" fmla="*/ 110 w 243"/>
                  <a:gd name="T7" fmla="*/ 114 h 459"/>
                  <a:gd name="T8" fmla="*/ 121 w 243"/>
                  <a:gd name="T9" fmla="*/ 110 h 459"/>
                  <a:gd name="T10" fmla="*/ 134 w 243"/>
                  <a:gd name="T11" fmla="*/ 113 h 459"/>
                  <a:gd name="T12" fmla="*/ 157 w 243"/>
                  <a:gd name="T13" fmla="*/ 240 h 459"/>
                  <a:gd name="T14" fmla="*/ 163 w 243"/>
                  <a:gd name="T15" fmla="*/ 459 h 459"/>
                  <a:gd name="T16" fmla="*/ 218 w 243"/>
                  <a:gd name="T17" fmla="*/ 459 h 459"/>
                  <a:gd name="T18" fmla="*/ 241 w 243"/>
                  <a:gd name="T19" fmla="*/ 243 h 459"/>
                  <a:gd name="T20" fmla="*/ 243 w 243"/>
                  <a:gd name="T21" fmla="*/ 0 h 459"/>
                  <a:gd name="T22" fmla="*/ 0 w 243"/>
                  <a:gd name="T23" fmla="*/ 0 h 459"/>
                  <a:gd name="T24" fmla="*/ 2 w 243"/>
                  <a:gd name="T25" fmla="*/ 243 h 459"/>
                  <a:gd name="T26" fmla="*/ 24 w 243"/>
                  <a:gd name="T27" fmla="*/ 459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3" h="459">
                    <a:moveTo>
                      <a:pt x="24" y="459"/>
                    </a:moveTo>
                    <a:cubicBezTo>
                      <a:pt x="80" y="459"/>
                      <a:pt x="80" y="459"/>
                      <a:pt x="80" y="459"/>
                    </a:cubicBezTo>
                    <a:cubicBezTo>
                      <a:pt x="86" y="240"/>
                      <a:pt x="86" y="240"/>
                      <a:pt x="86" y="240"/>
                    </a:cubicBezTo>
                    <a:cubicBezTo>
                      <a:pt x="110" y="114"/>
                      <a:pt x="110" y="114"/>
                      <a:pt x="110" y="114"/>
                    </a:cubicBezTo>
                    <a:cubicBezTo>
                      <a:pt x="117" y="111"/>
                      <a:pt x="119" y="110"/>
                      <a:pt x="121" y="110"/>
                    </a:cubicBezTo>
                    <a:cubicBezTo>
                      <a:pt x="123" y="110"/>
                      <a:pt x="125" y="111"/>
                      <a:pt x="134" y="113"/>
                    </a:cubicBezTo>
                    <a:cubicBezTo>
                      <a:pt x="157" y="240"/>
                      <a:pt x="157" y="240"/>
                      <a:pt x="157" y="240"/>
                    </a:cubicBezTo>
                    <a:cubicBezTo>
                      <a:pt x="163" y="459"/>
                      <a:pt x="163" y="459"/>
                      <a:pt x="163" y="459"/>
                    </a:cubicBezTo>
                    <a:cubicBezTo>
                      <a:pt x="218" y="459"/>
                      <a:pt x="218" y="459"/>
                      <a:pt x="218" y="459"/>
                    </a:cubicBezTo>
                    <a:cubicBezTo>
                      <a:pt x="241" y="243"/>
                      <a:pt x="241" y="243"/>
                      <a:pt x="241" y="243"/>
                    </a:cubicBezTo>
                    <a:cubicBezTo>
                      <a:pt x="243" y="0"/>
                      <a:pt x="243" y="0"/>
                      <a:pt x="243" y="0"/>
                    </a:cubicBezTo>
                    <a:cubicBezTo>
                      <a:pt x="0" y="0"/>
                      <a:pt x="0" y="0"/>
                      <a:pt x="0" y="0"/>
                    </a:cubicBezTo>
                    <a:cubicBezTo>
                      <a:pt x="2" y="243"/>
                      <a:pt x="2" y="243"/>
                      <a:pt x="2" y="243"/>
                    </a:cubicBezTo>
                    <a:lnTo>
                      <a:pt x="24" y="459"/>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0" name="Freeform 113">
                <a:extLst>
                  <a:ext uri="{FF2B5EF4-FFF2-40B4-BE49-F238E27FC236}">
                    <a16:creationId xmlns:a16="http://schemas.microsoft.com/office/drawing/2014/main" id="{3EEE5C65-8B3A-4A0D-BF50-5150962C87DA}"/>
                  </a:ext>
                </a:extLst>
              </p:cNvPr>
              <p:cNvSpPr>
                <a:spLocks/>
              </p:cNvSpPr>
              <p:nvPr/>
            </p:nvSpPr>
            <p:spPr bwMode="auto">
              <a:xfrm>
                <a:off x="1863725" y="3519488"/>
                <a:ext cx="61912" cy="425450"/>
              </a:xfrm>
              <a:custGeom>
                <a:avLst/>
                <a:gdLst>
                  <a:gd name="T0" fmla="*/ 51 w 51"/>
                  <a:gd name="T1" fmla="*/ 0 h 349"/>
                  <a:gd name="T2" fmla="*/ 42 w 51"/>
                  <a:gd name="T3" fmla="*/ 0 h 349"/>
                  <a:gd name="T4" fmla="*/ 24 w 51"/>
                  <a:gd name="T5" fmla="*/ 4 h 349"/>
                  <a:gd name="T6" fmla="*/ 0 w 51"/>
                  <a:gd name="T7" fmla="*/ 130 h 349"/>
                  <a:gd name="T8" fmla="*/ 11 w 51"/>
                  <a:gd name="T9" fmla="*/ 349 h 349"/>
                  <a:gd name="T10" fmla="*/ 17 w 51"/>
                  <a:gd name="T11" fmla="*/ 130 h 349"/>
                  <a:gd name="T12" fmla="*/ 41 w 51"/>
                  <a:gd name="T13" fmla="*/ 4 h 349"/>
                  <a:gd name="T14" fmla="*/ 51 w 51"/>
                  <a:gd name="T15" fmla="*/ 0 h 3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49">
                    <a:moveTo>
                      <a:pt x="51" y="0"/>
                    </a:moveTo>
                    <a:cubicBezTo>
                      <a:pt x="49" y="0"/>
                      <a:pt x="45" y="0"/>
                      <a:pt x="42" y="0"/>
                    </a:cubicBezTo>
                    <a:cubicBezTo>
                      <a:pt x="35" y="1"/>
                      <a:pt x="31" y="0"/>
                      <a:pt x="24" y="4"/>
                    </a:cubicBezTo>
                    <a:cubicBezTo>
                      <a:pt x="0" y="130"/>
                      <a:pt x="0" y="130"/>
                      <a:pt x="0" y="130"/>
                    </a:cubicBezTo>
                    <a:cubicBezTo>
                      <a:pt x="11" y="349"/>
                      <a:pt x="11" y="349"/>
                      <a:pt x="11" y="349"/>
                    </a:cubicBezTo>
                    <a:cubicBezTo>
                      <a:pt x="17" y="130"/>
                      <a:pt x="17" y="130"/>
                      <a:pt x="17" y="130"/>
                    </a:cubicBezTo>
                    <a:cubicBezTo>
                      <a:pt x="41" y="4"/>
                      <a:pt x="41" y="4"/>
                      <a:pt x="41" y="4"/>
                    </a:cubicBezTo>
                    <a:cubicBezTo>
                      <a:pt x="45" y="2"/>
                      <a:pt x="47" y="1"/>
                      <a:pt x="51" y="0"/>
                    </a:cubicBezTo>
                    <a:close/>
                  </a:path>
                </a:pathLst>
              </a:custGeom>
              <a:solidFill>
                <a:srgbClr val="4078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1" name="Freeform 114">
                <a:extLst>
                  <a:ext uri="{FF2B5EF4-FFF2-40B4-BE49-F238E27FC236}">
                    <a16:creationId xmlns:a16="http://schemas.microsoft.com/office/drawing/2014/main" id="{6BDE3048-525F-4A1D-A80B-E4C703AAF38C}"/>
                  </a:ext>
                </a:extLst>
              </p:cNvPr>
              <p:cNvSpPr>
                <a:spLocks/>
              </p:cNvSpPr>
              <p:nvPr/>
            </p:nvSpPr>
            <p:spPr bwMode="auto">
              <a:xfrm>
                <a:off x="2046287" y="3384551"/>
                <a:ext cx="30162" cy="560388"/>
              </a:xfrm>
              <a:custGeom>
                <a:avLst/>
                <a:gdLst>
                  <a:gd name="T0" fmla="*/ 4 w 19"/>
                  <a:gd name="T1" fmla="*/ 0 h 353"/>
                  <a:gd name="T2" fmla="*/ 3 w 19"/>
                  <a:gd name="T3" fmla="*/ 187 h 353"/>
                  <a:gd name="T4" fmla="*/ 0 w 19"/>
                  <a:gd name="T5" fmla="*/ 353 h 353"/>
                  <a:gd name="T6" fmla="*/ 17 w 19"/>
                  <a:gd name="T7" fmla="*/ 187 h 353"/>
                  <a:gd name="T8" fmla="*/ 19 w 19"/>
                  <a:gd name="T9" fmla="*/ 0 h 353"/>
                  <a:gd name="T10" fmla="*/ 4 w 19"/>
                  <a:gd name="T11" fmla="*/ 0 h 353"/>
                </a:gdLst>
                <a:ahLst/>
                <a:cxnLst>
                  <a:cxn ang="0">
                    <a:pos x="T0" y="T1"/>
                  </a:cxn>
                  <a:cxn ang="0">
                    <a:pos x="T2" y="T3"/>
                  </a:cxn>
                  <a:cxn ang="0">
                    <a:pos x="T4" y="T5"/>
                  </a:cxn>
                  <a:cxn ang="0">
                    <a:pos x="T6" y="T7"/>
                  </a:cxn>
                  <a:cxn ang="0">
                    <a:pos x="T8" y="T9"/>
                  </a:cxn>
                  <a:cxn ang="0">
                    <a:pos x="T10" y="T11"/>
                  </a:cxn>
                </a:cxnLst>
                <a:rect l="0" t="0" r="r" b="b"/>
                <a:pathLst>
                  <a:path w="19" h="353">
                    <a:moveTo>
                      <a:pt x="4" y="0"/>
                    </a:moveTo>
                    <a:lnTo>
                      <a:pt x="3" y="187"/>
                    </a:lnTo>
                    <a:lnTo>
                      <a:pt x="0" y="353"/>
                    </a:lnTo>
                    <a:lnTo>
                      <a:pt x="17" y="187"/>
                    </a:lnTo>
                    <a:lnTo>
                      <a:pt x="19" y="0"/>
                    </a:lnTo>
                    <a:lnTo>
                      <a:pt x="4" y="0"/>
                    </a:lnTo>
                    <a:close/>
                  </a:path>
                </a:pathLst>
              </a:custGeom>
              <a:solidFill>
                <a:srgbClr val="4078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2" name="Freeform 115">
                <a:extLst>
                  <a:ext uri="{FF2B5EF4-FFF2-40B4-BE49-F238E27FC236}">
                    <a16:creationId xmlns:a16="http://schemas.microsoft.com/office/drawing/2014/main" id="{EFFAFFBC-AC28-4630-A891-E58DB3964A25}"/>
                  </a:ext>
                </a:extLst>
              </p:cNvPr>
              <p:cNvSpPr>
                <a:spLocks/>
              </p:cNvSpPr>
              <p:nvPr/>
            </p:nvSpPr>
            <p:spPr bwMode="auto">
              <a:xfrm>
                <a:off x="1927225" y="3517901"/>
                <a:ext cx="63500" cy="427038"/>
              </a:xfrm>
              <a:custGeom>
                <a:avLst/>
                <a:gdLst>
                  <a:gd name="T0" fmla="*/ 0 w 52"/>
                  <a:gd name="T1" fmla="*/ 1 h 350"/>
                  <a:gd name="T2" fmla="*/ 9 w 52"/>
                  <a:gd name="T3" fmla="*/ 0 h 350"/>
                  <a:gd name="T4" fmla="*/ 26 w 52"/>
                  <a:gd name="T5" fmla="*/ 4 h 350"/>
                  <a:gd name="T6" fmla="*/ 52 w 52"/>
                  <a:gd name="T7" fmla="*/ 131 h 350"/>
                  <a:gd name="T8" fmla="*/ 41 w 52"/>
                  <a:gd name="T9" fmla="*/ 350 h 350"/>
                  <a:gd name="T10" fmla="*/ 35 w 52"/>
                  <a:gd name="T11" fmla="*/ 131 h 350"/>
                  <a:gd name="T12" fmla="*/ 13 w 52"/>
                  <a:gd name="T13" fmla="*/ 4 h 350"/>
                  <a:gd name="T14" fmla="*/ 0 w 52"/>
                  <a:gd name="T15" fmla="*/ 1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50">
                    <a:moveTo>
                      <a:pt x="0" y="1"/>
                    </a:moveTo>
                    <a:cubicBezTo>
                      <a:pt x="3" y="1"/>
                      <a:pt x="6" y="0"/>
                      <a:pt x="9" y="0"/>
                    </a:cubicBezTo>
                    <a:cubicBezTo>
                      <a:pt x="16" y="0"/>
                      <a:pt x="20" y="1"/>
                      <a:pt x="26" y="4"/>
                    </a:cubicBezTo>
                    <a:cubicBezTo>
                      <a:pt x="52" y="131"/>
                      <a:pt x="52" y="131"/>
                      <a:pt x="52" y="131"/>
                    </a:cubicBezTo>
                    <a:cubicBezTo>
                      <a:pt x="41" y="350"/>
                      <a:pt x="41" y="350"/>
                      <a:pt x="41" y="350"/>
                    </a:cubicBezTo>
                    <a:cubicBezTo>
                      <a:pt x="35" y="131"/>
                      <a:pt x="35" y="131"/>
                      <a:pt x="35" y="131"/>
                    </a:cubicBezTo>
                    <a:cubicBezTo>
                      <a:pt x="13" y="4"/>
                      <a:pt x="13" y="4"/>
                      <a:pt x="13" y="4"/>
                    </a:cubicBezTo>
                    <a:cubicBezTo>
                      <a:pt x="8" y="2"/>
                      <a:pt x="5" y="2"/>
                      <a:pt x="0" y="1"/>
                    </a:cubicBezTo>
                    <a:close/>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3" name="Freeform 116">
                <a:extLst>
                  <a:ext uri="{FF2B5EF4-FFF2-40B4-BE49-F238E27FC236}">
                    <a16:creationId xmlns:a16="http://schemas.microsoft.com/office/drawing/2014/main" id="{AC3B4B1E-6D02-4EBA-A141-29B10C88CDA3}"/>
                  </a:ext>
                </a:extLst>
              </p:cNvPr>
              <p:cNvSpPr>
                <a:spLocks/>
              </p:cNvSpPr>
              <p:nvPr/>
            </p:nvSpPr>
            <p:spPr bwMode="auto">
              <a:xfrm>
                <a:off x="1776412" y="3384551"/>
                <a:ext cx="31750" cy="560388"/>
              </a:xfrm>
              <a:custGeom>
                <a:avLst/>
                <a:gdLst>
                  <a:gd name="T0" fmla="*/ 15 w 20"/>
                  <a:gd name="T1" fmla="*/ 0 h 353"/>
                  <a:gd name="T2" fmla="*/ 17 w 20"/>
                  <a:gd name="T3" fmla="*/ 187 h 353"/>
                  <a:gd name="T4" fmla="*/ 20 w 20"/>
                  <a:gd name="T5" fmla="*/ 353 h 353"/>
                  <a:gd name="T6" fmla="*/ 3 w 20"/>
                  <a:gd name="T7" fmla="*/ 187 h 353"/>
                  <a:gd name="T8" fmla="*/ 0 w 20"/>
                  <a:gd name="T9" fmla="*/ 0 h 353"/>
                  <a:gd name="T10" fmla="*/ 15 w 20"/>
                  <a:gd name="T11" fmla="*/ 0 h 353"/>
                </a:gdLst>
                <a:ahLst/>
                <a:cxnLst>
                  <a:cxn ang="0">
                    <a:pos x="T0" y="T1"/>
                  </a:cxn>
                  <a:cxn ang="0">
                    <a:pos x="T2" y="T3"/>
                  </a:cxn>
                  <a:cxn ang="0">
                    <a:pos x="T4" y="T5"/>
                  </a:cxn>
                  <a:cxn ang="0">
                    <a:pos x="T6" y="T7"/>
                  </a:cxn>
                  <a:cxn ang="0">
                    <a:pos x="T8" y="T9"/>
                  </a:cxn>
                  <a:cxn ang="0">
                    <a:pos x="T10" y="T11"/>
                  </a:cxn>
                </a:cxnLst>
                <a:rect l="0" t="0" r="r" b="b"/>
                <a:pathLst>
                  <a:path w="20" h="353">
                    <a:moveTo>
                      <a:pt x="15" y="0"/>
                    </a:moveTo>
                    <a:lnTo>
                      <a:pt x="17" y="187"/>
                    </a:lnTo>
                    <a:lnTo>
                      <a:pt x="20" y="353"/>
                    </a:lnTo>
                    <a:lnTo>
                      <a:pt x="3" y="187"/>
                    </a:lnTo>
                    <a:lnTo>
                      <a:pt x="0" y="0"/>
                    </a:lnTo>
                    <a:lnTo>
                      <a:pt x="15" y="0"/>
                    </a:lnTo>
                    <a:close/>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4" name="Freeform 117">
                <a:extLst>
                  <a:ext uri="{FF2B5EF4-FFF2-40B4-BE49-F238E27FC236}">
                    <a16:creationId xmlns:a16="http://schemas.microsoft.com/office/drawing/2014/main" id="{5E82E9B5-B4B2-4106-92E3-B87694C220BD}"/>
                  </a:ext>
                </a:extLst>
              </p:cNvPr>
              <p:cNvSpPr>
                <a:spLocks/>
              </p:cNvSpPr>
              <p:nvPr/>
            </p:nvSpPr>
            <p:spPr bwMode="auto">
              <a:xfrm>
                <a:off x="1981200" y="3043238"/>
                <a:ext cx="84137" cy="90488"/>
              </a:xfrm>
              <a:custGeom>
                <a:avLst/>
                <a:gdLst>
                  <a:gd name="T0" fmla="*/ 66 w 69"/>
                  <a:gd name="T1" fmla="*/ 11 h 74"/>
                  <a:gd name="T2" fmla="*/ 35 w 69"/>
                  <a:gd name="T3" fmla="*/ 0 h 74"/>
                  <a:gd name="T4" fmla="*/ 3 w 69"/>
                  <a:gd name="T5" fmla="*/ 11 h 74"/>
                  <a:gd name="T6" fmla="*/ 35 w 69"/>
                  <a:gd name="T7" fmla="*/ 74 h 74"/>
                  <a:gd name="T8" fmla="*/ 66 w 69"/>
                  <a:gd name="T9" fmla="*/ 11 h 74"/>
                </a:gdLst>
                <a:ahLst/>
                <a:cxnLst>
                  <a:cxn ang="0">
                    <a:pos x="T0" y="T1"/>
                  </a:cxn>
                  <a:cxn ang="0">
                    <a:pos x="T2" y="T3"/>
                  </a:cxn>
                  <a:cxn ang="0">
                    <a:pos x="T4" y="T5"/>
                  </a:cxn>
                  <a:cxn ang="0">
                    <a:pos x="T6" y="T7"/>
                  </a:cxn>
                  <a:cxn ang="0">
                    <a:pos x="T8" y="T9"/>
                  </a:cxn>
                </a:cxnLst>
                <a:rect l="0" t="0" r="r" b="b"/>
                <a:pathLst>
                  <a:path w="69" h="74">
                    <a:moveTo>
                      <a:pt x="66" y="11"/>
                    </a:moveTo>
                    <a:cubicBezTo>
                      <a:pt x="40" y="10"/>
                      <a:pt x="35" y="0"/>
                      <a:pt x="35" y="0"/>
                    </a:cubicBezTo>
                    <a:cubicBezTo>
                      <a:pt x="35" y="0"/>
                      <a:pt x="30" y="10"/>
                      <a:pt x="3" y="11"/>
                    </a:cubicBezTo>
                    <a:cubicBezTo>
                      <a:pt x="3" y="11"/>
                      <a:pt x="0" y="57"/>
                      <a:pt x="35" y="74"/>
                    </a:cubicBezTo>
                    <a:cubicBezTo>
                      <a:pt x="69" y="57"/>
                      <a:pt x="66" y="11"/>
                      <a:pt x="66" y="11"/>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5" name="Freeform 118">
                <a:extLst>
                  <a:ext uri="{FF2B5EF4-FFF2-40B4-BE49-F238E27FC236}">
                    <a16:creationId xmlns:a16="http://schemas.microsoft.com/office/drawing/2014/main" id="{0E1A723F-402F-4B99-95FE-C90F9E9523C8}"/>
                  </a:ext>
                </a:extLst>
              </p:cNvPr>
              <p:cNvSpPr>
                <a:spLocks noEditPoints="1"/>
              </p:cNvSpPr>
              <p:nvPr/>
            </p:nvSpPr>
            <p:spPr bwMode="auto">
              <a:xfrm>
                <a:off x="2024062" y="3128963"/>
                <a:ext cx="6350" cy="4763"/>
              </a:xfrm>
              <a:custGeom>
                <a:avLst/>
                <a:gdLst>
                  <a:gd name="T0" fmla="*/ 0 w 6"/>
                  <a:gd name="T1" fmla="*/ 4 h 4"/>
                  <a:gd name="T2" fmla="*/ 0 w 6"/>
                  <a:gd name="T3" fmla="*/ 4 h 4"/>
                  <a:gd name="T4" fmla="*/ 0 w 6"/>
                  <a:gd name="T5" fmla="*/ 4 h 4"/>
                  <a:gd name="T6" fmla="*/ 0 w 6"/>
                  <a:gd name="T7" fmla="*/ 3 h 4"/>
                  <a:gd name="T8" fmla="*/ 0 w 6"/>
                  <a:gd name="T9" fmla="*/ 4 h 4"/>
                  <a:gd name="T10" fmla="*/ 0 w 6"/>
                  <a:gd name="T11" fmla="*/ 3 h 4"/>
                  <a:gd name="T12" fmla="*/ 1 w 6"/>
                  <a:gd name="T13" fmla="*/ 3 h 4"/>
                  <a:gd name="T14" fmla="*/ 0 w 6"/>
                  <a:gd name="T15" fmla="*/ 3 h 4"/>
                  <a:gd name="T16" fmla="*/ 1 w 6"/>
                  <a:gd name="T17" fmla="*/ 3 h 4"/>
                  <a:gd name="T18" fmla="*/ 1 w 6"/>
                  <a:gd name="T19" fmla="*/ 3 h 4"/>
                  <a:gd name="T20" fmla="*/ 1 w 6"/>
                  <a:gd name="T21" fmla="*/ 3 h 4"/>
                  <a:gd name="T22" fmla="*/ 1 w 6"/>
                  <a:gd name="T23" fmla="*/ 3 h 4"/>
                  <a:gd name="T24" fmla="*/ 2 w 6"/>
                  <a:gd name="T25" fmla="*/ 3 h 4"/>
                  <a:gd name="T26" fmla="*/ 1 w 6"/>
                  <a:gd name="T27" fmla="*/ 3 h 4"/>
                  <a:gd name="T28" fmla="*/ 2 w 6"/>
                  <a:gd name="T29" fmla="*/ 3 h 4"/>
                  <a:gd name="T30" fmla="*/ 2 w 6"/>
                  <a:gd name="T31" fmla="*/ 3 h 4"/>
                  <a:gd name="T32" fmla="*/ 2 w 6"/>
                  <a:gd name="T33" fmla="*/ 3 h 4"/>
                  <a:gd name="T34" fmla="*/ 2 w 6"/>
                  <a:gd name="T35" fmla="*/ 3 h 4"/>
                  <a:gd name="T36" fmla="*/ 3 w 6"/>
                  <a:gd name="T37" fmla="*/ 2 h 4"/>
                  <a:gd name="T38" fmla="*/ 2 w 6"/>
                  <a:gd name="T39" fmla="*/ 3 h 4"/>
                  <a:gd name="T40" fmla="*/ 3 w 6"/>
                  <a:gd name="T41" fmla="*/ 2 h 4"/>
                  <a:gd name="T42" fmla="*/ 3 w 6"/>
                  <a:gd name="T43" fmla="*/ 2 h 4"/>
                  <a:gd name="T44" fmla="*/ 3 w 6"/>
                  <a:gd name="T45" fmla="*/ 2 h 4"/>
                  <a:gd name="T46" fmla="*/ 3 w 6"/>
                  <a:gd name="T47" fmla="*/ 2 h 4"/>
                  <a:gd name="T48" fmla="*/ 3 w 6"/>
                  <a:gd name="T49" fmla="*/ 2 h 4"/>
                  <a:gd name="T50" fmla="*/ 3 w 6"/>
                  <a:gd name="T51" fmla="*/ 2 h 4"/>
                  <a:gd name="T52" fmla="*/ 3 w 6"/>
                  <a:gd name="T53" fmla="*/ 2 h 4"/>
                  <a:gd name="T54" fmla="*/ 4 w 6"/>
                  <a:gd name="T55" fmla="*/ 2 h 4"/>
                  <a:gd name="T56" fmla="*/ 3 w 6"/>
                  <a:gd name="T57" fmla="*/ 2 h 4"/>
                  <a:gd name="T58" fmla="*/ 4 w 6"/>
                  <a:gd name="T59" fmla="*/ 2 h 4"/>
                  <a:gd name="T60" fmla="*/ 4 w 6"/>
                  <a:gd name="T61" fmla="*/ 1 h 4"/>
                  <a:gd name="T62" fmla="*/ 4 w 6"/>
                  <a:gd name="T63" fmla="*/ 1 h 4"/>
                  <a:gd name="T64" fmla="*/ 4 w 6"/>
                  <a:gd name="T65" fmla="*/ 1 h 4"/>
                  <a:gd name="T66" fmla="*/ 5 w 6"/>
                  <a:gd name="T67" fmla="*/ 1 h 4"/>
                  <a:gd name="T68" fmla="*/ 4 w 6"/>
                  <a:gd name="T69" fmla="*/ 1 h 4"/>
                  <a:gd name="T70" fmla="*/ 5 w 6"/>
                  <a:gd name="T71" fmla="*/ 1 h 4"/>
                  <a:gd name="T72" fmla="*/ 5 w 6"/>
                  <a:gd name="T73" fmla="*/ 1 h 4"/>
                  <a:gd name="T74" fmla="*/ 5 w 6"/>
                  <a:gd name="T75" fmla="*/ 1 h 4"/>
                  <a:gd name="T76" fmla="*/ 5 w 6"/>
                  <a:gd name="T77" fmla="*/ 1 h 4"/>
                  <a:gd name="T78" fmla="*/ 5 w 6"/>
                  <a:gd name="T79" fmla="*/ 1 h 4"/>
                  <a:gd name="T80" fmla="*/ 5 w 6"/>
                  <a:gd name="T81" fmla="*/ 1 h 4"/>
                  <a:gd name="T82" fmla="*/ 5 w 6"/>
                  <a:gd name="T83" fmla="*/ 1 h 4"/>
                  <a:gd name="T84" fmla="*/ 6 w 6"/>
                  <a:gd name="T85" fmla="*/ 0 h 4"/>
                  <a:gd name="T86" fmla="*/ 5 w 6"/>
                  <a:gd name="T87" fmla="*/ 1 h 4"/>
                  <a:gd name="T88" fmla="*/ 6 w 6"/>
                  <a:gd name="T89" fmla="*/ 0 h 4"/>
                  <a:gd name="T90" fmla="*/ 6 w 6"/>
                  <a:gd name="T91" fmla="*/ 0 h 4"/>
                  <a:gd name="T92" fmla="*/ 6 w 6"/>
                  <a:gd name="T93" fmla="*/ 0 h 4"/>
                  <a:gd name="T94" fmla="*/ 6 w 6"/>
                  <a:gd name="T9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 h="4">
                    <a:moveTo>
                      <a:pt x="0" y="4"/>
                    </a:moveTo>
                    <a:cubicBezTo>
                      <a:pt x="0" y="4"/>
                      <a:pt x="0" y="4"/>
                      <a:pt x="0" y="4"/>
                    </a:cubicBezTo>
                    <a:cubicBezTo>
                      <a:pt x="0" y="4"/>
                      <a:pt x="0" y="4"/>
                      <a:pt x="0" y="4"/>
                    </a:cubicBezTo>
                    <a:moveTo>
                      <a:pt x="0" y="3"/>
                    </a:moveTo>
                    <a:cubicBezTo>
                      <a:pt x="0" y="4"/>
                      <a:pt x="0" y="4"/>
                      <a:pt x="0" y="4"/>
                    </a:cubicBezTo>
                    <a:cubicBezTo>
                      <a:pt x="0" y="4"/>
                      <a:pt x="0" y="4"/>
                      <a:pt x="0" y="3"/>
                    </a:cubicBezTo>
                    <a:moveTo>
                      <a:pt x="1" y="3"/>
                    </a:moveTo>
                    <a:cubicBezTo>
                      <a:pt x="1" y="3"/>
                      <a:pt x="1" y="3"/>
                      <a:pt x="0" y="3"/>
                    </a:cubicBezTo>
                    <a:cubicBezTo>
                      <a:pt x="1" y="3"/>
                      <a:pt x="1" y="3"/>
                      <a:pt x="1" y="3"/>
                    </a:cubicBezTo>
                    <a:moveTo>
                      <a:pt x="1" y="3"/>
                    </a:moveTo>
                    <a:cubicBezTo>
                      <a:pt x="1" y="3"/>
                      <a:pt x="1" y="3"/>
                      <a:pt x="1" y="3"/>
                    </a:cubicBezTo>
                    <a:cubicBezTo>
                      <a:pt x="1" y="3"/>
                      <a:pt x="1" y="3"/>
                      <a:pt x="1" y="3"/>
                    </a:cubicBezTo>
                    <a:moveTo>
                      <a:pt x="2" y="3"/>
                    </a:moveTo>
                    <a:cubicBezTo>
                      <a:pt x="1" y="3"/>
                      <a:pt x="1" y="3"/>
                      <a:pt x="1" y="3"/>
                    </a:cubicBezTo>
                    <a:cubicBezTo>
                      <a:pt x="1" y="3"/>
                      <a:pt x="1" y="3"/>
                      <a:pt x="2" y="3"/>
                    </a:cubicBezTo>
                    <a:moveTo>
                      <a:pt x="2" y="3"/>
                    </a:moveTo>
                    <a:cubicBezTo>
                      <a:pt x="2" y="3"/>
                      <a:pt x="2" y="3"/>
                      <a:pt x="2" y="3"/>
                    </a:cubicBezTo>
                    <a:cubicBezTo>
                      <a:pt x="2" y="3"/>
                      <a:pt x="2" y="3"/>
                      <a:pt x="2" y="3"/>
                    </a:cubicBezTo>
                    <a:moveTo>
                      <a:pt x="3" y="2"/>
                    </a:moveTo>
                    <a:cubicBezTo>
                      <a:pt x="2" y="2"/>
                      <a:pt x="2" y="2"/>
                      <a:pt x="2" y="3"/>
                    </a:cubicBezTo>
                    <a:cubicBezTo>
                      <a:pt x="2" y="2"/>
                      <a:pt x="2" y="2"/>
                      <a:pt x="3" y="2"/>
                    </a:cubicBezTo>
                    <a:moveTo>
                      <a:pt x="3" y="2"/>
                    </a:moveTo>
                    <a:cubicBezTo>
                      <a:pt x="3" y="2"/>
                      <a:pt x="3" y="2"/>
                      <a:pt x="3" y="2"/>
                    </a:cubicBezTo>
                    <a:cubicBezTo>
                      <a:pt x="3" y="2"/>
                      <a:pt x="3" y="2"/>
                      <a:pt x="3" y="2"/>
                    </a:cubicBezTo>
                    <a:moveTo>
                      <a:pt x="3" y="2"/>
                    </a:moveTo>
                    <a:cubicBezTo>
                      <a:pt x="3" y="2"/>
                      <a:pt x="3" y="2"/>
                      <a:pt x="3" y="2"/>
                    </a:cubicBezTo>
                    <a:cubicBezTo>
                      <a:pt x="3" y="2"/>
                      <a:pt x="3" y="2"/>
                      <a:pt x="3" y="2"/>
                    </a:cubicBezTo>
                    <a:moveTo>
                      <a:pt x="4" y="2"/>
                    </a:moveTo>
                    <a:cubicBezTo>
                      <a:pt x="4" y="2"/>
                      <a:pt x="4" y="2"/>
                      <a:pt x="3" y="2"/>
                    </a:cubicBezTo>
                    <a:cubicBezTo>
                      <a:pt x="4" y="2"/>
                      <a:pt x="4" y="2"/>
                      <a:pt x="4" y="2"/>
                    </a:cubicBezTo>
                    <a:moveTo>
                      <a:pt x="4" y="1"/>
                    </a:moveTo>
                    <a:cubicBezTo>
                      <a:pt x="4" y="1"/>
                      <a:pt x="4" y="1"/>
                      <a:pt x="4" y="1"/>
                    </a:cubicBezTo>
                    <a:cubicBezTo>
                      <a:pt x="4" y="1"/>
                      <a:pt x="4" y="1"/>
                      <a:pt x="4" y="1"/>
                    </a:cubicBezTo>
                    <a:moveTo>
                      <a:pt x="5" y="1"/>
                    </a:moveTo>
                    <a:cubicBezTo>
                      <a:pt x="4" y="1"/>
                      <a:pt x="4" y="1"/>
                      <a:pt x="4" y="1"/>
                    </a:cubicBezTo>
                    <a:cubicBezTo>
                      <a:pt x="4" y="1"/>
                      <a:pt x="4" y="1"/>
                      <a:pt x="5" y="1"/>
                    </a:cubicBezTo>
                    <a:moveTo>
                      <a:pt x="5" y="1"/>
                    </a:moveTo>
                    <a:cubicBezTo>
                      <a:pt x="5" y="1"/>
                      <a:pt x="5" y="1"/>
                      <a:pt x="5" y="1"/>
                    </a:cubicBezTo>
                    <a:cubicBezTo>
                      <a:pt x="5" y="1"/>
                      <a:pt x="5" y="1"/>
                      <a:pt x="5" y="1"/>
                    </a:cubicBezTo>
                    <a:moveTo>
                      <a:pt x="5" y="1"/>
                    </a:moveTo>
                    <a:cubicBezTo>
                      <a:pt x="5" y="1"/>
                      <a:pt x="5" y="1"/>
                      <a:pt x="5" y="1"/>
                    </a:cubicBezTo>
                    <a:cubicBezTo>
                      <a:pt x="5" y="1"/>
                      <a:pt x="5" y="1"/>
                      <a:pt x="5" y="1"/>
                    </a:cubicBezTo>
                    <a:moveTo>
                      <a:pt x="6" y="0"/>
                    </a:moveTo>
                    <a:cubicBezTo>
                      <a:pt x="5" y="0"/>
                      <a:pt x="5" y="0"/>
                      <a:pt x="5" y="1"/>
                    </a:cubicBezTo>
                    <a:cubicBezTo>
                      <a:pt x="5" y="0"/>
                      <a:pt x="5" y="0"/>
                      <a:pt x="6" y="0"/>
                    </a:cubicBezTo>
                    <a:moveTo>
                      <a:pt x="6" y="0"/>
                    </a:moveTo>
                    <a:cubicBezTo>
                      <a:pt x="6" y="0"/>
                      <a:pt x="6" y="0"/>
                      <a:pt x="6" y="0"/>
                    </a:cubicBezTo>
                    <a:cubicBezTo>
                      <a:pt x="6" y="0"/>
                      <a:pt x="6" y="0"/>
                      <a:pt x="6" y="0"/>
                    </a:cubicBezTo>
                  </a:path>
                </a:pathLst>
              </a:custGeom>
              <a:solidFill>
                <a:srgbClr val="336F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6" name="Freeform 119">
                <a:extLst>
                  <a:ext uri="{FF2B5EF4-FFF2-40B4-BE49-F238E27FC236}">
                    <a16:creationId xmlns:a16="http://schemas.microsoft.com/office/drawing/2014/main" id="{4624A37F-2DB2-4942-BB87-40756BB75C13}"/>
                  </a:ext>
                </a:extLst>
              </p:cNvPr>
              <p:cNvSpPr>
                <a:spLocks/>
              </p:cNvSpPr>
              <p:nvPr/>
            </p:nvSpPr>
            <p:spPr bwMode="auto">
              <a:xfrm>
                <a:off x="1984375" y="3057526"/>
                <a:ext cx="69850" cy="76200"/>
              </a:xfrm>
              <a:custGeom>
                <a:avLst/>
                <a:gdLst>
                  <a:gd name="T0" fmla="*/ 0 w 57"/>
                  <a:gd name="T1" fmla="*/ 0 h 63"/>
                  <a:gd name="T2" fmla="*/ 0 w 57"/>
                  <a:gd name="T3" fmla="*/ 0 h 63"/>
                  <a:gd name="T4" fmla="*/ 0 w 57"/>
                  <a:gd name="T5" fmla="*/ 0 h 63"/>
                  <a:gd name="T6" fmla="*/ 0 w 57"/>
                  <a:gd name="T7" fmla="*/ 2 h 63"/>
                  <a:gd name="T8" fmla="*/ 32 w 57"/>
                  <a:gd name="T9" fmla="*/ 63 h 63"/>
                  <a:gd name="T10" fmla="*/ 32 w 57"/>
                  <a:gd name="T11" fmla="*/ 63 h 63"/>
                  <a:gd name="T12" fmla="*/ 32 w 57"/>
                  <a:gd name="T13" fmla="*/ 63 h 63"/>
                  <a:gd name="T14" fmla="*/ 32 w 57"/>
                  <a:gd name="T15" fmla="*/ 63 h 63"/>
                  <a:gd name="T16" fmla="*/ 32 w 57"/>
                  <a:gd name="T17" fmla="*/ 62 h 63"/>
                  <a:gd name="T18" fmla="*/ 32 w 57"/>
                  <a:gd name="T19" fmla="*/ 62 h 63"/>
                  <a:gd name="T20" fmla="*/ 33 w 57"/>
                  <a:gd name="T21" fmla="*/ 62 h 63"/>
                  <a:gd name="T22" fmla="*/ 33 w 57"/>
                  <a:gd name="T23" fmla="*/ 62 h 63"/>
                  <a:gd name="T24" fmla="*/ 33 w 57"/>
                  <a:gd name="T25" fmla="*/ 62 h 63"/>
                  <a:gd name="T26" fmla="*/ 33 w 57"/>
                  <a:gd name="T27" fmla="*/ 62 h 63"/>
                  <a:gd name="T28" fmla="*/ 34 w 57"/>
                  <a:gd name="T29" fmla="*/ 62 h 63"/>
                  <a:gd name="T30" fmla="*/ 34 w 57"/>
                  <a:gd name="T31" fmla="*/ 62 h 63"/>
                  <a:gd name="T32" fmla="*/ 34 w 57"/>
                  <a:gd name="T33" fmla="*/ 62 h 63"/>
                  <a:gd name="T34" fmla="*/ 34 w 57"/>
                  <a:gd name="T35" fmla="*/ 62 h 63"/>
                  <a:gd name="T36" fmla="*/ 35 w 57"/>
                  <a:gd name="T37" fmla="*/ 61 h 63"/>
                  <a:gd name="T38" fmla="*/ 35 w 57"/>
                  <a:gd name="T39" fmla="*/ 61 h 63"/>
                  <a:gd name="T40" fmla="*/ 35 w 57"/>
                  <a:gd name="T41" fmla="*/ 61 h 63"/>
                  <a:gd name="T42" fmla="*/ 35 w 57"/>
                  <a:gd name="T43" fmla="*/ 61 h 63"/>
                  <a:gd name="T44" fmla="*/ 35 w 57"/>
                  <a:gd name="T45" fmla="*/ 61 h 63"/>
                  <a:gd name="T46" fmla="*/ 35 w 57"/>
                  <a:gd name="T47" fmla="*/ 61 h 63"/>
                  <a:gd name="T48" fmla="*/ 36 w 57"/>
                  <a:gd name="T49" fmla="*/ 61 h 63"/>
                  <a:gd name="T50" fmla="*/ 36 w 57"/>
                  <a:gd name="T51" fmla="*/ 60 h 63"/>
                  <a:gd name="T52" fmla="*/ 36 w 57"/>
                  <a:gd name="T53" fmla="*/ 60 h 63"/>
                  <a:gd name="T54" fmla="*/ 36 w 57"/>
                  <a:gd name="T55" fmla="*/ 60 h 63"/>
                  <a:gd name="T56" fmla="*/ 37 w 57"/>
                  <a:gd name="T57" fmla="*/ 60 h 63"/>
                  <a:gd name="T58" fmla="*/ 37 w 57"/>
                  <a:gd name="T59" fmla="*/ 60 h 63"/>
                  <a:gd name="T60" fmla="*/ 37 w 57"/>
                  <a:gd name="T61" fmla="*/ 60 h 63"/>
                  <a:gd name="T62" fmla="*/ 37 w 57"/>
                  <a:gd name="T63" fmla="*/ 60 h 63"/>
                  <a:gd name="T64" fmla="*/ 37 w 57"/>
                  <a:gd name="T65" fmla="*/ 60 h 63"/>
                  <a:gd name="T66" fmla="*/ 37 w 57"/>
                  <a:gd name="T67" fmla="*/ 60 h 63"/>
                  <a:gd name="T68" fmla="*/ 38 w 57"/>
                  <a:gd name="T69" fmla="*/ 59 h 63"/>
                  <a:gd name="T70" fmla="*/ 38 w 57"/>
                  <a:gd name="T71" fmla="*/ 59 h 63"/>
                  <a:gd name="T72" fmla="*/ 38 w 57"/>
                  <a:gd name="T73" fmla="*/ 59 h 63"/>
                  <a:gd name="T74" fmla="*/ 57 w 57"/>
                  <a:gd name="T75" fmla="*/ 34 h 63"/>
                  <a:gd name="T76" fmla="*/ 0 w 57"/>
                  <a:gd name="T7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 h="63">
                    <a:moveTo>
                      <a:pt x="0" y="0"/>
                    </a:moveTo>
                    <a:cubicBezTo>
                      <a:pt x="0" y="0"/>
                      <a:pt x="0" y="0"/>
                      <a:pt x="0" y="0"/>
                    </a:cubicBezTo>
                    <a:cubicBezTo>
                      <a:pt x="0" y="0"/>
                      <a:pt x="0" y="0"/>
                      <a:pt x="0" y="0"/>
                    </a:cubicBezTo>
                    <a:cubicBezTo>
                      <a:pt x="0" y="0"/>
                      <a:pt x="0" y="1"/>
                      <a:pt x="0" y="2"/>
                    </a:cubicBezTo>
                    <a:cubicBezTo>
                      <a:pt x="0" y="12"/>
                      <a:pt x="2" y="48"/>
                      <a:pt x="32" y="63"/>
                    </a:cubicBezTo>
                    <a:cubicBezTo>
                      <a:pt x="32" y="63"/>
                      <a:pt x="32" y="63"/>
                      <a:pt x="32" y="63"/>
                    </a:cubicBezTo>
                    <a:cubicBezTo>
                      <a:pt x="32" y="63"/>
                      <a:pt x="32" y="63"/>
                      <a:pt x="32" y="63"/>
                    </a:cubicBezTo>
                    <a:cubicBezTo>
                      <a:pt x="32" y="63"/>
                      <a:pt x="32" y="63"/>
                      <a:pt x="32" y="63"/>
                    </a:cubicBezTo>
                    <a:cubicBezTo>
                      <a:pt x="32" y="63"/>
                      <a:pt x="32" y="63"/>
                      <a:pt x="32" y="62"/>
                    </a:cubicBezTo>
                    <a:cubicBezTo>
                      <a:pt x="32" y="62"/>
                      <a:pt x="32" y="62"/>
                      <a:pt x="32" y="62"/>
                    </a:cubicBezTo>
                    <a:cubicBezTo>
                      <a:pt x="33" y="62"/>
                      <a:pt x="33" y="62"/>
                      <a:pt x="33" y="62"/>
                    </a:cubicBezTo>
                    <a:cubicBezTo>
                      <a:pt x="33" y="62"/>
                      <a:pt x="33" y="62"/>
                      <a:pt x="33" y="62"/>
                    </a:cubicBezTo>
                    <a:cubicBezTo>
                      <a:pt x="33" y="62"/>
                      <a:pt x="33" y="62"/>
                      <a:pt x="33" y="62"/>
                    </a:cubicBezTo>
                    <a:cubicBezTo>
                      <a:pt x="33" y="62"/>
                      <a:pt x="33" y="62"/>
                      <a:pt x="33" y="62"/>
                    </a:cubicBezTo>
                    <a:cubicBezTo>
                      <a:pt x="33" y="62"/>
                      <a:pt x="33" y="62"/>
                      <a:pt x="34" y="62"/>
                    </a:cubicBezTo>
                    <a:cubicBezTo>
                      <a:pt x="34" y="62"/>
                      <a:pt x="34" y="62"/>
                      <a:pt x="34" y="62"/>
                    </a:cubicBezTo>
                    <a:cubicBezTo>
                      <a:pt x="34" y="62"/>
                      <a:pt x="34" y="62"/>
                      <a:pt x="34" y="62"/>
                    </a:cubicBezTo>
                    <a:cubicBezTo>
                      <a:pt x="34" y="62"/>
                      <a:pt x="34" y="62"/>
                      <a:pt x="34" y="62"/>
                    </a:cubicBezTo>
                    <a:cubicBezTo>
                      <a:pt x="34" y="61"/>
                      <a:pt x="34"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6" y="61"/>
                      <a:pt x="36" y="61"/>
                      <a:pt x="36" y="61"/>
                    </a:cubicBezTo>
                    <a:cubicBezTo>
                      <a:pt x="36" y="61"/>
                      <a:pt x="36" y="60"/>
                      <a:pt x="36" y="60"/>
                    </a:cubicBezTo>
                    <a:cubicBezTo>
                      <a:pt x="36" y="60"/>
                      <a:pt x="36" y="60"/>
                      <a:pt x="36" y="60"/>
                    </a:cubicBezTo>
                    <a:cubicBezTo>
                      <a:pt x="36" y="60"/>
                      <a:pt x="36" y="60"/>
                      <a:pt x="36" y="60"/>
                    </a:cubicBezTo>
                    <a:cubicBezTo>
                      <a:pt x="36" y="60"/>
                      <a:pt x="36" y="60"/>
                      <a:pt x="37" y="60"/>
                    </a:cubicBezTo>
                    <a:cubicBezTo>
                      <a:pt x="37" y="60"/>
                      <a:pt x="37" y="60"/>
                      <a:pt x="37" y="60"/>
                    </a:cubicBezTo>
                    <a:cubicBezTo>
                      <a:pt x="37" y="60"/>
                      <a:pt x="37" y="60"/>
                      <a:pt x="37" y="60"/>
                    </a:cubicBezTo>
                    <a:cubicBezTo>
                      <a:pt x="37" y="60"/>
                      <a:pt x="37" y="60"/>
                      <a:pt x="37" y="60"/>
                    </a:cubicBezTo>
                    <a:cubicBezTo>
                      <a:pt x="37" y="60"/>
                      <a:pt x="37" y="60"/>
                      <a:pt x="37" y="60"/>
                    </a:cubicBezTo>
                    <a:cubicBezTo>
                      <a:pt x="37" y="60"/>
                      <a:pt x="37" y="60"/>
                      <a:pt x="37" y="60"/>
                    </a:cubicBezTo>
                    <a:cubicBezTo>
                      <a:pt x="37" y="59"/>
                      <a:pt x="37" y="59"/>
                      <a:pt x="38" y="59"/>
                    </a:cubicBezTo>
                    <a:cubicBezTo>
                      <a:pt x="38" y="59"/>
                      <a:pt x="38" y="59"/>
                      <a:pt x="38" y="59"/>
                    </a:cubicBezTo>
                    <a:cubicBezTo>
                      <a:pt x="38" y="59"/>
                      <a:pt x="38" y="59"/>
                      <a:pt x="38" y="59"/>
                    </a:cubicBezTo>
                    <a:cubicBezTo>
                      <a:pt x="47" y="53"/>
                      <a:pt x="53" y="44"/>
                      <a:pt x="57" y="34"/>
                    </a:cubicBezTo>
                    <a:cubicBezTo>
                      <a:pt x="0" y="0"/>
                      <a:pt x="0" y="0"/>
                      <a:pt x="0"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7" name="Rectangle 120">
                <a:extLst>
                  <a:ext uri="{FF2B5EF4-FFF2-40B4-BE49-F238E27FC236}">
                    <a16:creationId xmlns:a16="http://schemas.microsoft.com/office/drawing/2014/main" id="{2B64FD38-146E-44A4-BC2A-26C61FC4B762}"/>
                  </a:ext>
                </a:extLst>
              </p:cNvPr>
              <p:cNvSpPr>
                <a:spLocks noChangeArrowheads="1"/>
              </p:cNvSpPr>
              <p:nvPr/>
            </p:nvSpPr>
            <p:spPr bwMode="auto">
              <a:xfrm>
                <a:off x="1800225" y="3384551"/>
                <a:ext cx="250825" cy="34925"/>
              </a:xfrm>
              <a:prstGeom prst="rect">
                <a:avLst/>
              </a:prstGeom>
              <a:solidFill>
                <a:srgbClr val="002F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8" name="Freeform 121">
                <a:extLst>
                  <a:ext uri="{FF2B5EF4-FFF2-40B4-BE49-F238E27FC236}">
                    <a16:creationId xmlns:a16="http://schemas.microsoft.com/office/drawing/2014/main" id="{7C827156-1130-48CA-9244-3563903E532E}"/>
                  </a:ext>
                </a:extLst>
              </p:cNvPr>
              <p:cNvSpPr>
                <a:spLocks/>
              </p:cNvSpPr>
              <p:nvPr/>
            </p:nvSpPr>
            <p:spPr bwMode="auto">
              <a:xfrm>
                <a:off x="1760537" y="4040188"/>
                <a:ext cx="117475" cy="22225"/>
              </a:xfrm>
              <a:custGeom>
                <a:avLst/>
                <a:gdLst>
                  <a:gd name="T0" fmla="*/ 0 w 95"/>
                  <a:gd name="T1" fmla="*/ 0 h 19"/>
                  <a:gd name="T2" fmla="*/ 0 w 95"/>
                  <a:gd name="T3" fmla="*/ 11 h 19"/>
                  <a:gd name="T4" fmla="*/ 7 w 95"/>
                  <a:gd name="T5" fmla="*/ 19 h 19"/>
                  <a:gd name="T6" fmla="*/ 95 w 95"/>
                  <a:gd name="T7" fmla="*/ 19 h 19"/>
                  <a:gd name="T8" fmla="*/ 95 w 95"/>
                  <a:gd name="T9" fmla="*/ 9 h 19"/>
                  <a:gd name="T10" fmla="*/ 7 w 95"/>
                  <a:gd name="T11" fmla="*/ 9 h 19"/>
                  <a:gd name="T12" fmla="*/ 0 w 95"/>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95" h="19">
                    <a:moveTo>
                      <a:pt x="0" y="0"/>
                    </a:moveTo>
                    <a:cubicBezTo>
                      <a:pt x="0" y="4"/>
                      <a:pt x="0" y="7"/>
                      <a:pt x="0" y="11"/>
                    </a:cubicBezTo>
                    <a:cubicBezTo>
                      <a:pt x="0" y="19"/>
                      <a:pt x="7" y="19"/>
                      <a:pt x="7" y="19"/>
                    </a:cubicBezTo>
                    <a:cubicBezTo>
                      <a:pt x="95" y="19"/>
                      <a:pt x="95" y="19"/>
                      <a:pt x="95" y="19"/>
                    </a:cubicBezTo>
                    <a:cubicBezTo>
                      <a:pt x="95" y="9"/>
                      <a:pt x="95" y="9"/>
                      <a:pt x="95" y="9"/>
                    </a:cubicBezTo>
                    <a:cubicBezTo>
                      <a:pt x="7" y="9"/>
                      <a:pt x="7" y="9"/>
                      <a:pt x="7" y="9"/>
                    </a:cubicBezTo>
                    <a:cubicBezTo>
                      <a:pt x="7" y="9"/>
                      <a:pt x="0" y="8"/>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9" name="Freeform 122">
                <a:extLst>
                  <a:ext uri="{FF2B5EF4-FFF2-40B4-BE49-F238E27FC236}">
                    <a16:creationId xmlns:a16="http://schemas.microsoft.com/office/drawing/2014/main" id="{2B208A15-DD73-45B7-AC9F-8AC8AAF2A203}"/>
                  </a:ext>
                </a:extLst>
              </p:cNvPr>
              <p:cNvSpPr>
                <a:spLocks/>
              </p:cNvSpPr>
              <p:nvPr/>
            </p:nvSpPr>
            <p:spPr bwMode="auto">
              <a:xfrm>
                <a:off x="1758950" y="3890963"/>
                <a:ext cx="119062" cy="158750"/>
              </a:xfrm>
              <a:custGeom>
                <a:avLst/>
                <a:gdLst>
                  <a:gd name="T0" fmla="*/ 97 w 97"/>
                  <a:gd name="T1" fmla="*/ 0 h 131"/>
                  <a:gd name="T2" fmla="*/ 97 w 97"/>
                  <a:gd name="T3" fmla="*/ 131 h 131"/>
                  <a:gd name="T4" fmla="*/ 9 w 97"/>
                  <a:gd name="T5" fmla="*/ 131 h 131"/>
                  <a:gd name="T6" fmla="*/ 2 w 97"/>
                  <a:gd name="T7" fmla="*/ 122 h 131"/>
                  <a:gd name="T8" fmla="*/ 2 w 97"/>
                  <a:gd name="T9" fmla="*/ 106 h 131"/>
                  <a:gd name="T10" fmla="*/ 10 w 97"/>
                  <a:gd name="T11" fmla="*/ 93 h 131"/>
                  <a:gd name="T12" fmla="*/ 35 w 97"/>
                  <a:gd name="T13" fmla="*/ 63 h 131"/>
                  <a:gd name="T14" fmla="*/ 35 w 97"/>
                  <a:gd name="T15" fmla="*/ 0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131">
                    <a:moveTo>
                      <a:pt x="97" y="0"/>
                    </a:moveTo>
                    <a:cubicBezTo>
                      <a:pt x="97" y="131"/>
                      <a:pt x="97" y="131"/>
                      <a:pt x="97" y="131"/>
                    </a:cubicBezTo>
                    <a:cubicBezTo>
                      <a:pt x="9" y="131"/>
                      <a:pt x="9" y="131"/>
                      <a:pt x="9" y="131"/>
                    </a:cubicBezTo>
                    <a:cubicBezTo>
                      <a:pt x="9" y="131"/>
                      <a:pt x="2" y="130"/>
                      <a:pt x="2" y="122"/>
                    </a:cubicBezTo>
                    <a:cubicBezTo>
                      <a:pt x="2" y="115"/>
                      <a:pt x="2" y="106"/>
                      <a:pt x="2" y="106"/>
                    </a:cubicBezTo>
                    <a:cubicBezTo>
                      <a:pt x="2" y="106"/>
                      <a:pt x="0" y="99"/>
                      <a:pt x="10" y="93"/>
                    </a:cubicBezTo>
                    <a:cubicBezTo>
                      <a:pt x="18" y="89"/>
                      <a:pt x="33" y="71"/>
                      <a:pt x="35" y="63"/>
                    </a:cubicBezTo>
                    <a:cubicBezTo>
                      <a:pt x="35" y="0"/>
                      <a:pt x="35" y="0"/>
                      <a:pt x="3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0" name="Freeform 123">
                <a:extLst>
                  <a:ext uri="{FF2B5EF4-FFF2-40B4-BE49-F238E27FC236}">
                    <a16:creationId xmlns:a16="http://schemas.microsoft.com/office/drawing/2014/main" id="{8C94062A-41F8-46F1-BC6F-BAD394E8D641}"/>
                  </a:ext>
                </a:extLst>
              </p:cNvPr>
              <p:cNvSpPr>
                <a:spLocks/>
              </p:cNvSpPr>
              <p:nvPr/>
            </p:nvSpPr>
            <p:spPr bwMode="auto">
              <a:xfrm>
                <a:off x="1814512" y="3890963"/>
                <a:ext cx="63500" cy="158750"/>
              </a:xfrm>
              <a:custGeom>
                <a:avLst/>
                <a:gdLst>
                  <a:gd name="T0" fmla="*/ 49 w 52"/>
                  <a:gd name="T1" fmla="*/ 0 h 131"/>
                  <a:gd name="T2" fmla="*/ 35 w 52"/>
                  <a:gd name="T3" fmla="*/ 63 h 131"/>
                  <a:gd name="T4" fmla="*/ 11 w 52"/>
                  <a:gd name="T5" fmla="*/ 93 h 131"/>
                  <a:gd name="T6" fmla="*/ 2 w 52"/>
                  <a:gd name="T7" fmla="*/ 106 h 131"/>
                  <a:gd name="T8" fmla="*/ 2 w 52"/>
                  <a:gd name="T9" fmla="*/ 122 h 131"/>
                  <a:gd name="T10" fmla="*/ 9 w 52"/>
                  <a:gd name="T11" fmla="*/ 131 h 131"/>
                  <a:gd name="T12" fmla="*/ 52 w 52"/>
                  <a:gd name="T13" fmla="*/ 131 h 131"/>
                  <a:gd name="T14" fmla="*/ 52 w 52"/>
                  <a:gd name="T15" fmla="*/ 0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31">
                    <a:moveTo>
                      <a:pt x="49" y="0"/>
                    </a:moveTo>
                    <a:cubicBezTo>
                      <a:pt x="35" y="63"/>
                      <a:pt x="35" y="63"/>
                      <a:pt x="35" y="63"/>
                    </a:cubicBezTo>
                    <a:cubicBezTo>
                      <a:pt x="33" y="71"/>
                      <a:pt x="19" y="89"/>
                      <a:pt x="11" y="93"/>
                    </a:cubicBezTo>
                    <a:cubicBezTo>
                      <a:pt x="0" y="99"/>
                      <a:pt x="2" y="106"/>
                      <a:pt x="2" y="106"/>
                    </a:cubicBezTo>
                    <a:cubicBezTo>
                      <a:pt x="2" y="106"/>
                      <a:pt x="2" y="115"/>
                      <a:pt x="2" y="122"/>
                    </a:cubicBezTo>
                    <a:cubicBezTo>
                      <a:pt x="2" y="130"/>
                      <a:pt x="9" y="131"/>
                      <a:pt x="9" y="131"/>
                    </a:cubicBezTo>
                    <a:cubicBezTo>
                      <a:pt x="52" y="131"/>
                      <a:pt x="52" y="131"/>
                      <a:pt x="52" y="131"/>
                    </a:cubicBezTo>
                    <a:cubicBezTo>
                      <a:pt x="52" y="0"/>
                      <a:pt x="52" y="0"/>
                      <a:pt x="52" y="0"/>
                    </a:cubicBezTo>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1" name="Freeform 124">
                <a:extLst>
                  <a:ext uri="{FF2B5EF4-FFF2-40B4-BE49-F238E27FC236}">
                    <a16:creationId xmlns:a16="http://schemas.microsoft.com/office/drawing/2014/main" id="{6A34202D-2FA3-483B-BA25-45F65628A160}"/>
                  </a:ext>
                </a:extLst>
              </p:cNvPr>
              <p:cNvSpPr>
                <a:spLocks/>
              </p:cNvSpPr>
              <p:nvPr/>
            </p:nvSpPr>
            <p:spPr bwMode="auto">
              <a:xfrm>
                <a:off x="1976437" y="4040188"/>
                <a:ext cx="115887" cy="22225"/>
              </a:xfrm>
              <a:custGeom>
                <a:avLst/>
                <a:gdLst>
                  <a:gd name="T0" fmla="*/ 95 w 95"/>
                  <a:gd name="T1" fmla="*/ 0 h 19"/>
                  <a:gd name="T2" fmla="*/ 95 w 95"/>
                  <a:gd name="T3" fmla="*/ 11 h 19"/>
                  <a:gd name="T4" fmla="*/ 88 w 95"/>
                  <a:gd name="T5" fmla="*/ 19 h 19"/>
                  <a:gd name="T6" fmla="*/ 0 w 95"/>
                  <a:gd name="T7" fmla="*/ 19 h 19"/>
                  <a:gd name="T8" fmla="*/ 0 w 95"/>
                  <a:gd name="T9" fmla="*/ 9 h 19"/>
                  <a:gd name="T10" fmla="*/ 88 w 95"/>
                  <a:gd name="T11" fmla="*/ 9 h 19"/>
                  <a:gd name="T12" fmla="*/ 95 w 95"/>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95" h="19">
                    <a:moveTo>
                      <a:pt x="95" y="0"/>
                    </a:moveTo>
                    <a:cubicBezTo>
                      <a:pt x="95" y="4"/>
                      <a:pt x="95" y="7"/>
                      <a:pt x="95" y="11"/>
                    </a:cubicBezTo>
                    <a:cubicBezTo>
                      <a:pt x="95" y="19"/>
                      <a:pt x="88" y="19"/>
                      <a:pt x="88" y="19"/>
                    </a:cubicBezTo>
                    <a:cubicBezTo>
                      <a:pt x="0" y="19"/>
                      <a:pt x="0" y="19"/>
                      <a:pt x="0" y="19"/>
                    </a:cubicBezTo>
                    <a:cubicBezTo>
                      <a:pt x="0" y="9"/>
                      <a:pt x="0" y="9"/>
                      <a:pt x="0" y="9"/>
                    </a:cubicBezTo>
                    <a:cubicBezTo>
                      <a:pt x="88" y="9"/>
                      <a:pt x="88" y="9"/>
                      <a:pt x="88" y="9"/>
                    </a:cubicBezTo>
                    <a:cubicBezTo>
                      <a:pt x="88" y="9"/>
                      <a:pt x="95" y="8"/>
                      <a:pt x="9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2" name="Freeform 125">
                <a:extLst>
                  <a:ext uri="{FF2B5EF4-FFF2-40B4-BE49-F238E27FC236}">
                    <a16:creationId xmlns:a16="http://schemas.microsoft.com/office/drawing/2014/main" id="{2F0E1D12-B60A-4008-B6E3-117E88025411}"/>
                  </a:ext>
                </a:extLst>
              </p:cNvPr>
              <p:cNvSpPr>
                <a:spLocks/>
              </p:cNvSpPr>
              <p:nvPr/>
            </p:nvSpPr>
            <p:spPr bwMode="auto">
              <a:xfrm>
                <a:off x="1976437" y="3890963"/>
                <a:ext cx="117475" cy="158750"/>
              </a:xfrm>
              <a:custGeom>
                <a:avLst/>
                <a:gdLst>
                  <a:gd name="T0" fmla="*/ 0 w 97"/>
                  <a:gd name="T1" fmla="*/ 0 h 131"/>
                  <a:gd name="T2" fmla="*/ 0 w 97"/>
                  <a:gd name="T3" fmla="*/ 131 h 131"/>
                  <a:gd name="T4" fmla="*/ 88 w 97"/>
                  <a:gd name="T5" fmla="*/ 131 h 131"/>
                  <a:gd name="T6" fmla="*/ 95 w 97"/>
                  <a:gd name="T7" fmla="*/ 122 h 131"/>
                  <a:gd name="T8" fmla="*/ 95 w 97"/>
                  <a:gd name="T9" fmla="*/ 106 h 131"/>
                  <a:gd name="T10" fmla="*/ 87 w 97"/>
                  <a:gd name="T11" fmla="*/ 93 h 131"/>
                  <a:gd name="T12" fmla="*/ 62 w 97"/>
                  <a:gd name="T13" fmla="*/ 63 h 131"/>
                  <a:gd name="T14" fmla="*/ 62 w 97"/>
                  <a:gd name="T15" fmla="*/ 0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131">
                    <a:moveTo>
                      <a:pt x="0" y="0"/>
                    </a:moveTo>
                    <a:cubicBezTo>
                      <a:pt x="0" y="131"/>
                      <a:pt x="0" y="131"/>
                      <a:pt x="0" y="131"/>
                    </a:cubicBezTo>
                    <a:cubicBezTo>
                      <a:pt x="88" y="131"/>
                      <a:pt x="88" y="131"/>
                      <a:pt x="88" y="131"/>
                    </a:cubicBezTo>
                    <a:cubicBezTo>
                      <a:pt x="88" y="131"/>
                      <a:pt x="95" y="130"/>
                      <a:pt x="95" y="122"/>
                    </a:cubicBezTo>
                    <a:cubicBezTo>
                      <a:pt x="95" y="115"/>
                      <a:pt x="95" y="106"/>
                      <a:pt x="95" y="106"/>
                    </a:cubicBezTo>
                    <a:cubicBezTo>
                      <a:pt x="95" y="106"/>
                      <a:pt x="97" y="99"/>
                      <a:pt x="87" y="93"/>
                    </a:cubicBezTo>
                    <a:cubicBezTo>
                      <a:pt x="79" y="89"/>
                      <a:pt x="64" y="71"/>
                      <a:pt x="62" y="63"/>
                    </a:cubicBezTo>
                    <a:cubicBezTo>
                      <a:pt x="62" y="0"/>
                      <a:pt x="62" y="0"/>
                      <a:pt x="6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3" name="Freeform 126">
                <a:extLst>
                  <a:ext uri="{FF2B5EF4-FFF2-40B4-BE49-F238E27FC236}">
                    <a16:creationId xmlns:a16="http://schemas.microsoft.com/office/drawing/2014/main" id="{EDCB66EC-2DD3-4DB9-A538-A4AC37452F22}"/>
                  </a:ext>
                </a:extLst>
              </p:cNvPr>
              <p:cNvSpPr>
                <a:spLocks/>
              </p:cNvSpPr>
              <p:nvPr/>
            </p:nvSpPr>
            <p:spPr bwMode="auto">
              <a:xfrm>
                <a:off x="1976437" y="4040188"/>
                <a:ext cx="115887" cy="22225"/>
              </a:xfrm>
              <a:custGeom>
                <a:avLst/>
                <a:gdLst>
                  <a:gd name="T0" fmla="*/ 95 w 95"/>
                  <a:gd name="T1" fmla="*/ 0 h 19"/>
                  <a:gd name="T2" fmla="*/ 95 w 95"/>
                  <a:gd name="T3" fmla="*/ 11 h 19"/>
                  <a:gd name="T4" fmla="*/ 88 w 95"/>
                  <a:gd name="T5" fmla="*/ 19 h 19"/>
                  <a:gd name="T6" fmla="*/ 0 w 95"/>
                  <a:gd name="T7" fmla="*/ 19 h 19"/>
                  <a:gd name="T8" fmla="*/ 0 w 95"/>
                  <a:gd name="T9" fmla="*/ 9 h 19"/>
                  <a:gd name="T10" fmla="*/ 88 w 95"/>
                  <a:gd name="T11" fmla="*/ 9 h 19"/>
                  <a:gd name="T12" fmla="*/ 95 w 95"/>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95" h="19">
                    <a:moveTo>
                      <a:pt x="95" y="0"/>
                    </a:moveTo>
                    <a:cubicBezTo>
                      <a:pt x="95" y="4"/>
                      <a:pt x="95" y="7"/>
                      <a:pt x="95" y="11"/>
                    </a:cubicBezTo>
                    <a:cubicBezTo>
                      <a:pt x="95" y="19"/>
                      <a:pt x="88" y="19"/>
                      <a:pt x="88" y="19"/>
                    </a:cubicBezTo>
                    <a:cubicBezTo>
                      <a:pt x="0" y="19"/>
                      <a:pt x="0" y="19"/>
                      <a:pt x="0" y="19"/>
                    </a:cubicBezTo>
                    <a:cubicBezTo>
                      <a:pt x="0" y="9"/>
                      <a:pt x="0" y="9"/>
                      <a:pt x="0" y="9"/>
                    </a:cubicBezTo>
                    <a:cubicBezTo>
                      <a:pt x="88" y="9"/>
                      <a:pt x="88" y="9"/>
                      <a:pt x="88" y="9"/>
                    </a:cubicBezTo>
                    <a:cubicBezTo>
                      <a:pt x="88" y="9"/>
                      <a:pt x="95" y="8"/>
                      <a:pt x="9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4" name="Freeform 127">
                <a:extLst>
                  <a:ext uri="{FF2B5EF4-FFF2-40B4-BE49-F238E27FC236}">
                    <a16:creationId xmlns:a16="http://schemas.microsoft.com/office/drawing/2014/main" id="{8C2BC0BD-7937-481D-9DD5-DB21085EEC18}"/>
                  </a:ext>
                </a:extLst>
              </p:cNvPr>
              <p:cNvSpPr>
                <a:spLocks/>
              </p:cNvSpPr>
              <p:nvPr/>
            </p:nvSpPr>
            <p:spPr bwMode="auto">
              <a:xfrm>
                <a:off x="1976437" y="3890963"/>
                <a:ext cx="117475" cy="158750"/>
              </a:xfrm>
              <a:custGeom>
                <a:avLst/>
                <a:gdLst>
                  <a:gd name="T0" fmla="*/ 87 w 97"/>
                  <a:gd name="T1" fmla="*/ 93 h 131"/>
                  <a:gd name="T2" fmla="*/ 62 w 97"/>
                  <a:gd name="T3" fmla="*/ 63 h 131"/>
                  <a:gd name="T4" fmla="*/ 62 w 97"/>
                  <a:gd name="T5" fmla="*/ 0 h 131"/>
                  <a:gd name="T6" fmla="*/ 58 w 97"/>
                  <a:gd name="T7" fmla="*/ 0 h 131"/>
                  <a:gd name="T8" fmla="*/ 42 w 97"/>
                  <a:gd name="T9" fmla="*/ 63 h 131"/>
                  <a:gd name="T10" fmla="*/ 67 w 97"/>
                  <a:gd name="T11" fmla="*/ 93 h 131"/>
                  <a:gd name="T12" fmla="*/ 75 w 97"/>
                  <a:gd name="T13" fmla="*/ 106 h 131"/>
                  <a:gd name="T14" fmla="*/ 75 w 97"/>
                  <a:gd name="T15" fmla="*/ 122 h 131"/>
                  <a:gd name="T16" fmla="*/ 68 w 97"/>
                  <a:gd name="T17" fmla="*/ 131 h 131"/>
                  <a:gd name="T18" fmla="*/ 0 w 97"/>
                  <a:gd name="T19" fmla="*/ 131 h 131"/>
                  <a:gd name="T20" fmla="*/ 0 w 97"/>
                  <a:gd name="T21" fmla="*/ 131 h 131"/>
                  <a:gd name="T22" fmla="*/ 88 w 97"/>
                  <a:gd name="T23" fmla="*/ 131 h 131"/>
                  <a:gd name="T24" fmla="*/ 95 w 97"/>
                  <a:gd name="T25" fmla="*/ 122 h 131"/>
                  <a:gd name="T26" fmla="*/ 95 w 97"/>
                  <a:gd name="T27" fmla="*/ 106 h 131"/>
                  <a:gd name="T28" fmla="*/ 87 w 97"/>
                  <a:gd name="T29"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 h="131">
                    <a:moveTo>
                      <a:pt x="87" y="93"/>
                    </a:moveTo>
                    <a:cubicBezTo>
                      <a:pt x="79" y="89"/>
                      <a:pt x="64" y="71"/>
                      <a:pt x="62" y="63"/>
                    </a:cubicBezTo>
                    <a:cubicBezTo>
                      <a:pt x="62" y="0"/>
                      <a:pt x="62" y="0"/>
                      <a:pt x="62" y="0"/>
                    </a:cubicBezTo>
                    <a:cubicBezTo>
                      <a:pt x="58" y="0"/>
                      <a:pt x="58" y="0"/>
                      <a:pt x="58" y="0"/>
                    </a:cubicBezTo>
                    <a:cubicBezTo>
                      <a:pt x="42" y="63"/>
                      <a:pt x="42" y="63"/>
                      <a:pt x="42" y="63"/>
                    </a:cubicBezTo>
                    <a:cubicBezTo>
                      <a:pt x="44" y="71"/>
                      <a:pt x="59" y="89"/>
                      <a:pt x="67" y="93"/>
                    </a:cubicBezTo>
                    <a:cubicBezTo>
                      <a:pt x="77" y="99"/>
                      <a:pt x="75" y="106"/>
                      <a:pt x="75" y="106"/>
                    </a:cubicBezTo>
                    <a:cubicBezTo>
                      <a:pt x="75" y="106"/>
                      <a:pt x="75" y="115"/>
                      <a:pt x="75" y="122"/>
                    </a:cubicBezTo>
                    <a:cubicBezTo>
                      <a:pt x="75" y="130"/>
                      <a:pt x="68" y="131"/>
                      <a:pt x="68" y="131"/>
                    </a:cubicBezTo>
                    <a:cubicBezTo>
                      <a:pt x="0" y="131"/>
                      <a:pt x="0" y="131"/>
                      <a:pt x="0" y="131"/>
                    </a:cubicBezTo>
                    <a:cubicBezTo>
                      <a:pt x="0" y="131"/>
                      <a:pt x="0" y="131"/>
                      <a:pt x="0" y="131"/>
                    </a:cubicBezTo>
                    <a:cubicBezTo>
                      <a:pt x="88" y="131"/>
                      <a:pt x="88" y="131"/>
                      <a:pt x="88" y="131"/>
                    </a:cubicBezTo>
                    <a:cubicBezTo>
                      <a:pt x="88" y="131"/>
                      <a:pt x="95" y="130"/>
                      <a:pt x="95" y="122"/>
                    </a:cubicBezTo>
                    <a:cubicBezTo>
                      <a:pt x="95" y="115"/>
                      <a:pt x="95" y="106"/>
                      <a:pt x="95" y="106"/>
                    </a:cubicBezTo>
                    <a:cubicBezTo>
                      <a:pt x="95" y="106"/>
                      <a:pt x="97" y="99"/>
                      <a:pt x="87" y="93"/>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5" name="Freeform 128">
                <a:extLst>
                  <a:ext uri="{FF2B5EF4-FFF2-40B4-BE49-F238E27FC236}">
                    <a16:creationId xmlns:a16="http://schemas.microsoft.com/office/drawing/2014/main" id="{E6427F16-B326-4405-878D-FAEBBA2C5908}"/>
                  </a:ext>
                </a:extLst>
              </p:cNvPr>
              <p:cNvSpPr>
                <a:spLocks/>
              </p:cNvSpPr>
              <p:nvPr/>
            </p:nvSpPr>
            <p:spPr bwMode="auto">
              <a:xfrm>
                <a:off x="1860550" y="2870200"/>
                <a:ext cx="131762" cy="107950"/>
              </a:xfrm>
              <a:custGeom>
                <a:avLst/>
                <a:gdLst>
                  <a:gd name="T0" fmla="*/ 0 w 108"/>
                  <a:gd name="T1" fmla="*/ 56 h 88"/>
                  <a:gd name="T2" fmla="*/ 7 w 108"/>
                  <a:gd name="T3" fmla="*/ 49 h 88"/>
                  <a:gd name="T4" fmla="*/ 7 w 108"/>
                  <a:gd name="T5" fmla="*/ 0 h 88"/>
                  <a:gd name="T6" fmla="*/ 101 w 108"/>
                  <a:gd name="T7" fmla="*/ 0 h 88"/>
                  <a:gd name="T8" fmla="*/ 101 w 108"/>
                  <a:gd name="T9" fmla="*/ 49 h 88"/>
                  <a:gd name="T10" fmla="*/ 108 w 108"/>
                  <a:gd name="T11" fmla="*/ 56 h 88"/>
                  <a:gd name="T12" fmla="*/ 70 w 108"/>
                  <a:gd name="T13" fmla="*/ 83 h 88"/>
                  <a:gd name="T14" fmla="*/ 54 w 108"/>
                  <a:gd name="T15" fmla="*/ 88 h 88"/>
                  <a:gd name="T16" fmla="*/ 38 w 108"/>
                  <a:gd name="T17" fmla="*/ 83 h 88"/>
                  <a:gd name="T18" fmla="*/ 0 w 108"/>
                  <a:gd name="T19" fmla="*/ 5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88">
                    <a:moveTo>
                      <a:pt x="0" y="56"/>
                    </a:moveTo>
                    <a:cubicBezTo>
                      <a:pt x="4" y="56"/>
                      <a:pt x="7" y="53"/>
                      <a:pt x="7" y="49"/>
                    </a:cubicBezTo>
                    <a:cubicBezTo>
                      <a:pt x="7" y="0"/>
                      <a:pt x="7" y="0"/>
                      <a:pt x="7" y="0"/>
                    </a:cubicBezTo>
                    <a:cubicBezTo>
                      <a:pt x="101" y="0"/>
                      <a:pt x="101" y="0"/>
                      <a:pt x="101" y="0"/>
                    </a:cubicBezTo>
                    <a:cubicBezTo>
                      <a:pt x="101" y="49"/>
                      <a:pt x="101" y="49"/>
                      <a:pt x="101" y="49"/>
                    </a:cubicBezTo>
                    <a:cubicBezTo>
                      <a:pt x="101" y="53"/>
                      <a:pt x="104" y="56"/>
                      <a:pt x="108" y="56"/>
                    </a:cubicBezTo>
                    <a:cubicBezTo>
                      <a:pt x="70" y="83"/>
                      <a:pt x="70" y="83"/>
                      <a:pt x="70" y="83"/>
                    </a:cubicBezTo>
                    <a:cubicBezTo>
                      <a:pt x="66" y="86"/>
                      <a:pt x="60" y="88"/>
                      <a:pt x="54" y="88"/>
                    </a:cubicBezTo>
                    <a:cubicBezTo>
                      <a:pt x="48" y="88"/>
                      <a:pt x="43" y="86"/>
                      <a:pt x="38" y="83"/>
                    </a:cubicBezTo>
                    <a:lnTo>
                      <a:pt x="0" y="56"/>
                    </a:lnTo>
                    <a:close/>
                  </a:path>
                </a:pathLst>
              </a:cu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6" name="Freeform 129">
                <a:extLst>
                  <a:ext uri="{FF2B5EF4-FFF2-40B4-BE49-F238E27FC236}">
                    <a16:creationId xmlns:a16="http://schemas.microsoft.com/office/drawing/2014/main" id="{486F608B-A41F-40EE-95ED-29C5C86EFCAB}"/>
                  </a:ext>
                </a:extLst>
              </p:cNvPr>
              <p:cNvSpPr>
                <a:spLocks/>
              </p:cNvSpPr>
              <p:nvPr/>
            </p:nvSpPr>
            <p:spPr bwMode="auto">
              <a:xfrm>
                <a:off x="1884362" y="2876550"/>
                <a:ext cx="107950" cy="93663"/>
              </a:xfrm>
              <a:custGeom>
                <a:avLst/>
                <a:gdLst>
                  <a:gd name="T0" fmla="*/ 0 w 89"/>
                  <a:gd name="T1" fmla="*/ 2 h 77"/>
                  <a:gd name="T2" fmla="*/ 52 w 89"/>
                  <a:gd name="T3" fmla="*/ 77 h 77"/>
                  <a:gd name="T4" fmla="*/ 89 w 89"/>
                  <a:gd name="T5" fmla="*/ 51 h 77"/>
                  <a:gd name="T6" fmla="*/ 82 w 89"/>
                  <a:gd name="T7" fmla="*/ 44 h 77"/>
                  <a:gd name="T8" fmla="*/ 82 w 89"/>
                  <a:gd name="T9" fmla="*/ 0 h 77"/>
                  <a:gd name="T10" fmla="*/ 0 w 89"/>
                  <a:gd name="T11" fmla="*/ 2 h 77"/>
                </a:gdLst>
                <a:ahLst/>
                <a:cxnLst>
                  <a:cxn ang="0">
                    <a:pos x="T0" y="T1"/>
                  </a:cxn>
                  <a:cxn ang="0">
                    <a:pos x="T2" y="T3"/>
                  </a:cxn>
                  <a:cxn ang="0">
                    <a:pos x="T4" y="T5"/>
                  </a:cxn>
                  <a:cxn ang="0">
                    <a:pos x="T6" y="T7"/>
                  </a:cxn>
                  <a:cxn ang="0">
                    <a:pos x="T8" y="T9"/>
                  </a:cxn>
                  <a:cxn ang="0">
                    <a:pos x="T10" y="T11"/>
                  </a:cxn>
                </a:cxnLst>
                <a:rect l="0" t="0" r="r" b="b"/>
                <a:pathLst>
                  <a:path w="89" h="77">
                    <a:moveTo>
                      <a:pt x="0" y="2"/>
                    </a:moveTo>
                    <a:cubicBezTo>
                      <a:pt x="52" y="77"/>
                      <a:pt x="52" y="77"/>
                      <a:pt x="52" y="77"/>
                    </a:cubicBezTo>
                    <a:cubicBezTo>
                      <a:pt x="89" y="51"/>
                      <a:pt x="89" y="51"/>
                      <a:pt x="89" y="51"/>
                    </a:cubicBezTo>
                    <a:cubicBezTo>
                      <a:pt x="85" y="51"/>
                      <a:pt x="82" y="48"/>
                      <a:pt x="82" y="44"/>
                    </a:cubicBezTo>
                    <a:cubicBezTo>
                      <a:pt x="82" y="0"/>
                      <a:pt x="82" y="0"/>
                      <a:pt x="82" y="0"/>
                    </a:cubicBezTo>
                    <a:lnTo>
                      <a:pt x="0" y="2"/>
                    </a:lnTo>
                    <a:close/>
                  </a:path>
                </a:pathLst>
              </a:custGeom>
              <a:solidFill>
                <a:srgbClr val="A38C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7" name="Oval 130">
                <a:extLst>
                  <a:ext uri="{FF2B5EF4-FFF2-40B4-BE49-F238E27FC236}">
                    <a16:creationId xmlns:a16="http://schemas.microsoft.com/office/drawing/2014/main" id="{525C03B4-CE38-42B6-82A2-F2987D992B20}"/>
                  </a:ext>
                </a:extLst>
              </p:cNvPr>
              <p:cNvSpPr>
                <a:spLocks noChangeArrowheads="1"/>
              </p:cNvSpPr>
              <p:nvPr/>
            </p:nvSpPr>
            <p:spPr bwMode="auto">
              <a:xfrm>
                <a:off x="1795462" y="2774950"/>
                <a:ext cx="47625" cy="49213"/>
              </a:xfrm>
              <a:prstGeom prst="ellipse">
                <a:avLst/>
              </a:pr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8" name="Oval 131">
                <a:extLst>
                  <a:ext uri="{FF2B5EF4-FFF2-40B4-BE49-F238E27FC236}">
                    <a16:creationId xmlns:a16="http://schemas.microsoft.com/office/drawing/2014/main" id="{A88FCA18-7304-4180-84A3-B02325EBDD0E}"/>
                  </a:ext>
                </a:extLst>
              </p:cNvPr>
              <p:cNvSpPr>
                <a:spLocks noChangeArrowheads="1"/>
              </p:cNvSpPr>
              <p:nvPr/>
            </p:nvSpPr>
            <p:spPr bwMode="auto">
              <a:xfrm>
                <a:off x="2009775" y="2774950"/>
                <a:ext cx="47625" cy="49213"/>
              </a:xfrm>
              <a:prstGeom prst="ellipse">
                <a:avLst/>
              </a:pr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9" name="Freeform 132">
                <a:extLst>
                  <a:ext uri="{FF2B5EF4-FFF2-40B4-BE49-F238E27FC236}">
                    <a16:creationId xmlns:a16="http://schemas.microsoft.com/office/drawing/2014/main" id="{A7005C56-2C5A-4EEC-9310-B6CC41BE8445}"/>
                  </a:ext>
                </a:extLst>
              </p:cNvPr>
              <p:cNvSpPr>
                <a:spLocks/>
              </p:cNvSpPr>
              <p:nvPr/>
            </p:nvSpPr>
            <p:spPr bwMode="auto">
              <a:xfrm>
                <a:off x="1820862" y="2670175"/>
                <a:ext cx="214312" cy="266700"/>
              </a:xfrm>
              <a:custGeom>
                <a:avLst/>
                <a:gdLst>
                  <a:gd name="T0" fmla="*/ 87 w 175"/>
                  <a:gd name="T1" fmla="*/ 0 h 218"/>
                  <a:gd name="T2" fmla="*/ 0 w 175"/>
                  <a:gd name="T3" fmla="*/ 70 h 218"/>
                  <a:gd name="T4" fmla="*/ 0 w 175"/>
                  <a:gd name="T5" fmla="*/ 144 h 218"/>
                  <a:gd name="T6" fmla="*/ 9 w 175"/>
                  <a:gd name="T7" fmla="*/ 169 h 218"/>
                  <a:gd name="T8" fmla="*/ 51 w 175"/>
                  <a:gd name="T9" fmla="*/ 210 h 218"/>
                  <a:gd name="T10" fmla="*/ 68 w 175"/>
                  <a:gd name="T11" fmla="*/ 218 h 218"/>
                  <a:gd name="T12" fmla="*/ 107 w 175"/>
                  <a:gd name="T13" fmla="*/ 218 h 218"/>
                  <a:gd name="T14" fmla="*/ 123 w 175"/>
                  <a:gd name="T15" fmla="*/ 210 h 218"/>
                  <a:gd name="T16" fmla="*/ 165 w 175"/>
                  <a:gd name="T17" fmla="*/ 169 h 218"/>
                  <a:gd name="T18" fmla="*/ 175 w 175"/>
                  <a:gd name="T19" fmla="*/ 144 h 218"/>
                  <a:gd name="T20" fmla="*/ 175 w 175"/>
                  <a:gd name="T21" fmla="*/ 70 h 218"/>
                  <a:gd name="T22" fmla="*/ 87 w 175"/>
                  <a:gd name="T23"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5" h="218">
                    <a:moveTo>
                      <a:pt x="87" y="0"/>
                    </a:moveTo>
                    <a:cubicBezTo>
                      <a:pt x="39" y="0"/>
                      <a:pt x="0" y="22"/>
                      <a:pt x="0" y="70"/>
                    </a:cubicBezTo>
                    <a:cubicBezTo>
                      <a:pt x="0" y="144"/>
                      <a:pt x="0" y="144"/>
                      <a:pt x="0" y="144"/>
                    </a:cubicBezTo>
                    <a:cubicBezTo>
                      <a:pt x="0" y="153"/>
                      <a:pt x="3" y="162"/>
                      <a:pt x="9" y="169"/>
                    </a:cubicBezTo>
                    <a:cubicBezTo>
                      <a:pt x="51" y="210"/>
                      <a:pt x="51" y="210"/>
                      <a:pt x="51" y="210"/>
                    </a:cubicBezTo>
                    <a:cubicBezTo>
                      <a:pt x="55" y="215"/>
                      <a:pt x="61" y="218"/>
                      <a:pt x="68" y="218"/>
                    </a:cubicBezTo>
                    <a:cubicBezTo>
                      <a:pt x="107" y="218"/>
                      <a:pt x="107" y="218"/>
                      <a:pt x="107" y="218"/>
                    </a:cubicBezTo>
                    <a:cubicBezTo>
                      <a:pt x="113" y="218"/>
                      <a:pt x="119" y="215"/>
                      <a:pt x="123" y="210"/>
                    </a:cubicBezTo>
                    <a:cubicBezTo>
                      <a:pt x="165" y="169"/>
                      <a:pt x="165" y="169"/>
                      <a:pt x="165" y="169"/>
                    </a:cubicBezTo>
                    <a:cubicBezTo>
                      <a:pt x="171" y="162"/>
                      <a:pt x="175" y="153"/>
                      <a:pt x="175" y="144"/>
                    </a:cubicBezTo>
                    <a:cubicBezTo>
                      <a:pt x="175" y="70"/>
                      <a:pt x="175" y="70"/>
                      <a:pt x="175" y="70"/>
                    </a:cubicBezTo>
                    <a:cubicBezTo>
                      <a:pt x="175" y="22"/>
                      <a:pt x="135" y="0"/>
                      <a:pt x="87" y="0"/>
                    </a:cubicBezTo>
                  </a:path>
                </a:pathLst>
              </a:cu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0" name="Freeform 133">
                <a:extLst>
                  <a:ext uri="{FF2B5EF4-FFF2-40B4-BE49-F238E27FC236}">
                    <a16:creationId xmlns:a16="http://schemas.microsoft.com/office/drawing/2014/main" id="{DC734700-98ED-44DB-9211-880DFB3713A5}"/>
                  </a:ext>
                </a:extLst>
              </p:cNvPr>
              <p:cNvSpPr>
                <a:spLocks/>
              </p:cNvSpPr>
              <p:nvPr/>
            </p:nvSpPr>
            <p:spPr bwMode="auto">
              <a:xfrm>
                <a:off x="1905000" y="2759075"/>
                <a:ext cx="128587" cy="177800"/>
              </a:xfrm>
              <a:custGeom>
                <a:avLst/>
                <a:gdLst>
                  <a:gd name="T0" fmla="*/ 37 w 105"/>
                  <a:gd name="T1" fmla="*/ 27 h 146"/>
                  <a:gd name="T2" fmla="*/ 23 w 105"/>
                  <a:gd name="T3" fmla="*/ 43 h 146"/>
                  <a:gd name="T4" fmla="*/ 26 w 105"/>
                  <a:gd name="T5" fmla="*/ 69 h 146"/>
                  <a:gd name="T6" fmla="*/ 33 w 105"/>
                  <a:gd name="T7" fmla="*/ 84 h 146"/>
                  <a:gd name="T8" fmla="*/ 0 w 105"/>
                  <a:gd name="T9" fmla="*/ 84 h 146"/>
                  <a:gd name="T10" fmla="*/ 18 w 105"/>
                  <a:gd name="T11" fmla="*/ 99 h 146"/>
                  <a:gd name="T12" fmla="*/ 29 w 105"/>
                  <a:gd name="T13" fmla="*/ 126 h 146"/>
                  <a:gd name="T14" fmla="*/ 18 w 105"/>
                  <a:gd name="T15" fmla="*/ 124 h 146"/>
                  <a:gd name="T16" fmla="*/ 0 w 105"/>
                  <a:gd name="T17" fmla="*/ 134 h 146"/>
                  <a:gd name="T18" fmla="*/ 32 w 105"/>
                  <a:gd name="T19" fmla="*/ 134 h 146"/>
                  <a:gd name="T20" fmla="*/ 37 w 105"/>
                  <a:gd name="T21" fmla="*/ 146 h 146"/>
                  <a:gd name="T22" fmla="*/ 54 w 105"/>
                  <a:gd name="T23" fmla="*/ 139 h 146"/>
                  <a:gd name="T24" fmla="*/ 96 w 105"/>
                  <a:gd name="T25" fmla="*/ 97 h 146"/>
                  <a:gd name="T26" fmla="*/ 105 w 105"/>
                  <a:gd name="T27" fmla="*/ 72 h 146"/>
                  <a:gd name="T28" fmla="*/ 105 w 105"/>
                  <a:gd name="T29" fmla="*/ 0 h 146"/>
                  <a:gd name="T30" fmla="*/ 37 w 105"/>
                  <a:gd name="T31" fmla="*/ 2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46">
                    <a:moveTo>
                      <a:pt x="37" y="27"/>
                    </a:moveTo>
                    <a:cubicBezTo>
                      <a:pt x="29" y="28"/>
                      <a:pt x="22" y="35"/>
                      <a:pt x="23" y="43"/>
                    </a:cubicBezTo>
                    <a:cubicBezTo>
                      <a:pt x="26" y="69"/>
                      <a:pt x="26" y="69"/>
                      <a:pt x="26" y="69"/>
                    </a:cubicBezTo>
                    <a:cubicBezTo>
                      <a:pt x="36" y="73"/>
                      <a:pt x="33" y="84"/>
                      <a:pt x="33" y="84"/>
                    </a:cubicBezTo>
                    <a:cubicBezTo>
                      <a:pt x="0" y="84"/>
                      <a:pt x="0" y="84"/>
                      <a:pt x="0" y="84"/>
                    </a:cubicBezTo>
                    <a:cubicBezTo>
                      <a:pt x="18" y="99"/>
                      <a:pt x="18" y="99"/>
                      <a:pt x="18" y="99"/>
                    </a:cubicBezTo>
                    <a:cubicBezTo>
                      <a:pt x="29" y="126"/>
                      <a:pt x="29" y="126"/>
                      <a:pt x="29" y="126"/>
                    </a:cubicBezTo>
                    <a:cubicBezTo>
                      <a:pt x="26" y="125"/>
                      <a:pt x="22" y="124"/>
                      <a:pt x="18" y="124"/>
                    </a:cubicBezTo>
                    <a:cubicBezTo>
                      <a:pt x="9" y="124"/>
                      <a:pt x="2" y="128"/>
                      <a:pt x="0" y="134"/>
                    </a:cubicBezTo>
                    <a:cubicBezTo>
                      <a:pt x="32" y="134"/>
                      <a:pt x="32" y="134"/>
                      <a:pt x="32" y="134"/>
                    </a:cubicBezTo>
                    <a:cubicBezTo>
                      <a:pt x="37" y="146"/>
                      <a:pt x="37" y="146"/>
                      <a:pt x="37" y="146"/>
                    </a:cubicBezTo>
                    <a:cubicBezTo>
                      <a:pt x="45" y="146"/>
                      <a:pt x="51" y="142"/>
                      <a:pt x="54" y="139"/>
                    </a:cubicBezTo>
                    <a:cubicBezTo>
                      <a:pt x="96" y="97"/>
                      <a:pt x="96" y="97"/>
                      <a:pt x="96" y="97"/>
                    </a:cubicBezTo>
                    <a:cubicBezTo>
                      <a:pt x="102" y="91"/>
                      <a:pt x="105" y="82"/>
                      <a:pt x="105" y="72"/>
                    </a:cubicBezTo>
                    <a:cubicBezTo>
                      <a:pt x="105" y="0"/>
                      <a:pt x="105" y="0"/>
                      <a:pt x="105" y="0"/>
                    </a:cubicBezTo>
                    <a:lnTo>
                      <a:pt x="37" y="27"/>
                    </a:lnTo>
                    <a:close/>
                  </a:path>
                </a:pathLst>
              </a:custGeom>
              <a:solidFill>
                <a:srgbClr val="B89E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1" name="Freeform 134">
                <a:extLst>
                  <a:ext uri="{FF2B5EF4-FFF2-40B4-BE49-F238E27FC236}">
                    <a16:creationId xmlns:a16="http://schemas.microsoft.com/office/drawing/2014/main" id="{C87737EB-35EE-44A5-9458-0300A81DAA27}"/>
                  </a:ext>
                </a:extLst>
              </p:cNvPr>
              <p:cNvSpPr>
                <a:spLocks/>
              </p:cNvSpPr>
              <p:nvPr/>
            </p:nvSpPr>
            <p:spPr bwMode="auto">
              <a:xfrm>
                <a:off x="1897062" y="2890838"/>
                <a:ext cx="58737" cy="9525"/>
              </a:xfrm>
              <a:custGeom>
                <a:avLst/>
                <a:gdLst>
                  <a:gd name="T0" fmla="*/ 23 w 48"/>
                  <a:gd name="T1" fmla="*/ 8 h 8"/>
                  <a:gd name="T2" fmla="*/ 1 w 48"/>
                  <a:gd name="T3" fmla="*/ 4 h 8"/>
                  <a:gd name="T4" fmla="*/ 1 w 48"/>
                  <a:gd name="T5" fmla="*/ 1 h 8"/>
                  <a:gd name="T6" fmla="*/ 4 w 48"/>
                  <a:gd name="T7" fmla="*/ 1 h 8"/>
                  <a:gd name="T8" fmla="*/ 23 w 48"/>
                  <a:gd name="T9" fmla="*/ 3 h 8"/>
                  <a:gd name="T10" fmla="*/ 44 w 48"/>
                  <a:gd name="T11" fmla="*/ 0 h 8"/>
                  <a:gd name="T12" fmla="*/ 48 w 48"/>
                  <a:gd name="T13" fmla="*/ 1 h 8"/>
                  <a:gd name="T14" fmla="*/ 46 w 48"/>
                  <a:gd name="T15" fmla="*/ 5 h 8"/>
                  <a:gd name="T16" fmla="*/ 23 w 4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
                    <a:moveTo>
                      <a:pt x="23" y="8"/>
                    </a:moveTo>
                    <a:cubicBezTo>
                      <a:pt x="7" y="8"/>
                      <a:pt x="2" y="5"/>
                      <a:pt x="1" y="4"/>
                    </a:cubicBezTo>
                    <a:cubicBezTo>
                      <a:pt x="0" y="4"/>
                      <a:pt x="0" y="2"/>
                      <a:pt x="1" y="1"/>
                    </a:cubicBezTo>
                    <a:cubicBezTo>
                      <a:pt x="2" y="0"/>
                      <a:pt x="3" y="0"/>
                      <a:pt x="4" y="1"/>
                    </a:cubicBezTo>
                    <a:cubicBezTo>
                      <a:pt x="4" y="1"/>
                      <a:pt x="9" y="3"/>
                      <a:pt x="23" y="3"/>
                    </a:cubicBezTo>
                    <a:cubicBezTo>
                      <a:pt x="38" y="3"/>
                      <a:pt x="44" y="0"/>
                      <a:pt x="44" y="0"/>
                    </a:cubicBezTo>
                    <a:cubicBezTo>
                      <a:pt x="46" y="0"/>
                      <a:pt x="47" y="0"/>
                      <a:pt x="48" y="1"/>
                    </a:cubicBezTo>
                    <a:cubicBezTo>
                      <a:pt x="48" y="3"/>
                      <a:pt x="48" y="4"/>
                      <a:pt x="46" y="5"/>
                    </a:cubicBezTo>
                    <a:cubicBezTo>
                      <a:pt x="46" y="5"/>
                      <a:pt x="39" y="8"/>
                      <a:pt x="23" y="8"/>
                    </a:cubicBezTo>
                    <a:close/>
                  </a:path>
                </a:pathLst>
              </a:custGeom>
              <a:solidFill>
                <a:srgbClr val="B48C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2" name="Freeform 135">
                <a:extLst>
                  <a:ext uri="{FF2B5EF4-FFF2-40B4-BE49-F238E27FC236}">
                    <a16:creationId xmlns:a16="http://schemas.microsoft.com/office/drawing/2014/main" id="{FAB13375-9D21-444B-9AA9-5CF371DDF323}"/>
                  </a:ext>
                </a:extLst>
              </p:cNvPr>
              <p:cNvSpPr>
                <a:spLocks/>
              </p:cNvSpPr>
              <p:nvPr/>
            </p:nvSpPr>
            <p:spPr bwMode="auto">
              <a:xfrm>
                <a:off x="1847850" y="2774950"/>
                <a:ext cx="158750" cy="60325"/>
              </a:xfrm>
              <a:custGeom>
                <a:avLst/>
                <a:gdLst>
                  <a:gd name="T0" fmla="*/ 129 w 129"/>
                  <a:gd name="T1" fmla="*/ 0 h 50"/>
                  <a:gd name="T2" fmla="*/ 0 w 129"/>
                  <a:gd name="T3" fmla="*/ 0 h 50"/>
                  <a:gd name="T4" fmla="*/ 0 w 129"/>
                  <a:gd name="T5" fmla="*/ 21 h 50"/>
                  <a:gd name="T6" fmla="*/ 28 w 129"/>
                  <a:gd name="T7" fmla="*/ 50 h 50"/>
                  <a:gd name="T8" fmla="*/ 55 w 129"/>
                  <a:gd name="T9" fmla="*/ 21 h 50"/>
                  <a:gd name="T10" fmla="*/ 73 w 129"/>
                  <a:gd name="T11" fmla="*/ 21 h 50"/>
                  <a:gd name="T12" fmla="*/ 101 w 129"/>
                  <a:gd name="T13" fmla="*/ 50 h 50"/>
                  <a:gd name="T14" fmla="*/ 129 w 129"/>
                  <a:gd name="T15" fmla="*/ 20 h 50"/>
                  <a:gd name="T16" fmla="*/ 129 w 129"/>
                  <a:gd name="T17" fmla="*/ 20 h 50"/>
                  <a:gd name="T18" fmla="*/ 129 w 129"/>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50">
                    <a:moveTo>
                      <a:pt x="129" y="0"/>
                    </a:moveTo>
                    <a:cubicBezTo>
                      <a:pt x="0" y="0"/>
                      <a:pt x="0" y="0"/>
                      <a:pt x="0" y="0"/>
                    </a:cubicBezTo>
                    <a:cubicBezTo>
                      <a:pt x="0" y="21"/>
                      <a:pt x="0" y="21"/>
                      <a:pt x="0" y="21"/>
                    </a:cubicBezTo>
                    <a:cubicBezTo>
                      <a:pt x="0" y="37"/>
                      <a:pt x="12" y="50"/>
                      <a:pt x="28" y="50"/>
                    </a:cubicBezTo>
                    <a:cubicBezTo>
                      <a:pt x="43" y="50"/>
                      <a:pt x="55" y="37"/>
                      <a:pt x="55" y="21"/>
                    </a:cubicBezTo>
                    <a:cubicBezTo>
                      <a:pt x="73" y="21"/>
                      <a:pt x="73" y="21"/>
                      <a:pt x="73" y="21"/>
                    </a:cubicBezTo>
                    <a:cubicBezTo>
                      <a:pt x="73" y="37"/>
                      <a:pt x="85" y="50"/>
                      <a:pt x="101" y="50"/>
                    </a:cubicBezTo>
                    <a:cubicBezTo>
                      <a:pt x="116" y="50"/>
                      <a:pt x="129" y="37"/>
                      <a:pt x="129" y="20"/>
                    </a:cubicBezTo>
                    <a:cubicBezTo>
                      <a:pt x="129" y="20"/>
                      <a:pt x="129" y="20"/>
                      <a:pt x="129" y="20"/>
                    </a:cubicBezTo>
                    <a:lnTo>
                      <a:pt x="1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3" name="Freeform 136">
                <a:extLst>
                  <a:ext uri="{FF2B5EF4-FFF2-40B4-BE49-F238E27FC236}">
                    <a16:creationId xmlns:a16="http://schemas.microsoft.com/office/drawing/2014/main" id="{5A2C973C-05C9-46BC-9201-B8622C1DC8C2}"/>
                  </a:ext>
                </a:extLst>
              </p:cNvPr>
              <p:cNvSpPr>
                <a:spLocks/>
              </p:cNvSpPr>
              <p:nvPr/>
            </p:nvSpPr>
            <p:spPr bwMode="auto">
              <a:xfrm>
                <a:off x="1814512" y="2733675"/>
                <a:ext cx="17462" cy="88900"/>
              </a:xfrm>
              <a:custGeom>
                <a:avLst/>
                <a:gdLst>
                  <a:gd name="T0" fmla="*/ 0 w 15"/>
                  <a:gd name="T1" fmla="*/ 0 h 74"/>
                  <a:gd name="T2" fmla="*/ 0 w 15"/>
                  <a:gd name="T3" fmla="*/ 66 h 74"/>
                  <a:gd name="T4" fmla="*/ 0 w 15"/>
                  <a:gd name="T5" fmla="*/ 67 h 74"/>
                  <a:gd name="T6" fmla="*/ 7 w 15"/>
                  <a:gd name="T7" fmla="*/ 74 h 74"/>
                  <a:gd name="T8" fmla="*/ 15 w 15"/>
                  <a:gd name="T9" fmla="*/ 67 h 74"/>
                  <a:gd name="T10" fmla="*/ 15 w 15"/>
                  <a:gd name="T11" fmla="*/ 0 h 74"/>
                  <a:gd name="T12" fmla="*/ 0 w 1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15" h="74">
                    <a:moveTo>
                      <a:pt x="0" y="0"/>
                    </a:moveTo>
                    <a:cubicBezTo>
                      <a:pt x="0" y="66"/>
                      <a:pt x="0" y="66"/>
                      <a:pt x="0" y="66"/>
                    </a:cubicBezTo>
                    <a:cubicBezTo>
                      <a:pt x="0" y="67"/>
                      <a:pt x="0" y="67"/>
                      <a:pt x="0" y="67"/>
                    </a:cubicBezTo>
                    <a:cubicBezTo>
                      <a:pt x="0" y="71"/>
                      <a:pt x="3" y="74"/>
                      <a:pt x="7" y="74"/>
                    </a:cubicBezTo>
                    <a:cubicBezTo>
                      <a:pt x="12" y="74"/>
                      <a:pt x="15" y="71"/>
                      <a:pt x="15" y="67"/>
                    </a:cubicBezTo>
                    <a:cubicBezTo>
                      <a:pt x="15" y="0"/>
                      <a:pt x="15" y="0"/>
                      <a:pt x="15" y="0"/>
                    </a:cubicBezTo>
                    <a:cubicBezTo>
                      <a:pt x="0" y="0"/>
                      <a:pt x="0" y="0"/>
                      <a:pt x="0" y="0"/>
                    </a:cubicBezTo>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4" name="Freeform 137">
                <a:extLst>
                  <a:ext uri="{FF2B5EF4-FFF2-40B4-BE49-F238E27FC236}">
                    <a16:creationId xmlns:a16="http://schemas.microsoft.com/office/drawing/2014/main" id="{840971DA-4D8F-42B7-8DF7-4AFCC2EA017A}"/>
                  </a:ext>
                </a:extLst>
              </p:cNvPr>
              <p:cNvSpPr>
                <a:spLocks/>
              </p:cNvSpPr>
              <p:nvPr/>
            </p:nvSpPr>
            <p:spPr bwMode="auto">
              <a:xfrm>
                <a:off x="2020887" y="2733675"/>
                <a:ext cx="19050" cy="88900"/>
              </a:xfrm>
              <a:custGeom>
                <a:avLst/>
                <a:gdLst>
                  <a:gd name="T0" fmla="*/ 0 w 15"/>
                  <a:gd name="T1" fmla="*/ 0 h 74"/>
                  <a:gd name="T2" fmla="*/ 0 w 15"/>
                  <a:gd name="T3" fmla="*/ 66 h 74"/>
                  <a:gd name="T4" fmla="*/ 0 w 15"/>
                  <a:gd name="T5" fmla="*/ 67 h 74"/>
                  <a:gd name="T6" fmla="*/ 8 w 15"/>
                  <a:gd name="T7" fmla="*/ 74 h 74"/>
                  <a:gd name="T8" fmla="*/ 15 w 15"/>
                  <a:gd name="T9" fmla="*/ 67 h 74"/>
                  <a:gd name="T10" fmla="*/ 15 w 15"/>
                  <a:gd name="T11" fmla="*/ 0 h 74"/>
                  <a:gd name="T12" fmla="*/ 0 w 1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15" h="74">
                    <a:moveTo>
                      <a:pt x="0" y="0"/>
                    </a:moveTo>
                    <a:cubicBezTo>
                      <a:pt x="0" y="66"/>
                      <a:pt x="0" y="66"/>
                      <a:pt x="0" y="66"/>
                    </a:cubicBezTo>
                    <a:cubicBezTo>
                      <a:pt x="0" y="67"/>
                      <a:pt x="0" y="67"/>
                      <a:pt x="0" y="67"/>
                    </a:cubicBezTo>
                    <a:cubicBezTo>
                      <a:pt x="0" y="71"/>
                      <a:pt x="3" y="74"/>
                      <a:pt x="8" y="74"/>
                    </a:cubicBezTo>
                    <a:cubicBezTo>
                      <a:pt x="12" y="74"/>
                      <a:pt x="15" y="71"/>
                      <a:pt x="15" y="67"/>
                    </a:cubicBezTo>
                    <a:cubicBezTo>
                      <a:pt x="15" y="0"/>
                      <a:pt x="15" y="0"/>
                      <a:pt x="15" y="0"/>
                    </a:cubicBezTo>
                    <a:cubicBezTo>
                      <a:pt x="0" y="0"/>
                      <a:pt x="0" y="0"/>
                      <a:pt x="0" y="0"/>
                    </a:cubicBezTo>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5" name="Freeform 138">
                <a:extLst>
                  <a:ext uri="{FF2B5EF4-FFF2-40B4-BE49-F238E27FC236}">
                    <a16:creationId xmlns:a16="http://schemas.microsoft.com/office/drawing/2014/main" id="{5257CACD-7B69-4682-A153-DE6E83AE261A}"/>
                  </a:ext>
                </a:extLst>
              </p:cNvPr>
              <p:cNvSpPr>
                <a:spLocks/>
              </p:cNvSpPr>
              <p:nvPr/>
            </p:nvSpPr>
            <p:spPr bwMode="auto">
              <a:xfrm>
                <a:off x="1744662" y="2633663"/>
                <a:ext cx="365125" cy="158750"/>
              </a:xfrm>
              <a:custGeom>
                <a:avLst/>
                <a:gdLst>
                  <a:gd name="T0" fmla="*/ 149 w 298"/>
                  <a:gd name="T1" fmla="*/ 0 h 130"/>
                  <a:gd name="T2" fmla="*/ 61 w 298"/>
                  <a:gd name="T3" fmla="*/ 99 h 130"/>
                  <a:gd name="T4" fmla="*/ 61 w 298"/>
                  <a:gd name="T5" fmla="*/ 99 h 130"/>
                  <a:gd name="T6" fmla="*/ 149 w 298"/>
                  <a:gd name="T7" fmla="*/ 130 h 130"/>
                  <a:gd name="T8" fmla="*/ 237 w 298"/>
                  <a:gd name="T9" fmla="*/ 99 h 130"/>
                  <a:gd name="T10" fmla="*/ 237 w 298"/>
                  <a:gd name="T11" fmla="*/ 99 h 130"/>
                  <a:gd name="T12" fmla="*/ 149 w 298"/>
                  <a:gd name="T13" fmla="*/ 0 h 130"/>
                </a:gdLst>
                <a:ahLst/>
                <a:cxnLst>
                  <a:cxn ang="0">
                    <a:pos x="T0" y="T1"/>
                  </a:cxn>
                  <a:cxn ang="0">
                    <a:pos x="T2" y="T3"/>
                  </a:cxn>
                  <a:cxn ang="0">
                    <a:pos x="T4" y="T5"/>
                  </a:cxn>
                  <a:cxn ang="0">
                    <a:pos x="T6" y="T7"/>
                  </a:cxn>
                  <a:cxn ang="0">
                    <a:pos x="T8" y="T9"/>
                  </a:cxn>
                  <a:cxn ang="0">
                    <a:pos x="T10" y="T11"/>
                  </a:cxn>
                  <a:cxn ang="0">
                    <a:pos x="T12" y="T13"/>
                  </a:cxn>
                </a:cxnLst>
                <a:rect l="0" t="0" r="r" b="b"/>
                <a:pathLst>
                  <a:path w="298" h="130">
                    <a:moveTo>
                      <a:pt x="149" y="0"/>
                    </a:moveTo>
                    <a:cubicBezTo>
                      <a:pt x="0" y="0"/>
                      <a:pt x="44" y="75"/>
                      <a:pt x="61" y="99"/>
                    </a:cubicBezTo>
                    <a:cubicBezTo>
                      <a:pt x="61" y="99"/>
                      <a:pt x="61" y="99"/>
                      <a:pt x="61" y="99"/>
                    </a:cubicBezTo>
                    <a:cubicBezTo>
                      <a:pt x="61" y="109"/>
                      <a:pt x="100" y="130"/>
                      <a:pt x="149" y="130"/>
                    </a:cubicBezTo>
                    <a:cubicBezTo>
                      <a:pt x="198" y="130"/>
                      <a:pt x="237" y="108"/>
                      <a:pt x="237" y="99"/>
                    </a:cubicBezTo>
                    <a:cubicBezTo>
                      <a:pt x="237" y="99"/>
                      <a:pt x="237" y="99"/>
                      <a:pt x="237" y="99"/>
                    </a:cubicBezTo>
                    <a:cubicBezTo>
                      <a:pt x="254" y="75"/>
                      <a:pt x="298" y="0"/>
                      <a:pt x="149" y="0"/>
                    </a:cubicBezTo>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6" name="Freeform 139">
                <a:extLst>
                  <a:ext uri="{FF2B5EF4-FFF2-40B4-BE49-F238E27FC236}">
                    <a16:creationId xmlns:a16="http://schemas.microsoft.com/office/drawing/2014/main" id="{1ABE6144-D53A-4226-80EF-2C9B001DD48C}"/>
                  </a:ext>
                </a:extLst>
              </p:cNvPr>
              <p:cNvSpPr>
                <a:spLocks/>
              </p:cNvSpPr>
              <p:nvPr/>
            </p:nvSpPr>
            <p:spPr bwMode="auto">
              <a:xfrm>
                <a:off x="1744662" y="2633663"/>
                <a:ext cx="193675" cy="158750"/>
              </a:xfrm>
              <a:custGeom>
                <a:avLst/>
                <a:gdLst>
                  <a:gd name="T0" fmla="*/ 81 w 159"/>
                  <a:gd name="T1" fmla="*/ 99 h 130"/>
                  <a:gd name="T2" fmla="*/ 81 w 159"/>
                  <a:gd name="T3" fmla="*/ 99 h 130"/>
                  <a:gd name="T4" fmla="*/ 159 w 159"/>
                  <a:gd name="T5" fmla="*/ 0 h 130"/>
                  <a:gd name="T6" fmla="*/ 149 w 159"/>
                  <a:gd name="T7" fmla="*/ 0 h 130"/>
                  <a:gd name="T8" fmla="*/ 61 w 159"/>
                  <a:gd name="T9" fmla="*/ 99 h 130"/>
                  <a:gd name="T10" fmla="*/ 61 w 159"/>
                  <a:gd name="T11" fmla="*/ 99 h 130"/>
                  <a:gd name="T12" fmla="*/ 149 w 159"/>
                  <a:gd name="T13" fmla="*/ 130 h 130"/>
                  <a:gd name="T14" fmla="*/ 159 w 159"/>
                  <a:gd name="T15" fmla="*/ 130 h 130"/>
                  <a:gd name="T16" fmla="*/ 81 w 159"/>
                  <a:gd name="T17" fmla="*/ 9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30">
                    <a:moveTo>
                      <a:pt x="81" y="99"/>
                    </a:moveTo>
                    <a:cubicBezTo>
                      <a:pt x="81" y="99"/>
                      <a:pt x="81" y="99"/>
                      <a:pt x="81" y="99"/>
                    </a:cubicBezTo>
                    <a:cubicBezTo>
                      <a:pt x="64" y="76"/>
                      <a:pt x="22" y="3"/>
                      <a:pt x="159" y="0"/>
                    </a:cubicBezTo>
                    <a:cubicBezTo>
                      <a:pt x="156" y="0"/>
                      <a:pt x="152" y="0"/>
                      <a:pt x="149" y="0"/>
                    </a:cubicBezTo>
                    <a:cubicBezTo>
                      <a:pt x="0" y="0"/>
                      <a:pt x="44" y="75"/>
                      <a:pt x="61" y="99"/>
                    </a:cubicBezTo>
                    <a:cubicBezTo>
                      <a:pt x="61" y="99"/>
                      <a:pt x="61" y="99"/>
                      <a:pt x="61" y="99"/>
                    </a:cubicBezTo>
                    <a:cubicBezTo>
                      <a:pt x="61" y="109"/>
                      <a:pt x="100" y="130"/>
                      <a:pt x="149" y="130"/>
                    </a:cubicBezTo>
                    <a:cubicBezTo>
                      <a:pt x="152" y="130"/>
                      <a:pt x="156" y="130"/>
                      <a:pt x="159" y="130"/>
                    </a:cubicBezTo>
                    <a:cubicBezTo>
                      <a:pt x="115" y="127"/>
                      <a:pt x="81" y="108"/>
                      <a:pt x="81" y="99"/>
                    </a:cubicBezTo>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7" name="Freeform 140">
                <a:extLst>
                  <a:ext uri="{FF2B5EF4-FFF2-40B4-BE49-F238E27FC236}">
                    <a16:creationId xmlns:a16="http://schemas.microsoft.com/office/drawing/2014/main" id="{BE1B246A-EC4E-4630-9682-3F506ACD4EAB}"/>
                  </a:ext>
                </a:extLst>
              </p:cNvPr>
              <p:cNvSpPr>
                <a:spLocks/>
              </p:cNvSpPr>
              <p:nvPr/>
            </p:nvSpPr>
            <p:spPr bwMode="auto">
              <a:xfrm>
                <a:off x="1914525" y="2633663"/>
                <a:ext cx="195262" cy="158750"/>
              </a:xfrm>
              <a:custGeom>
                <a:avLst/>
                <a:gdLst>
                  <a:gd name="T0" fmla="*/ 78 w 159"/>
                  <a:gd name="T1" fmla="*/ 99 h 130"/>
                  <a:gd name="T2" fmla="*/ 78 w 159"/>
                  <a:gd name="T3" fmla="*/ 99 h 130"/>
                  <a:gd name="T4" fmla="*/ 0 w 159"/>
                  <a:gd name="T5" fmla="*/ 0 h 130"/>
                  <a:gd name="T6" fmla="*/ 10 w 159"/>
                  <a:gd name="T7" fmla="*/ 0 h 130"/>
                  <a:gd name="T8" fmla="*/ 98 w 159"/>
                  <a:gd name="T9" fmla="*/ 99 h 130"/>
                  <a:gd name="T10" fmla="*/ 98 w 159"/>
                  <a:gd name="T11" fmla="*/ 99 h 130"/>
                  <a:gd name="T12" fmla="*/ 10 w 159"/>
                  <a:gd name="T13" fmla="*/ 130 h 130"/>
                  <a:gd name="T14" fmla="*/ 0 w 159"/>
                  <a:gd name="T15" fmla="*/ 130 h 130"/>
                  <a:gd name="T16" fmla="*/ 78 w 159"/>
                  <a:gd name="T17" fmla="*/ 9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30">
                    <a:moveTo>
                      <a:pt x="78" y="99"/>
                    </a:moveTo>
                    <a:cubicBezTo>
                      <a:pt x="78" y="99"/>
                      <a:pt x="78" y="99"/>
                      <a:pt x="78" y="99"/>
                    </a:cubicBezTo>
                    <a:cubicBezTo>
                      <a:pt x="95" y="76"/>
                      <a:pt x="137" y="3"/>
                      <a:pt x="0" y="0"/>
                    </a:cubicBezTo>
                    <a:cubicBezTo>
                      <a:pt x="3" y="0"/>
                      <a:pt x="7" y="0"/>
                      <a:pt x="10" y="0"/>
                    </a:cubicBezTo>
                    <a:cubicBezTo>
                      <a:pt x="159" y="0"/>
                      <a:pt x="115" y="75"/>
                      <a:pt x="98" y="99"/>
                    </a:cubicBezTo>
                    <a:cubicBezTo>
                      <a:pt x="98" y="99"/>
                      <a:pt x="98" y="99"/>
                      <a:pt x="98" y="99"/>
                    </a:cubicBezTo>
                    <a:cubicBezTo>
                      <a:pt x="98" y="109"/>
                      <a:pt x="59" y="130"/>
                      <a:pt x="10" y="130"/>
                    </a:cubicBezTo>
                    <a:cubicBezTo>
                      <a:pt x="7" y="130"/>
                      <a:pt x="3" y="130"/>
                      <a:pt x="0" y="130"/>
                    </a:cubicBezTo>
                    <a:cubicBezTo>
                      <a:pt x="44" y="127"/>
                      <a:pt x="78" y="108"/>
                      <a:pt x="78" y="99"/>
                    </a:cubicBezTo>
                  </a:path>
                </a:pathLst>
              </a:custGeom>
              <a:solidFill>
                <a:srgbClr val="4078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8" name="Freeform 141">
                <a:extLst>
                  <a:ext uri="{FF2B5EF4-FFF2-40B4-BE49-F238E27FC236}">
                    <a16:creationId xmlns:a16="http://schemas.microsoft.com/office/drawing/2014/main" id="{6D752C5B-0C0D-44DA-97D7-AB820B7A192F}"/>
                  </a:ext>
                </a:extLst>
              </p:cNvPr>
              <p:cNvSpPr>
                <a:spLocks/>
              </p:cNvSpPr>
              <p:nvPr/>
            </p:nvSpPr>
            <p:spPr bwMode="auto">
              <a:xfrm>
                <a:off x="1809750" y="2733675"/>
                <a:ext cx="234950" cy="25400"/>
              </a:xfrm>
              <a:custGeom>
                <a:avLst/>
                <a:gdLst>
                  <a:gd name="T0" fmla="*/ 192 w 192"/>
                  <a:gd name="T1" fmla="*/ 4 h 20"/>
                  <a:gd name="T2" fmla="*/ 188 w 192"/>
                  <a:gd name="T3" fmla="*/ 0 h 20"/>
                  <a:gd name="T4" fmla="*/ 4 w 192"/>
                  <a:gd name="T5" fmla="*/ 0 h 20"/>
                  <a:gd name="T6" fmla="*/ 0 w 192"/>
                  <a:gd name="T7" fmla="*/ 4 h 20"/>
                  <a:gd name="T8" fmla="*/ 0 w 192"/>
                  <a:gd name="T9" fmla="*/ 15 h 20"/>
                  <a:gd name="T10" fmla="*/ 4 w 192"/>
                  <a:gd name="T11" fmla="*/ 20 h 20"/>
                  <a:gd name="T12" fmla="*/ 188 w 192"/>
                  <a:gd name="T13" fmla="*/ 19 h 20"/>
                  <a:gd name="T14" fmla="*/ 192 w 192"/>
                  <a:gd name="T15" fmla="*/ 15 h 20"/>
                  <a:gd name="T16" fmla="*/ 192 w 192"/>
                  <a:gd name="T17"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20">
                    <a:moveTo>
                      <a:pt x="192" y="4"/>
                    </a:moveTo>
                    <a:cubicBezTo>
                      <a:pt x="192" y="2"/>
                      <a:pt x="190" y="0"/>
                      <a:pt x="188" y="0"/>
                    </a:cubicBezTo>
                    <a:cubicBezTo>
                      <a:pt x="4" y="0"/>
                      <a:pt x="4" y="0"/>
                      <a:pt x="4" y="0"/>
                    </a:cubicBezTo>
                    <a:cubicBezTo>
                      <a:pt x="2" y="0"/>
                      <a:pt x="0" y="2"/>
                      <a:pt x="0" y="4"/>
                    </a:cubicBezTo>
                    <a:cubicBezTo>
                      <a:pt x="0" y="15"/>
                      <a:pt x="0" y="15"/>
                      <a:pt x="0" y="15"/>
                    </a:cubicBezTo>
                    <a:cubicBezTo>
                      <a:pt x="0" y="18"/>
                      <a:pt x="2" y="20"/>
                      <a:pt x="4" y="20"/>
                    </a:cubicBezTo>
                    <a:cubicBezTo>
                      <a:pt x="188" y="19"/>
                      <a:pt x="188" y="19"/>
                      <a:pt x="188" y="19"/>
                    </a:cubicBezTo>
                    <a:cubicBezTo>
                      <a:pt x="190" y="19"/>
                      <a:pt x="192" y="17"/>
                      <a:pt x="192" y="15"/>
                    </a:cubicBezTo>
                    <a:cubicBezTo>
                      <a:pt x="192" y="4"/>
                      <a:pt x="192" y="4"/>
                      <a:pt x="192" y="4"/>
                    </a:cubicBezTo>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9" name="Freeform 142">
                <a:extLst>
                  <a:ext uri="{FF2B5EF4-FFF2-40B4-BE49-F238E27FC236}">
                    <a16:creationId xmlns:a16="http://schemas.microsoft.com/office/drawing/2014/main" id="{54AFFDDF-15D1-41EB-9A17-56BD9A1A21AB}"/>
                  </a:ext>
                </a:extLst>
              </p:cNvPr>
              <p:cNvSpPr>
                <a:spLocks/>
              </p:cNvSpPr>
              <p:nvPr/>
            </p:nvSpPr>
            <p:spPr bwMode="auto">
              <a:xfrm>
                <a:off x="1809750" y="2738438"/>
                <a:ext cx="4762" cy="20638"/>
              </a:xfrm>
              <a:custGeom>
                <a:avLst/>
                <a:gdLst>
                  <a:gd name="T0" fmla="*/ 0 w 4"/>
                  <a:gd name="T1" fmla="*/ 0 h 16"/>
                  <a:gd name="T2" fmla="*/ 0 w 4"/>
                  <a:gd name="T3" fmla="*/ 0 h 16"/>
                  <a:gd name="T4" fmla="*/ 0 w 4"/>
                  <a:gd name="T5" fmla="*/ 11 h 16"/>
                  <a:gd name="T6" fmla="*/ 4 w 4"/>
                  <a:gd name="T7" fmla="*/ 16 h 16"/>
                  <a:gd name="T8" fmla="*/ 4 w 4"/>
                  <a:gd name="T9" fmla="*/ 16 h 16"/>
                  <a:gd name="T10" fmla="*/ 0 w 4"/>
                  <a:gd name="T11" fmla="*/ 11 h 16"/>
                  <a:gd name="T12" fmla="*/ 0 w 4"/>
                  <a:gd name="T13" fmla="*/ 0 h 16"/>
                  <a:gd name="T14" fmla="*/ 0 w 4"/>
                  <a:gd name="T15" fmla="*/ 0 h 16"/>
                  <a:gd name="T16" fmla="*/ 0 w 4"/>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6">
                    <a:moveTo>
                      <a:pt x="0" y="0"/>
                    </a:moveTo>
                    <a:cubicBezTo>
                      <a:pt x="0" y="0"/>
                      <a:pt x="0" y="0"/>
                      <a:pt x="0" y="0"/>
                    </a:cubicBezTo>
                    <a:cubicBezTo>
                      <a:pt x="0" y="11"/>
                      <a:pt x="0" y="11"/>
                      <a:pt x="0" y="11"/>
                    </a:cubicBezTo>
                    <a:cubicBezTo>
                      <a:pt x="0" y="13"/>
                      <a:pt x="1" y="15"/>
                      <a:pt x="4" y="16"/>
                    </a:cubicBezTo>
                    <a:cubicBezTo>
                      <a:pt x="4" y="16"/>
                      <a:pt x="4" y="16"/>
                      <a:pt x="4" y="16"/>
                    </a:cubicBezTo>
                    <a:cubicBezTo>
                      <a:pt x="1" y="15"/>
                      <a:pt x="0" y="13"/>
                      <a:pt x="0" y="11"/>
                    </a:cubicBezTo>
                    <a:cubicBezTo>
                      <a:pt x="0" y="0"/>
                      <a:pt x="0" y="0"/>
                      <a:pt x="0" y="0"/>
                    </a:cubicBezTo>
                    <a:cubicBezTo>
                      <a:pt x="0" y="0"/>
                      <a:pt x="0" y="0"/>
                      <a:pt x="0" y="0"/>
                    </a:cubicBezTo>
                    <a:cubicBezTo>
                      <a:pt x="0" y="0"/>
                      <a:pt x="0" y="0"/>
                      <a:pt x="0" y="0"/>
                    </a:cubicBezTo>
                  </a:path>
                </a:pathLst>
              </a:custGeom>
              <a:solidFill>
                <a:srgbClr val="339B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0" name="Freeform 143">
                <a:extLst>
                  <a:ext uri="{FF2B5EF4-FFF2-40B4-BE49-F238E27FC236}">
                    <a16:creationId xmlns:a16="http://schemas.microsoft.com/office/drawing/2014/main" id="{C8B0F498-D716-4443-8E11-BBF1D24E2DF7}"/>
                  </a:ext>
                </a:extLst>
              </p:cNvPr>
              <p:cNvSpPr>
                <a:spLocks/>
              </p:cNvSpPr>
              <p:nvPr/>
            </p:nvSpPr>
            <p:spPr bwMode="auto">
              <a:xfrm>
                <a:off x="1814512" y="2759075"/>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rgbClr val="336F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1" name="Freeform 144">
                <a:extLst>
                  <a:ext uri="{FF2B5EF4-FFF2-40B4-BE49-F238E27FC236}">
                    <a16:creationId xmlns:a16="http://schemas.microsoft.com/office/drawing/2014/main" id="{FE47C353-6830-4D6B-9334-7CDEEC7AA846}"/>
                  </a:ext>
                </a:extLst>
              </p:cNvPr>
              <p:cNvSpPr>
                <a:spLocks/>
              </p:cNvSpPr>
              <p:nvPr/>
            </p:nvSpPr>
            <p:spPr bwMode="auto">
              <a:xfrm>
                <a:off x="1809750" y="2733675"/>
                <a:ext cx="20637" cy="4763"/>
              </a:xfrm>
              <a:custGeom>
                <a:avLst/>
                <a:gdLst>
                  <a:gd name="T0" fmla="*/ 18 w 18"/>
                  <a:gd name="T1" fmla="*/ 0 h 4"/>
                  <a:gd name="T2" fmla="*/ 4 w 18"/>
                  <a:gd name="T3" fmla="*/ 0 h 4"/>
                  <a:gd name="T4" fmla="*/ 0 w 18"/>
                  <a:gd name="T5" fmla="*/ 4 h 4"/>
                  <a:gd name="T6" fmla="*/ 0 w 18"/>
                  <a:gd name="T7" fmla="*/ 4 h 4"/>
                  <a:gd name="T8" fmla="*/ 4 w 18"/>
                  <a:gd name="T9" fmla="*/ 0 h 4"/>
                  <a:gd name="T10" fmla="*/ 18 w 18"/>
                  <a:gd name="T11" fmla="*/ 0 h 4"/>
                  <a:gd name="T12" fmla="*/ 18 w 1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8" h="4">
                    <a:moveTo>
                      <a:pt x="18" y="0"/>
                    </a:moveTo>
                    <a:cubicBezTo>
                      <a:pt x="4" y="0"/>
                      <a:pt x="4" y="0"/>
                      <a:pt x="4" y="0"/>
                    </a:cubicBezTo>
                    <a:cubicBezTo>
                      <a:pt x="2" y="0"/>
                      <a:pt x="0" y="2"/>
                      <a:pt x="0" y="4"/>
                    </a:cubicBezTo>
                    <a:cubicBezTo>
                      <a:pt x="0" y="4"/>
                      <a:pt x="0" y="4"/>
                      <a:pt x="0" y="4"/>
                    </a:cubicBezTo>
                    <a:cubicBezTo>
                      <a:pt x="0" y="2"/>
                      <a:pt x="2" y="0"/>
                      <a:pt x="4" y="0"/>
                    </a:cubicBezTo>
                    <a:cubicBezTo>
                      <a:pt x="18" y="0"/>
                      <a:pt x="18" y="0"/>
                      <a:pt x="18" y="0"/>
                    </a:cubicBezTo>
                    <a:cubicBezTo>
                      <a:pt x="18" y="0"/>
                      <a:pt x="18" y="0"/>
                      <a:pt x="18" y="0"/>
                    </a:cubicBezTo>
                  </a:path>
                </a:pathLst>
              </a:custGeom>
              <a:solidFill>
                <a:srgbClr val="336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2" name="Freeform 145">
                <a:extLst>
                  <a:ext uri="{FF2B5EF4-FFF2-40B4-BE49-F238E27FC236}">
                    <a16:creationId xmlns:a16="http://schemas.microsoft.com/office/drawing/2014/main" id="{27CE1CD0-A0E9-45F2-B751-CBB6AD5F9740}"/>
                  </a:ext>
                </a:extLst>
              </p:cNvPr>
              <p:cNvSpPr>
                <a:spLocks/>
              </p:cNvSpPr>
              <p:nvPr/>
            </p:nvSpPr>
            <p:spPr bwMode="auto">
              <a:xfrm>
                <a:off x="2024062" y="2733675"/>
                <a:ext cx="15875" cy="0"/>
              </a:xfrm>
              <a:custGeom>
                <a:avLst/>
                <a:gdLst>
                  <a:gd name="T0" fmla="*/ 13 w 13"/>
                  <a:gd name="T1" fmla="*/ 13 w 13"/>
                  <a:gd name="T2" fmla="*/ 0 w 13"/>
                  <a:gd name="T3" fmla="*/ 0 w 13"/>
                  <a:gd name="T4" fmla="*/ 13 w 13"/>
                  <a:gd name="T5" fmla="*/ 13 w 13"/>
                </a:gdLst>
                <a:ahLst/>
                <a:cxnLst>
                  <a:cxn ang="0">
                    <a:pos x="T0" y="0"/>
                  </a:cxn>
                  <a:cxn ang="0">
                    <a:pos x="T1" y="0"/>
                  </a:cxn>
                  <a:cxn ang="0">
                    <a:pos x="T2" y="0"/>
                  </a:cxn>
                  <a:cxn ang="0">
                    <a:pos x="T3" y="0"/>
                  </a:cxn>
                  <a:cxn ang="0">
                    <a:pos x="T4" y="0"/>
                  </a:cxn>
                  <a:cxn ang="0">
                    <a:pos x="T5" y="0"/>
                  </a:cxn>
                </a:cxnLst>
                <a:rect l="0" t="0" r="r" b="b"/>
                <a:pathLst>
                  <a:path w="13">
                    <a:moveTo>
                      <a:pt x="13" y="0"/>
                    </a:moveTo>
                    <a:cubicBezTo>
                      <a:pt x="13" y="0"/>
                      <a:pt x="13" y="0"/>
                      <a:pt x="13" y="0"/>
                    </a:cubicBezTo>
                    <a:cubicBezTo>
                      <a:pt x="0" y="0"/>
                      <a:pt x="0" y="0"/>
                      <a:pt x="0" y="0"/>
                    </a:cubicBezTo>
                    <a:cubicBezTo>
                      <a:pt x="0" y="0"/>
                      <a:pt x="0" y="0"/>
                      <a:pt x="0" y="0"/>
                    </a:cubicBezTo>
                    <a:cubicBezTo>
                      <a:pt x="13" y="0"/>
                      <a:pt x="13" y="0"/>
                      <a:pt x="13" y="0"/>
                    </a:cubicBezTo>
                    <a:cubicBezTo>
                      <a:pt x="13" y="0"/>
                      <a:pt x="13" y="0"/>
                      <a:pt x="13" y="0"/>
                    </a:cubicBezTo>
                  </a:path>
                </a:pathLst>
              </a:custGeom>
              <a:solidFill>
                <a:srgbClr val="6693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3" name="Freeform 146">
                <a:extLst>
                  <a:ext uri="{FF2B5EF4-FFF2-40B4-BE49-F238E27FC236}">
                    <a16:creationId xmlns:a16="http://schemas.microsoft.com/office/drawing/2014/main" id="{1AB8FBA8-B246-484D-BCAE-A5B0E8DF8151}"/>
                  </a:ext>
                </a:extLst>
              </p:cNvPr>
              <p:cNvSpPr>
                <a:spLocks/>
              </p:cNvSpPr>
              <p:nvPr/>
            </p:nvSpPr>
            <p:spPr bwMode="auto">
              <a:xfrm>
                <a:off x="1809750" y="2733675"/>
                <a:ext cx="234950" cy="25400"/>
              </a:xfrm>
              <a:custGeom>
                <a:avLst/>
                <a:gdLst>
                  <a:gd name="T0" fmla="*/ 188 w 192"/>
                  <a:gd name="T1" fmla="*/ 0 h 20"/>
                  <a:gd name="T2" fmla="*/ 175 w 192"/>
                  <a:gd name="T3" fmla="*/ 0 h 20"/>
                  <a:gd name="T4" fmla="*/ 18 w 192"/>
                  <a:gd name="T5" fmla="*/ 0 h 20"/>
                  <a:gd name="T6" fmla="*/ 4 w 192"/>
                  <a:gd name="T7" fmla="*/ 0 h 20"/>
                  <a:gd name="T8" fmla="*/ 0 w 192"/>
                  <a:gd name="T9" fmla="*/ 4 h 20"/>
                  <a:gd name="T10" fmla="*/ 0 w 192"/>
                  <a:gd name="T11" fmla="*/ 4 h 20"/>
                  <a:gd name="T12" fmla="*/ 0 w 192"/>
                  <a:gd name="T13" fmla="*/ 4 h 20"/>
                  <a:gd name="T14" fmla="*/ 0 w 192"/>
                  <a:gd name="T15" fmla="*/ 15 h 20"/>
                  <a:gd name="T16" fmla="*/ 4 w 192"/>
                  <a:gd name="T17" fmla="*/ 20 h 20"/>
                  <a:gd name="T18" fmla="*/ 4 w 192"/>
                  <a:gd name="T19" fmla="*/ 20 h 20"/>
                  <a:gd name="T20" fmla="*/ 188 w 192"/>
                  <a:gd name="T21" fmla="*/ 19 h 20"/>
                  <a:gd name="T22" fmla="*/ 192 w 192"/>
                  <a:gd name="T23" fmla="*/ 15 h 20"/>
                  <a:gd name="T24" fmla="*/ 192 w 192"/>
                  <a:gd name="T25" fmla="*/ 4 h 20"/>
                  <a:gd name="T26" fmla="*/ 188 w 192"/>
                  <a:gd name="T2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 h="20">
                    <a:moveTo>
                      <a:pt x="188" y="0"/>
                    </a:moveTo>
                    <a:cubicBezTo>
                      <a:pt x="175" y="0"/>
                      <a:pt x="175" y="0"/>
                      <a:pt x="175" y="0"/>
                    </a:cubicBezTo>
                    <a:cubicBezTo>
                      <a:pt x="18" y="0"/>
                      <a:pt x="18" y="0"/>
                      <a:pt x="18" y="0"/>
                    </a:cubicBezTo>
                    <a:cubicBezTo>
                      <a:pt x="4" y="0"/>
                      <a:pt x="4" y="0"/>
                      <a:pt x="4" y="0"/>
                    </a:cubicBezTo>
                    <a:cubicBezTo>
                      <a:pt x="2" y="0"/>
                      <a:pt x="0" y="2"/>
                      <a:pt x="0" y="4"/>
                    </a:cubicBezTo>
                    <a:cubicBezTo>
                      <a:pt x="0" y="4"/>
                      <a:pt x="0" y="4"/>
                      <a:pt x="0" y="4"/>
                    </a:cubicBezTo>
                    <a:cubicBezTo>
                      <a:pt x="0" y="4"/>
                      <a:pt x="0" y="4"/>
                      <a:pt x="0" y="4"/>
                    </a:cubicBezTo>
                    <a:cubicBezTo>
                      <a:pt x="0" y="15"/>
                      <a:pt x="0" y="15"/>
                      <a:pt x="0" y="15"/>
                    </a:cubicBezTo>
                    <a:cubicBezTo>
                      <a:pt x="0" y="17"/>
                      <a:pt x="1" y="19"/>
                      <a:pt x="4" y="20"/>
                    </a:cubicBezTo>
                    <a:cubicBezTo>
                      <a:pt x="4" y="20"/>
                      <a:pt x="4" y="20"/>
                      <a:pt x="4" y="20"/>
                    </a:cubicBezTo>
                    <a:cubicBezTo>
                      <a:pt x="188" y="19"/>
                      <a:pt x="188" y="19"/>
                      <a:pt x="188" y="19"/>
                    </a:cubicBezTo>
                    <a:cubicBezTo>
                      <a:pt x="190" y="19"/>
                      <a:pt x="192" y="17"/>
                      <a:pt x="192" y="15"/>
                    </a:cubicBezTo>
                    <a:cubicBezTo>
                      <a:pt x="192" y="4"/>
                      <a:pt x="192" y="4"/>
                      <a:pt x="192" y="4"/>
                    </a:cubicBezTo>
                    <a:cubicBezTo>
                      <a:pt x="192" y="2"/>
                      <a:pt x="190" y="0"/>
                      <a:pt x="188" y="0"/>
                    </a:cubicBezTo>
                  </a:path>
                </a:pathLst>
              </a:custGeom>
              <a:solidFill>
                <a:srgbClr val="339B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4" name="Rectangle 147">
                <a:extLst>
                  <a:ext uri="{FF2B5EF4-FFF2-40B4-BE49-F238E27FC236}">
                    <a16:creationId xmlns:a16="http://schemas.microsoft.com/office/drawing/2014/main" id="{22BDBB01-1CD8-40D3-AD73-BBCA5304123D}"/>
                  </a:ext>
                </a:extLst>
              </p:cNvPr>
              <p:cNvSpPr>
                <a:spLocks noChangeArrowheads="1"/>
              </p:cNvSpPr>
              <p:nvPr/>
            </p:nvSpPr>
            <p:spPr bwMode="auto">
              <a:xfrm>
                <a:off x="1914525" y="2959101"/>
                <a:ext cx="23812" cy="30797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5" name="Freeform 148">
                <a:extLst>
                  <a:ext uri="{FF2B5EF4-FFF2-40B4-BE49-F238E27FC236}">
                    <a16:creationId xmlns:a16="http://schemas.microsoft.com/office/drawing/2014/main" id="{7787E8AB-2738-4835-9695-930E1C59A1DE}"/>
                  </a:ext>
                </a:extLst>
              </p:cNvPr>
              <p:cNvSpPr>
                <a:spLocks/>
              </p:cNvSpPr>
              <p:nvPr/>
            </p:nvSpPr>
            <p:spPr bwMode="auto">
              <a:xfrm>
                <a:off x="1857375" y="2922588"/>
                <a:ext cx="138112" cy="53975"/>
              </a:xfrm>
              <a:custGeom>
                <a:avLst/>
                <a:gdLst>
                  <a:gd name="T0" fmla="*/ 87 w 87"/>
                  <a:gd name="T1" fmla="*/ 10 h 34"/>
                  <a:gd name="T2" fmla="*/ 80 w 87"/>
                  <a:gd name="T3" fmla="*/ 0 h 34"/>
                  <a:gd name="T4" fmla="*/ 44 w 87"/>
                  <a:gd name="T5" fmla="*/ 23 h 34"/>
                  <a:gd name="T6" fmla="*/ 7 w 87"/>
                  <a:gd name="T7" fmla="*/ 0 h 34"/>
                  <a:gd name="T8" fmla="*/ 0 w 87"/>
                  <a:gd name="T9" fmla="*/ 10 h 34"/>
                  <a:gd name="T10" fmla="*/ 35 w 87"/>
                  <a:gd name="T11" fmla="*/ 34 h 34"/>
                  <a:gd name="T12" fmla="*/ 44 w 87"/>
                  <a:gd name="T13" fmla="*/ 25 h 34"/>
                  <a:gd name="T14" fmla="*/ 52 w 87"/>
                  <a:gd name="T15" fmla="*/ 34 h 34"/>
                  <a:gd name="T16" fmla="*/ 87 w 87"/>
                  <a:gd name="T17"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34">
                    <a:moveTo>
                      <a:pt x="87" y="10"/>
                    </a:moveTo>
                    <a:lnTo>
                      <a:pt x="80" y="0"/>
                    </a:lnTo>
                    <a:lnTo>
                      <a:pt x="44" y="23"/>
                    </a:lnTo>
                    <a:lnTo>
                      <a:pt x="7" y="0"/>
                    </a:lnTo>
                    <a:lnTo>
                      <a:pt x="0" y="10"/>
                    </a:lnTo>
                    <a:lnTo>
                      <a:pt x="35" y="34"/>
                    </a:lnTo>
                    <a:lnTo>
                      <a:pt x="44" y="25"/>
                    </a:lnTo>
                    <a:lnTo>
                      <a:pt x="52" y="34"/>
                    </a:lnTo>
                    <a:lnTo>
                      <a:pt x="87"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36" name="TextBox 235">
              <a:extLst>
                <a:ext uri="{FF2B5EF4-FFF2-40B4-BE49-F238E27FC236}">
                  <a16:creationId xmlns:a16="http://schemas.microsoft.com/office/drawing/2014/main" id="{6A18CE24-BC3B-44C5-B29B-4028AF1B7AA3}"/>
                </a:ext>
              </a:extLst>
            </p:cNvPr>
            <p:cNvSpPr txBox="1"/>
            <p:nvPr/>
          </p:nvSpPr>
          <p:spPr>
            <a:xfrm>
              <a:off x="8195091" y="5861383"/>
              <a:ext cx="1320439" cy="1446550"/>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effectLst/>
                  <a:uLnTx/>
                  <a:uFillTx/>
                  <a:latin typeface="Segoe UI Semilight"/>
                  <a:ea typeface="+mn-ea"/>
                  <a:cs typeface="+mn-cs"/>
                </a:rPr>
                <a:t>Cyber </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effectLst/>
                  <a:uLnTx/>
                  <a:uFillTx/>
                  <a:latin typeface="Segoe UI Semilight"/>
                  <a:ea typeface="+mn-ea"/>
                  <a:cs typeface="+mn-cs"/>
                </a:rPr>
                <a:t>Attack</a:t>
              </a:r>
            </a:p>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en-US" sz="2400" b="1" i="0" u="none" strike="noStrike" kern="1200" cap="none" spc="0" normalizeH="0" baseline="0" noProof="0" dirty="0">
                <a:ln>
                  <a:noFill/>
                </a:ln>
                <a:effectLst/>
                <a:uLnTx/>
                <a:uFillTx/>
                <a:latin typeface="Segoe UI Semilight"/>
                <a:ea typeface="+mn-ea"/>
                <a:cs typeface="+mn-cs"/>
              </a:endParaRPr>
            </a:p>
          </p:txBody>
        </p:sp>
      </p:grpSp>
      <p:grpSp>
        <p:nvGrpSpPr>
          <p:cNvPr id="13" name="Group 12">
            <a:extLst>
              <a:ext uri="{FF2B5EF4-FFF2-40B4-BE49-F238E27FC236}">
                <a16:creationId xmlns:a16="http://schemas.microsoft.com/office/drawing/2014/main" id="{04302CE6-573A-4656-B59D-834A02F5320A}"/>
              </a:ext>
            </a:extLst>
          </p:cNvPr>
          <p:cNvGrpSpPr/>
          <p:nvPr/>
        </p:nvGrpSpPr>
        <p:grpSpPr>
          <a:xfrm>
            <a:off x="4585466" y="4965242"/>
            <a:ext cx="1221017" cy="1946280"/>
            <a:chOff x="4585466" y="4965242"/>
            <a:chExt cx="1221017" cy="1946280"/>
          </a:xfrm>
        </p:grpSpPr>
        <p:sp>
          <p:nvSpPr>
            <p:cNvPr id="190" name="TextBox 189">
              <a:extLst>
                <a:ext uri="{FF2B5EF4-FFF2-40B4-BE49-F238E27FC236}">
                  <a16:creationId xmlns:a16="http://schemas.microsoft.com/office/drawing/2014/main" id="{DA0B9ACC-D745-4277-BEE6-EC2089FA4D1E}"/>
                </a:ext>
              </a:extLst>
            </p:cNvPr>
            <p:cNvSpPr txBox="1"/>
            <p:nvPr/>
          </p:nvSpPr>
          <p:spPr>
            <a:xfrm>
              <a:off x="4585466" y="5874315"/>
              <a:ext cx="1221017" cy="1037207"/>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effectLst/>
                  <a:uLnTx/>
                  <a:uFillTx/>
                  <a:latin typeface="Segoe UI Semilight"/>
                  <a:ea typeface="+mn-ea"/>
                  <a:cs typeface="+mn-cs"/>
                </a:rPr>
                <a:t>Power </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effectLst/>
                  <a:uLnTx/>
                  <a:uFillTx/>
                  <a:latin typeface="Segoe UI Semilight"/>
                  <a:ea typeface="+mn-ea"/>
                  <a:cs typeface="+mn-cs"/>
                </a:rPr>
                <a:t>Failure</a:t>
              </a:r>
            </a:p>
          </p:txBody>
        </p:sp>
        <p:grpSp>
          <p:nvGrpSpPr>
            <p:cNvPr id="238" name="Group 4">
              <a:extLst>
                <a:ext uri="{FF2B5EF4-FFF2-40B4-BE49-F238E27FC236}">
                  <a16:creationId xmlns:a16="http://schemas.microsoft.com/office/drawing/2014/main" id="{AEA16F5F-BB98-4EE2-85AD-965CC1B3ED47}"/>
                </a:ext>
              </a:extLst>
            </p:cNvPr>
            <p:cNvGrpSpPr>
              <a:grpSpLocks noChangeAspect="1"/>
            </p:cNvGrpSpPr>
            <p:nvPr/>
          </p:nvGrpSpPr>
          <p:grpSpPr bwMode="auto">
            <a:xfrm>
              <a:off x="4770799" y="4965242"/>
              <a:ext cx="838729" cy="818322"/>
              <a:chOff x="3714" y="2020"/>
              <a:chExt cx="411" cy="401"/>
            </a:xfrm>
          </p:grpSpPr>
          <p:sp>
            <p:nvSpPr>
              <p:cNvPr id="239" name="Oval 5">
                <a:extLst>
                  <a:ext uri="{FF2B5EF4-FFF2-40B4-BE49-F238E27FC236}">
                    <a16:creationId xmlns:a16="http://schemas.microsoft.com/office/drawing/2014/main" id="{4C5206EF-C035-4145-9952-657B6F97E058}"/>
                  </a:ext>
                </a:extLst>
              </p:cNvPr>
              <p:cNvSpPr>
                <a:spLocks noChangeArrowheads="1"/>
              </p:cNvSpPr>
              <p:nvPr/>
            </p:nvSpPr>
            <p:spPr bwMode="auto">
              <a:xfrm>
                <a:off x="3714" y="2020"/>
                <a:ext cx="411" cy="401"/>
              </a:xfrm>
              <a:prstGeom prst="ellipse">
                <a:avLst/>
              </a:prstGeom>
              <a:solidFill>
                <a:srgbClr val="E81123"/>
              </a:solidFill>
              <a:ln w="17463"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0" name="Freeform 6">
                <a:extLst>
                  <a:ext uri="{FF2B5EF4-FFF2-40B4-BE49-F238E27FC236}">
                    <a16:creationId xmlns:a16="http://schemas.microsoft.com/office/drawing/2014/main" id="{6B723D6C-A872-4219-9419-99D505D4C255}"/>
                  </a:ext>
                </a:extLst>
              </p:cNvPr>
              <p:cNvSpPr>
                <a:spLocks/>
              </p:cNvSpPr>
              <p:nvPr/>
            </p:nvSpPr>
            <p:spPr bwMode="auto">
              <a:xfrm>
                <a:off x="3863" y="2085"/>
                <a:ext cx="132" cy="295"/>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rgbClr val="F2F2F2"/>
              </a:solidFill>
              <a:ln w="17463"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EE876FCF-16D9-4D59-86DB-EBA9B68E6AA8}"/>
              </a:ext>
            </a:extLst>
          </p:cNvPr>
          <p:cNvGrpSpPr/>
          <p:nvPr/>
        </p:nvGrpSpPr>
        <p:grpSpPr>
          <a:xfrm>
            <a:off x="6195245" y="4833133"/>
            <a:ext cx="1650709" cy="2487732"/>
            <a:chOff x="6195245" y="4833133"/>
            <a:chExt cx="1650709" cy="2487732"/>
          </a:xfrm>
        </p:grpSpPr>
        <p:sp>
          <p:nvSpPr>
            <p:cNvPr id="237" name="TextBox 236">
              <a:extLst>
                <a:ext uri="{FF2B5EF4-FFF2-40B4-BE49-F238E27FC236}">
                  <a16:creationId xmlns:a16="http://schemas.microsoft.com/office/drawing/2014/main" id="{25B33ECF-8AB6-45A8-8382-1CF06F7A6B75}"/>
                </a:ext>
              </a:extLst>
            </p:cNvPr>
            <p:cNvSpPr txBox="1"/>
            <p:nvPr/>
          </p:nvSpPr>
          <p:spPr>
            <a:xfrm>
              <a:off x="6195245" y="5874315"/>
              <a:ext cx="1650709" cy="1446550"/>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effectLst/>
                  <a:uLnTx/>
                  <a:uFillTx/>
                  <a:latin typeface="Segoe UI Semilight"/>
                  <a:ea typeface="+mn-ea"/>
                  <a:cs typeface="+mn-cs"/>
                </a:rPr>
                <a:t>Natural </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effectLst/>
                  <a:uLnTx/>
                  <a:uFillTx/>
                  <a:latin typeface="Segoe UI Semilight"/>
                  <a:ea typeface="+mn-ea"/>
                  <a:cs typeface="+mn-cs"/>
                </a:rPr>
                <a:t>Disasters</a:t>
              </a:r>
            </a:p>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en-US" sz="2400" b="1" i="0" u="none" strike="noStrike" kern="1200" cap="none" spc="0" normalizeH="0" baseline="0" noProof="0" dirty="0">
                <a:ln>
                  <a:noFill/>
                </a:ln>
                <a:effectLst/>
                <a:uLnTx/>
                <a:uFillTx/>
                <a:latin typeface="Segoe UI Semilight"/>
                <a:ea typeface="+mn-ea"/>
                <a:cs typeface="+mn-cs"/>
              </a:endParaRPr>
            </a:p>
          </p:txBody>
        </p:sp>
        <p:pic>
          <p:nvPicPr>
            <p:cNvPr id="1026" name="Picture 2" descr="https://d30y9cdsu7xlg0.cloudfront.net/png/27819-200.png">
              <a:extLst>
                <a:ext uri="{FF2B5EF4-FFF2-40B4-BE49-F238E27FC236}">
                  <a16:creationId xmlns:a16="http://schemas.microsoft.com/office/drawing/2014/main" id="{5ADDD8FA-7A89-4ABE-9E8B-938397AF7D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2531" y="4833133"/>
              <a:ext cx="941732" cy="94173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87582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75"/>
                                        </p:tgtEl>
                                        <p:attrNameLst>
                                          <p:attrName>style.visibility</p:attrName>
                                        </p:attrNameLst>
                                      </p:cBhvr>
                                      <p:to>
                                        <p:strVal val="visible"/>
                                      </p:to>
                                    </p:set>
                                    <p:animEffect transition="in" filter="wipe(down)">
                                      <p:cBhvr>
                                        <p:cTn id="23" dur="500"/>
                                        <p:tgtEl>
                                          <p:spTgt spid="175"/>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178"/>
                                        </p:tgtEl>
                                        <p:attrNameLst>
                                          <p:attrName>style.visibility</p:attrName>
                                        </p:attrNameLst>
                                      </p:cBhvr>
                                      <p:to>
                                        <p:strVal val="visible"/>
                                      </p:to>
                                    </p:set>
                                    <p:animEffect transition="in" filter="fade">
                                      <p:cBhvr>
                                        <p:cTn id="27" dur="500"/>
                                        <p:tgtEl>
                                          <p:spTgt spid="178"/>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76"/>
                                        </p:tgtEl>
                                        <p:attrNameLst>
                                          <p:attrName>style.visibility</p:attrName>
                                        </p:attrNameLst>
                                      </p:cBhvr>
                                      <p:to>
                                        <p:strVal val="visible"/>
                                      </p:to>
                                    </p:set>
                                    <p:animEffect transition="in" filter="wipe(down)">
                                      <p:cBhvr>
                                        <p:cTn id="35" dur="500"/>
                                        <p:tgtEl>
                                          <p:spTgt spid="176"/>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79"/>
                                        </p:tgtEl>
                                        <p:attrNameLst>
                                          <p:attrName>style.visibility</p:attrName>
                                        </p:attrNameLst>
                                      </p:cBhvr>
                                      <p:to>
                                        <p:strVal val="visible"/>
                                      </p:to>
                                    </p:set>
                                    <p:animEffect transition="in" filter="fade">
                                      <p:cBhvr>
                                        <p:cTn id="39" dur="500"/>
                                        <p:tgtEl>
                                          <p:spTgt spid="179"/>
                                        </p:tgtEl>
                                      </p:cBhvr>
                                    </p:animEffect>
                                  </p:childTnLst>
                                </p:cTn>
                              </p:par>
                              <p:par>
                                <p:cTn id="40" presetID="10" presetClass="entr" presetSubtype="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77"/>
                                        </p:tgtEl>
                                        <p:attrNameLst>
                                          <p:attrName>style.visibility</p:attrName>
                                        </p:attrNameLst>
                                      </p:cBhvr>
                                      <p:to>
                                        <p:strVal val="visible"/>
                                      </p:to>
                                    </p:set>
                                    <p:animEffect transition="in" filter="wipe(down)">
                                      <p:cBhvr>
                                        <p:cTn id="47" dur="500"/>
                                        <p:tgtEl>
                                          <p:spTgt spid="177"/>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180"/>
                                        </p:tgtEl>
                                        <p:attrNameLst>
                                          <p:attrName>style.visibility</p:attrName>
                                        </p:attrNameLst>
                                      </p:cBhvr>
                                      <p:to>
                                        <p:strVal val="visible"/>
                                      </p:to>
                                    </p:set>
                                    <p:animEffect transition="in" filter="fade">
                                      <p:cBhvr>
                                        <p:cTn id="51" dur="500"/>
                                        <p:tgtEl>
                                          <p:spTgt spid="180"/>
                                        </p:tgtEl>
                                      </p:cBhvr>
                                    </p:animEffect>
                                  </p:childTnLst>
                                </p:cTn>
                              </p:par>
                              <p:par>
                                <p:cTn id="52" presetID="10" presetClass="entr" presetSubtype="0" fill="hold" nodeType="with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p:bldP spid="5" grpId="0" animBg="1"/>
      <p:bldP spid="175" grpId="0" animBg="1"/>
      <p:bldP spid="176" grpId="0" animBg="1"/>
      <p:bldP spid="177" grpId="0" animBg="1"/>
      <p:bldP spid="6" grpId="0"/>
      <p:bldP spid="178" grpId="0"/>
      <p:bldP spid="179" grpId="0"/>
      <p:bldP spid="18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urved Connector 3"/>
          <p:cNvCxnSpPr>
            <a:endCxn id="66" idx="0"/>
          </p:cNvCxnSpPr>
          <p:nvPr/>
        </p:nvCxnSpPr>
        <p:spPr>
          <a:xfrm>
            <a:off x="7300314" y="1828305"/>
            <a:ext cx="2067407" cy="1140020"/>
          </a:xfrm>
          <a:prstGeom prst="curvedConnector2">
            <a:avLst/>
          </a:prstGeom>
          <a:ln w="28575">
            <a:solidFill>
              <a:schemeClr val="tx1"/>
            </a:solidFill>
            <a:prstDash val="sysDash"/>
            <a:headEnd type="arrow"/>
            <a:tailEnd type="none"/>
          </a:ln>
        </p:spPr>
        <p:style>
          <a:lnRef idx="2">
            <a:schemeClr val="dk1"/>
          </a:lnRef>
          <a:fillRef idx="0">
            <a:schemeClr val="dk1"/>
          </a:fillRef>
          <a:effectRef idx="1">
            <a:schemeClr val="dk1"/>
          </a:effectRef>
          <a:fontRef idx="minor">
            <a:schemeClr val="tx1"/>
          </a:fontRef>
        </p:style>
      </p:cxnSp>
      <p:cxnSp>
        <p:nvCxnSpPr>
          <p:cNvPr id="5" name="Curved Connector 4"/>
          <p:cNvCxnSpPr>
            <a:endCxn id="21" idx="0"/>
          </p:cNvCxnSpPr>
          <p:nvPr/>
        </p:nvCxnSpPr>
        <p:spPr>
          <a:xfrm rot="10800000" flipV="1">
            <a:off x="3109290" y="1802806"/>
            <a:ext cx="2301540" cy="1103476"/>
          </a:xfrm>
          <a:prstGeom prst="curvedConnector2">
            <a:avLst/>
          </a:prstGeom>
          <a:ln w="28575">
            <a:solidFill>
              <a:schemeClr val="tx1"/>
            </a:solidFill>
            <a:prstDash val="sysDash"/>
            <a:headEnd type="arrow"/>
            <a:tailEnd type="none"/>
          </a:ln>
        </p:spPr>
        <p:style>
          <a:lnRef idx="2">
            <a:schemeClr val="dk1"/>
          </a:lnRef>
          <a:fillRef idx="0">
            <a:schemeClr val="dk1"/>
          </a:fillRef>
          <a:effectRef idx="1">
            <a:schemeClr val="dk1"/>
          </a:effectRef>
          <a:fontRef idx="minor">
            <a:schemeClr val="tx1"/>
          </a:fontRef>
        </p:style>
      </p:cxnSp>
      <p:sp>
        <p:nvSpPr>
          <p:cNvPr id="6" name="TextBox 5"/>
          <p:cNvSpPr txBox="1"/>
          <p:nvPr/>
        </p:nvSpPr>
        <p:spPr>
          <a:xfrm rot="1892436">
            <a:off x="8003999" y="2305777"/>
            <a:ext cx="1363700" cy="264776"/>
          </a:xfrm>
          <a:prstGeom prst="rect">
            <a:avLst/>
          </a:prstGeom>
          <a:noFill/>
        </p:spPr>
        <p:txBody>
          <a:bodyPr wrap="square" lIns="91369" tIns="45684" rIns="91369" bIns="45684" rtlCol="0">
            <a:spAutoFit/>
          </a:bodyPr>
          <a:lstStyle/>
          <a:p>
            <a:pPr marL="0" marR="0" lvl="0" indent="0" algn="ctr" defTabSz="913642" eaLnBrk="1" fontAlgn="auto" latinLnBrk="0" hangingPunct="1">
              <a:lnSpc>
                <a:spcPct val="100000"/>
              </a:lnSpc>
              <a:spcBef>
                <a:spcPts val="0"/>
              </a:spcBef>
              <a:spcAft>
                <a:spcPts val="0"/>
              </a:spcAft>
              <a:buClrTx/>
              <a:buSzTx/>
              <a:buFontTx/>
              <a:buNone/>
              <a:tabLst/>
              <a:defRPr/>
            </a:pPr>
            <a:r>
              <a:rPr kumimoji="0" lang="en-US" sz="1099" b="1" i="0" u="none" strike="noStrike" kern="0" cap="none" spc="0" normalizeH="0" baseline="0" noProof="0" dirty="0">
                <a:ln>
                  <a:noFill/>
                </a:ln>
                <a:solidFill>
                  <a:srgbClr val="FFFFFF"/>
                </a:solidFill>
                <a:effectLst/>
                <a:uLnTx/>
                <a:uFillTx/>
                <a:latin typeface="Segoe UI Light"/>
                <a:cs typeface="Segoe UI" panose="020B0502040204020203" pitchFamily="34" charset="0"/>
              </a:rPr>
              <a:t>DR Orchestration</a:t>
            </a:r>
          </a:p>
        </p:txBody>
      </p:sp>
      <p:sp>
        <p:nvSpPr>
          <p:cNvPr id="7" name="TextBox 6"/>
          <p:cNvSpPr txBox="1"/>
          <p:nvPr/>
        </p:nvSpPr>
        <p:spPr>
          <a:xfrm rot="20032479">
            <a:off x="3298619" y="2211281"/>
            <a:ext cx="1363700" cy="264776"/>
          </a:xfrm>
          <a:prstGeom prst="rect">
            <a:avLst/>
          </a:prstGeom>
          <a:noFill/>
        </p:spPr>
        <p:txBody>
          <a:bodyPr wrap="square" lIns="91369" tIns="45684" rIns="91369" bIns="45684" rtlCol="0">
            <a:spAutoFit/>
          </a:bodyPr>
          <a:lstStyle/>
          <a:p>
            <a:pPr marL="0" marR="0" lvl="0" indent="0" algn="ctr" defTabSz="913642" eaLnBrk="1" fontAlgn="auto" latinLnBrk="0" hangingPunct="1">
              <a:lnSpc>
                <a:spcPct val="100000"/>
              </a:lnSpc>
              <a:spcBef>
                <a:spcPts val="0"/>
              </a:spcBef>
              <a:spcAft>
                <a:spcPts val="0"/>
              </a:spcAft>
              <a:buClrTx/>
              <a:buSzTx/>
              <a:buFontTx/>
              <a:buNone/>
              <a:tabLst/>
              <a:defRPr/>
            </a:pPr>
            <a:r>
              <a:rPr kumimoji="0" lang="en-US" sz="1099" b="1" i="0" u="none" strike="noStrike" kern="0" cap="none" spc="0" normalizeH="0" baseline="0" noProof="0" dirty="0">
                <a:ln>
                  <a:noFill/>
                </a:ln>
                <a:solidFill>
                  <a:srgbClr val="FFFFFF"/>
                </a:solidFill>
                <a:effectLst/>
                <a:uLnTx/>
                <a:uFillTx/>
                <a:latin typeface="Segoe UI Light"/>
                <a:cs typeface="Segoe UI" panose="020B0502040204020203" pitchFamily="34" charset="0"/>
              </a:rPr>
              <a:t>DR Orchestration</a:t>
            </a:r>
          </a:p>
        </p:txBody>
      </p:sp>
      <p:sp>
        <p:nvSpPr>
          <p:cNvPr id="48" name="TextBox 47"/>
          <p:cNvSpPr txBox="1"/>
          <p:nvPr/>
        </p:nvSpPr>
        <p:spPr>
          <a:xfrm>
            <a:off x="5545869" y="5984935"/>
            <a:ext cx="2361481" cy="280471"/>
          </a:xfrm>
          <a:prstGeom prst="rect">
            <a:avLst/>
          </a:prstGeom>
          <a:noFill/>
        </p:spPr>
        <p:txBody>
          <a:bodyPr wrap="square" lIns="91369" tIns="45684" rIns="91369" bIns="45684" rtlCol="0">
            <a:spAutoFit/>
          </a:bodyPr>
          <a:lstStyle/>
          <a:p>
            <a:pPr marL="0" marR="0" lvl="0" indent="0" algn="ctr" defTabSz="913642" eaLnBrk="1" fontAlgn="auto" latinLnBrk="0" hangingPunct="1">
              <a:lnSpc>
                <a:spcPct val="100000"/>
              </a:lnSpc>
              <a:spcBef>
                <a:spcPts val="0"/>
              </a:spcBef>
              <a:spcAft>
                <a:spcPts val="0"/>
              </a:spcAft>
              <a:buClrTx/>
              <a:buSzTx/>
              <a:buFontTx/>
              <a:buNone/>
              <a:tabLst/>
              <a:defRPr/>
            </a:pPr>
            <a:endParaRPr kumimoji="0" lang="en-US" sz="1199" b="1" i="0" u="none" strike="noStrike" kern="0" cap="none" spc="0" normalizeH="0" baseline="0" noProof="0" dirty="0">
              <a:ln>
                <a:noFill/>
              </a:ln>
              <a:solidFill>
                <a:srgbClr val="FFFFFF"/>
              </a:solidFill>
              <a:effectLst/>
              <a:uLnTx/>
              <a:uFillTx/>
            </a:endParaRPr>
          </a:p>
        </p:txBody>
      </p:sp>
      <p:sp>
        <p:nvSpPr>
          <p:cNvPr id="88" name="Left-Right Arrow 87"/>
          <p:cNvSpPr/>
          <p:nvPr/>
        </p:nvSpPr>
        <p:spPr bwMode="auto">
          <a:xfrm>
            <a:off x="4492503" y="4211470"/>
            <a:ext cx="3975555" cy="604837"/>
          </a:xfrm>
          <a:prstGeom prst="leftRightArrow">
            <a:avLst/>
          </a:prstGeom>
          <a:solidFill>
            <a:srgbClr val="00B0F0"/>
          </a:solidFill>
          <a:ln w="15875">
            <a:solidFill>
              <a:srgbClr val="29292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8" tIns="146188" rIns="182738" bIns="146188" numCol="1" spcCol="0" rtlCol="0" fromWordArt="0" anchor="ctr" anchorCtr="0" forceAA="0" compatLnSpc="1">
            <a:prstTxWarp prst="textNoShape">
              <a:avLst/>
            </a:prstTxWarp>
            <a:noAutofit/>
          </a:bodyPr>
          <a:lstStyle/>
          <a:p>
            <a:pPr marL="0" marR="0" lvl="0" indent="0" algn="ctr" defTabSz="913642" eaLnBrk="1" fontAlgn="auto" latinLnBrk="0" hangingPunct="1">
              <a:lnSpc>
                <a:spcPct val="100000"/>
              </a:lnSpc>
              <a:spcBef>
                <a:spcPts val="0"/>
              </a:spcBef>
              <a:spcAft>
                <a:spcPts val="0"/>
              </a:spcAft>
              <a:buClrTx/>
              <a:buSzTx/>
              <a:buFontTx/>
              <a:buNone/>
              <a:tabLst/>
              <a:defRPr/>
            </a:pPr>
            <a:r>
              <a:rPr kumimoji="0" lang="en-US" sz="1599" b="1" i="0" u="none" strike="noStrike" kern="0" cap="none" spc="0" normalizeH="0" baseline="0" noProof="0" dirty="0">
                <a:ln>
                  <a:noFill/>
                </a:ln>
                <a:solidFill>
                  <a:srgbClr val="FFFFFF"/>
                </a:solidFill>
                <a:effectLst/>
                <a:uLnTx/>
                <a:uFillTx/>
              </a:rPr>
              <a:t>ASR Replication</a:t>
            </a:r>
          </a:p>
        </p:txBody>
      </p:sp>
      <p:sp>
        <p:nvSpPr>
          <p:cNvPr id="55" name="Freeform 128"/>
          <p:cNvSpPr>
            <a:spLocks noChangeAspect="1"/>
          </p:cNvSpPr>
          <p:nvPr/>
        </p:nvSpPr>
        <p:spPr bwMode="black">
          <a:xfrm>
            <a:off x="5283575" y="1169467"/>
            <a:ext cx="2080461" cy="111814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70C0"/>
          </a:solidFill>
          <a:extLst/>
        </p:spPr>
        <p:txBody>
          <a:bodyPr vert="horz" wrap="square" lIns="89612" tIns="44807" rIns="89612" bIns="44807" numCol="1" anchor="b" anchorCtr="1" compatLnSpc="1">
            <a:prstTxWarp prst="textNoShape">
              <a:avLst/>
            </a:prstTxWarp>
          </a:bodyPr>
          <a:lstStyle/>
          <a:p>
            <a:pPr marL="0" marR="0" lvl="0" indent="0" defTabSz="913787"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000000"/>
              </a:solidFill>
              <a:effectLst/>
              <a:uLnTx/>
              <a:uFillTx/>
            </a:endParaRPr>
          </a:p>
        </p:txBody>
      </p:sp>
      <p:sp>
        <p:nvSpPr>
          <p:cNvPr id="53" name="Freeform 207"/>
          <p:cNvSpPr>
            <a:spLocks noEditPoints="1"/>
          </p:cNvSpPr>
          <p:nvPr/>
        </p:nvSpPr>
        <p:spPr bwMode="black">
          <a:xfrm>
            <a:off x="3120659" y="4087740"/>
            <a:ext cx="1159040" cy="594493"/>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lumMod val="60000"/>
              <a:lumOff val="4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99" b="0" i="0" u="none" strike="noStrike" kern="0" cap="none" spc="0" normalizeH="0" baseline="0" noProof="0" dirty="0">
              <a:ln>
                <a:noFill/>
              </a:ln>
              <a:solidFill>
                <a:srgbClr val="FFFFFF"/>
              </a:solidFill>
              <a:effectLst/>
              <a:uLnTx/>
              <a:uFillTx/>
            </a:endParaRPr>
          </a:p>
        </p:txBody>
      </p:sp>
      <p:sp>
        <p:nvSpPr>
          <p:cNvPr id="59" name="Freeform 207"/>
          <p:cNvSpPr>
            <a:spLocks noEditPoints="1"/>
          </p:cNvSpPr>
          <p:nvPr/>
        </p:nvSpPr>
        <p:spPr bwMode="black">
          <a:xfrm>
            <a:off x="3346337" y="3298739"/>
            <a:ext cx="1159040" cy="594493"/>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lumMod val="60000"/>
              <a:lumOff val="4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99" b="0" i="0" u="none" strike="noStrike" kern="0" cap="none" spc="0" normalizeH="0" baseline="0" noProof="0" dirty="0">
              <a:ln>
                <a:noFill/>
              </a:ln>
              <a:solidFill>
                <a:srgbClr val="FFFFFF"/>
              </a:solidFill>
              <a:effectLst/>
              <a:uLnTx/>
              <a:uFillTx/>
            </a:endParaRPr>
          </a:p>
        </p:txBody>
      </p:sp>
      <p:sp>
        <p:nvSpPr>
          <p:cNvPr id="60" name="Freeform 207"/>
          <p:cNvSpPr>
            <a:spLocks noEditPoints="1"/>
          </p:cNvSpPr>
          <p:nvPr/>
        </p:nvSpPr>
        <p:spPr bwMode="black">
          <a:xfrm>
            <a:off x="8531464" y="3300494"/>
            <a:ext cx="1159040" cy="594493"/>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lumMod val="60000"/>
              <a:lumOff val="4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99" b="0" i="0" u="none" strike="noStrike" kern="0" cap="none" spc="0" normalizeH="0" baseline="0" noProof="0" dirty="0">
              <a:ln>
                <a:noFill/>
              </a:ln>
              <a:solidFill>
                <a:srgbClr val="FFFFFF"/>
              </a:solidFill>
              <a:effectLst/>
              <a:uLnTx/>
              <a:uFillTx/>
            </a:endParaRPr>
          </a:p>
        </p:txBody>
      </p:sp>
      <p:sp>
        <p:nvSpPr>
          <p:cNvPr id="2" name="Rectangle 1"/>
          <p:cNvSpPr/>
          <p:nvPr/>
        </p:nvSpPr>
        <p:spPr bwMode="auto">
          <a:xfrm>
            <a:off x="2187441" y="3227559"/>
            <a:ext cx="7690844" cy="667428"/>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61" name="Left-Right Arrow 60"/>
          <p:cNvSpPr/>
          <p:nvPr/>
        </p:nvSpPr>
        <p:spPr bwMode="auto">
          <a:xfrm>
            <a:off x="4492503" y="3300494"/>
            <a:ext cx="3975555" cy="564291"/>
          </a:xfrm>
          <a:prstGeom prst="leftRightArrow">
            <a:avLst/>
          </a:prstGeom>
          <a:solidFill>
            <a:srgbClr val="FFC000"/>
          </a:solidFill>
          <a:ln w="15875">
            <a:solidFill>
              <a:srgbClr val="29292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8" tIns="146188" rIns="182738" bIns="146188" numCol="1" spcCol="0" rtlCol="0" fromWordArt="0" anchor="ctr" anchorCtr="0" forceAA="0" compatLnSpc="1">
            <a:prstTxWarp prst="textNoShape">
              <a:avLst/>
            </a:prstTxWarp>
            <a:noAutofit/>
          </a:bodyPr>
          <a:lstStyle/>
          <a:p>
            <a:pPr marL="0" marR="0" lvl="0" indent="0" algn="ctr" defTabSz="913642" eaLnBrk="1" fontAlgn="auto" latinLnBrk="0" hangingPunct="1">
              <a:lnSpc>
                <a:spcPct val="100000"/>
              </a:lnSpc>
              <a:spcBef>
                <a:spcPts val="0"/>
              </a:spcBef>
              <a:spcAft>
                <a:spcPts val="0"/>
              </a:spcAft>
              <a:buClrTx/>
              <a:buSzTx/>
              <a:buFontTx/>
              <a:buNone/>
              <a:tabLst/>
              <a:defRPr/>
            </a:pPr>
            <a:r>
              <a:rPr kumimoji="0" lang="en-US" sz="1599" b="1" i="0" u="none" strike="noStrike" kern="0" cap="none" spc="0" normalizeH="0" baseline="0" noProof="0" dirty="0">
                <a:ln>
                  <a:noFill/>
                </a:ln>
                <a:solidFill>
                  <a:srgbClr val="FFFFFF"/>
                </a:solidFill>
                <a:effectLst/>
                <a:uLnTx/>
                <a:uFillTx/>
              </a:rPr>
              <a:t>SQL Availability Group</a:t>
            </a:r>
          </a:p>
        </p:txBody>
      </p:sp>
      <p:sp>
        <p:nvSpPr>
          <p:cNvPr id="3" name="TextBox 2"/>
          <p:cNvSpPr txBox="1"/>
          <p:nvPr/>
        </p:nvSpPr>
        <p:spPr>
          <a:xfrm>
            <a:off x="829264" y="4140159"/>
            <a:ext cx="2117988" cy="1203364"/>
          </a:xfrm>
          <a:prstGeom prst="rect">
            <a:avLst/>
          </a:prstGeom>
          <a:noFill/>
        </p:spPr>
        <p:txBody>
          <a:bodyPr wrap="square" lIns="182854" tIns="146283" rIns="182854" bIns="146283"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effectLst/>
                <a:uLnTx/>
                <a:uFillTx/>
              </a:rPr>
              <a:t>App Tier</a:t>
            </a:r>
            <a:br>
              <a:rPr kumimoji="0" lang="en-US" sz="2000" b="0" i="0" u="none" strike="noStrike" kern="0" cap="none" spc="0" normalizeH="0" baseline="0" noProof="0" dirty="0">
                <a:ln>
                  <a:noFill/>
                </a:ln>
                <a:effectLst/>
                <a:uLnTx/>
                <a:uFillTx/>
              </a:rPr>
            </a:br>
            <a:endParaRPr kumimoji="0" lang="en-US" sz="2000" b="0" i="0" u="none" strike="noStrike" kern="0" cap="none" spc="0" normalizeH="0" baseline="0" noProof="0" dirty="0">
              <a:ln>
                <a:noFill/>
              </a:ln>
              <a:effectLst/>
              <a:uLnTx/>
              <a:uFillTx/>
            </a:endParaRPr>
          </a:p>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effectLst/>
                <a:uLnTx/>
                <a:uFillTx/>
              </a:rPr>
              <a:t>Web Tier</a:t>
            </a:r>
          </a:p>
        </p:txBody>
      </p:sp>
      <p:sp>
        <p:nvSpPr>
          <p:cNvPr id="62" name="TextBox 61"/>
          <p:cNvSpPr txBox="1"/>
          <p:nvPr/>
        </p:nvSpPr>
        <p:spPr>
          <a:xfrm>
            <a:off x="823521" y="3160369"/>
            <a:ext cx="1752402" cy="572422"/>
          </a:xfrm>
          <a:prstGeom prst="rect">
            <a:avLst/>
          </a:prstGeom>
          <a:noFill/>
        </p:spPr>
        <p:txBody>
          <a:bodyPr wrap="square" lIns="182854" tIns="146283" rIns="182854" bIns="146283"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effectLst/>
                <a:uLnTx/>
                <a:uFillTx/>
              </a:rPr>
              <a:t>DB Tier</a:t>
            </a:r>
          </a:p>
        </p:txBody>
      </p:sp>
      <p:sp>
        <p:nvSpPr>
          <p:cNvPr id="63" name="Freeform 207"/>
          <p:cNvSpPr>
            <a:spLocks noEditPoints="1"/>
          </p:cNvSpPr>
          <p:nvPr/>
        </p:nvSpPr>
        <p:spPr bwMode="black">
          <a:xfrm>
            <a:off x="2270365" y="3324894"/>
            <a:ext cx="1159040" cy="594493"/>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lumMod val="60000"/>
              <a:lumOff val="4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99" b="0" i="0" u="none" strike="noStrike" kern="0" cap="none" spc="0" normalizeH="0" baseline="0" noProof="0" dirty="0">
              <a:ln>
                <a:noFill/>
              </a:ln>
              <a:solidFill>
                <a:srgbClr val="FFFFFF"/>
              </a:solidFill>
              <a:effectLst/>
              <a:uLnTx/>
              <a:uFillTx/>
            </a:endParaRPr>
          </a:p>
        </p:txBody>
      </p:sp>
      <p:sp>
        <p:nvSpPr>
          <p:cNvPr id="20" name="Curved Down Arrow 19"/>
          <p:cNvSpPr/>
          <p:nvPr/>
        </p:nvSpPr>
        <p:spPr bwMode="auto">
          <a:xfrm>
            <a:off x="2821415" y="2918398"/>
            <a:ext cx="1215980" cy="731416"/>
          </a:xfrm>
          <a:prstGeom prst="curvedDownArrow">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4" name="TextBox 63"/>
          <p:cNvSpPr txBox="1"/>
          <p:nvPr/>
        </p:nvSpPr>
        <p:spPr>
          <a:xfrm>
            <a:off x="2306464" y="6249373"/>
            <a:ext cx="2007043" cy="282513"/>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effectLst/>
                <a:uLnTx/>
                <a:uFillTx/>
              </a:rPr>
              <a:t>Primary Site</a:t>
            </a:r>
          </a:p>
        </p:txBody>
      </p:sp>
      <p:sp>
        <p:nvSpPr>
          <p:cNvPr id="65" name="TextBox 64"/>
          <p:cNvSpPr txBox="1"/>
          <p:nvPr/>
        </p:nvSpPr>
        <p:spPr>
          <a:xfrm>
            <a:off x="8610408" y="6213183"/>
            <a:ext cx="2160191" cy="313904"/>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rPr>
              <a:t>Azure</a:t>
            </a:r>
          </a:p>
        </p:txBody>
      </p:sp>
      <p:sp>
        <p:nvSpPr>
          <p:cNvPr id="21" name="Rectangle 20"/>
          <p:cNvSpPr/>
          <p:nvPr/>
        </p:nvSpPr>
        <p:spPr bwMode="auto">
          <a:xfrm>
            <a:off x="871279" y="2906281"/>
            <a:ext cx="4476018" cy="3245757"/>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6" name="Rectangle 65"/>
          <p:cNvSpPr/>
          <p:nvPr/>
        </p:nvSpPr>
        <p:spPr bwMode="auto">
          <a:xfrm>
            <a:off x="7180995" y="2968327"/>
            <a:ext cx="4373453" cy="3183713"/>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 name="TextBox 27"/>
          <p:cNvSpPr txBox="1"/>
          <p:nvPr/>
        </p:nvSpPr>
        <p:spPr>
          <a:xfrm>
            <a:off x="9873522" y="4204022"/>
            <a:ext cx="1659057" cy="860450"/>
          </a:xfrm>
          <a:prstGeom prst="rect">
            <a:avLst/>
          </a:prstGeom>
          <a:noFill/>
        </p:spPr>
        <p:txBody>
          <a:bodyPr wrap="square" lIns="182854" tIns="146283" rIns="182854" bIns="146283"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effectLst/>
                <a:uLnTx/>
                <a:uFillTx/>
              </a:rPr>
              <a:t>Azure Storage</a:t>
            </a:r>
          </a:p>
        </p:txBody>
      </p:sp>
      <p:pic>
        <p:nvPicPr>
          <p:cNvPr id="8" name="Picture 7"/>
          <p:cNvPicPr>
            <a:picLocks noChangeAspect="1"/>
          </p:cNvPicPr>
          <p:nvPr/>
        </p:nvPicPr>
        <p:blipFill>
          <a:blip r:embed="rId3">
            <a:duotone>
              <a:prstClr val="black"/>
              <a:schemeClr val="tx1">
                <a:tint val="45000"/>
                <a:satMod val="400000"/>
              </a:schemeClr>
            </a:duotone>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8685848" y="4252751"/>
            <a:ext cx="887680" cy="750152"/>
          </a:xfrm>
          <a:prstGeom prst="rect">
            <a:avLst/>
          </a:prstGeom>
          <a:solidFill>
            <a:schemeClr val="bg2">
              <a:alpha val="0"/>
            </a:schemeClr>
          </a:solidFill>
        </p:spPr>
      </p:pic>
      <p:sp>
        <p:nvSpPr>
          <p:cNvPr id="10" name="TextBox 9"/>
          <p:cNvSpPr txBox="1"/>
          <p:nvPr/>
        </p:nvSpPr>
        <p:spPr>
          <a:xfrm>
            <a:off x="9992974" y="3219589"/>
            <a:ext cx="1520437" cy="572422"/>
          </a:xfrm>
          <a:prstGeom prst="rect">
            <a:avLst/>
          </a:prstGeom>
          <a:noFill/>
        </p:spPr>
        <p:txBody>
          <a:bodyPr wrap="square" lIns="182854" tIns="146283" rIns="182854" bIns="146283"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effectLst/>
                <a:uLnTx/>
                <a:uFillTx/>
              </a:rPr>
              <a:t>IaaS VM</a:t>
            </a:r>
          </a:p>
        </p:txBody>
      </p:sp>
      <p:sp>
        <p:nvSpPr>
          <p:cNvPr id="29" name="Freeform 207"/>
          <p:cNvSpPr>
            <a:spLocks noEditPoints="1"/>
          </p:cNvSpPr>
          <p:nvPr/>
        </p:nvSpPr>
        <p:spPr bwMode="black">
          <a:xfrm>
            <a:off x="3457875" y="4739857"/>
            <a:ext cx="1159040" cy="594493"/>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lumMod val="60000"/>
              <a:lumOff val="4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99" b="0" i="0" u="none" strike="noStrike" kern="0" cap="none" spc="0" normalizeH="0" baseline="0" noProof="0" dirty="0">
              <a:ln>
                <a:noFill/>
              </a:ln>
              <a:solidFill>
                <a:srgbClr val="FFFFFF"/>
              </a:solidFill>
              <a:effectLst/>
              <a:uLnTx/>
              <a:uFillTx/>
            </a:endParaRPr>
          </a:p>
        </p:txBody>
      </p:sp>
      <p:sp>
        <p:nvSpPr>
          <p:cNvPr id="31" name="Freeform 207"/>
          <p:cNvSpPr>
            <a:spLocks noEditPoints="1"/>
          </p:cNvSpPr>
          <p:nvPr/>
        </p:nvSpPr>
        <p:spPr bwMode="black">
          <a:xfrm>
            <a:off x="3120659" y="5409186"/>
            <a:ext cx="1159040" cy="594493"/>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lumMod val="60000"/>
              <a:lumOff val="4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599" b="0" i="0" u="none" strike="noStrike" kern="0" cap="none" spc="0" normalizeH="0" baseline="0" noProof="0" dirty="0">
              <a:ln>
                <a:noFill/>
              </a:ln>
              <a:solidFill>
                <a:srgbClr val="FFFFFF"/>
              </a:solidFill>
              <a:effectLst/>
              <a:uLnTx/>
              <a:uFillTx/>
            </a:endParaRPr>
          </a:p>
        </p:txBody>
      </p:sp>
      <p:sp>
        <p:nvSpPr>
          <p:cNvPr id="32" name="TextBox 31"/>
          <p:cNvSpPr txBox="1"/>
          <p:nvPr/>
        </p:nvSpPr>
        <p:spPr>
          <a:xfrm>
            <a:off x="810906" y="5295003"/>
            <a:ext cx="1752402" cy="849421"/>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effectLst/>
                <a:uLnTx/>
                <a:uFillTx/>
              </a:rPr>
              <a:t>Active Directory</a:t>
            </a:r>
          </a:p>
        </p:txBody>
      </p:sp>
      <p:sp>
        <p:nvSpPr>
          <p:cNvPr id="33" name="Left-Right Arrow 32"/>
          <p:cNvSpPr/>
          <p:nvPr/>
        </p:nvSpPr>
        <p:spPr bwMode="auto">
          <a:xfrm>
            <a:off x="4492503" y="5333103"/>
            <a:ext cx="3975555" cy="604837"/>
          </a:xfrm>
          <a:prstGeom prst="leftRightArrow">
            <a:avLst/>
          </a:prstGeom>
          <a:solidFill>
            <a:schemeClr val="accent3">
              <a:lumMod val="75000"/>
            </a:schemeClr>
          </a:solidFill>
          <a:ln w="15875">
            <a:solidFill>
              <a:srgbClr val="29292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8" tIns="146188" rIns="182738" bIns="146188" numCol="1" spcCol="0" rtlCol="0" fromWordArt="0" anchor="ctr" anchorCtr="0" forceAA="0" compatLnSpc="1">
            <a:prstTxWarp prst="textNoShape">
              <a:avLst/>
            </a:prstTxWarp>
            <a:noAutofit/>
          </a:bodyPr>
          <a:lstStyle/>
          <a:p>
            <a:pPr marL="0" marR="0" lvl="0" indent="0" algn="ctr" defTabSz="913642" eaLnBrk="1" fontAlgn="auto" latinLnBrk="0" hangingPunct="1">
              <a:lnSpc>
                <a:spcPct val="100000"/>
              </a:lnSpc>
              <a:spcBef>
                <a:spcPts val="0"/>
              </a:spcBef>
              <a:spcAft>
                <a:spcPts val="0"/>
              </a:spcAft>
              <a:buClrTx/>
              <a:buSzTx/>
              <a:buFontTx/>
              <a:buNone/>
              <a:tabLst/>
              <a:defRPr/>
            </a:pPr>
            <a:r>
              <a:rPr kumimoji="0" lang="en-US" sz="1599" b="1" i="0" u="none" strike="noStrike" kern="0" cap="none" spc="0" normalizeH="0" baseline="0" noProof="0" dirty="0">
                <a:ln>
                  <a:noFill/>
                </a:ln>
                <a:solidFill>
                  <a:srgbClr val="FFFFFF"/>
                </a:solidFill>
                <a:effectLst/>
                <a:uLnTx/>
                <a:uFillTx/>
              </a:rPr>
              <a:t>AD &amp; ASR Replication</a:t>
            </a:r>
          </a:p>
        </p:txBody>
      </p:sp>
      <p:sp>
        <p:nvSpPr>
          <p:cNvPr id="35" name="Freeform 207"/>
          <p:cNvSpPr>
            <a:spLocks noEditPoints="1"/>
          </p:cNvSpPr>
          <p:nvPr/>
        </p:nvSpPr>
        <p:spPr bwMode="black">
          <a:xfrm>
            <a:off x="8567266" y="5322810"/>
            <a:ext cx="1159040" cy="594493"/>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lumMod val="60000"/>
              <a:lumOff val="4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99" b="0" i="0" u="none" strike="noStrike" kern="0" cap="none" spc="0" normalizeH="0" baseline="0" noProof="0" dirty="0">
              <a:ln>
                <a:noFill/>
              </a:ln>
              <a:solidFill>
                <a:srgbClr val="FFFFFF"/>
              </a:solidFill>
              <a:effectLst/>
              <a:uLnTx/>
              <a:uFillTx/>
            </a:endParaRPr>
          </a:p>
        </p:txBody>
      </p:sp>
      <p:sp>
        <p:nvSpPr>
          <p:cNvPr id="36" name="TextBox 35"/>
          <p:cNvSpPr txBox="1"/>
          <p:nvPr/>
        </p:nvSpPr>
        <p:spPr>
          <a:xfrm>
            <a:off x="9802506" y="5344881"/>
            <a:ext cx="1520437" cy="572422"/>
          </a:xfrm>
          <a:prstGeom prst="rect">
            <a:avLst/>
          </a:prstGeom>
          <a:noFill/>
        </p:spPr>
        <p:txBody>
          <a:bodyPr wrap="square" lIns="182854" tIns="146283" rIns="182854" bIns="146283"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effectLst/>
                <a:uLnTx/>
                <a:uFillTx/>
              </a:rPr>
              <a:t>IaaS VM</a:t>
            </a:r>
          </a:p>
        </p:txBody>
      </p:sp>
      <p:cxnSp>
        <p:nvCxnSpPr>
          <p:cNvPr id="11" name="Straight Connector 10"/>
          <p:cNvCxnSpPr/>
          <p:nvPr/>
        </p:nvCxnSpPr>
        <p:spPr>
          <a:xfrm>
            <a:off x="4541837" y="6152040"/>
            <a:ext cx="0" cy="375047"/>
          </a:xfrm>
          <a:prstGeom prst="line">
            <a:avLst/>
          </a:prstGeom>
          <a:ln w="254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4541837" y="6523552"/>
            <a:ext cx="3694768" cy="3535"/>
          </a:xfrm>
          <a:prstGeom prst="line">
            <a:avLst/>
          </a:prstGeom>
          <a:ln w="254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232975" y="6171303"/>
            <a:ext cx="0" cy="360583"/>
          </a:xfrm>
          <a:prstGeom prst="line">
            <a:avLst/>
          </a:prstGeom>
          <a:ln w="254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679249" y="6079211"/>
            <a:ext cx="1249381" cy="5447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2917">
                      <a:schemeClr val="tx1"/>
                    </a:gs>
                    <a:gs pos="30000">
                      <a:schemeClr val="tx1"/>
                    </a:gs>
                  </a:gsLst>
                  <a:lin ang="5400000" scaled="0"/>
                </a:gradFill>
                <a:effectLst/>
                <a:uLnTx/>
                <a:uFillTx/>
              </a:rPr>
              <a:t>S2S VPN</a:t>
            </a:r>
          </a:p>
        </p:txBody>
      </p:sp>
      <p:sp>
        <p:nvSpPr>
          <p:cNvPr id="40" name="Freeform 207"/>
          <p:cNvSpPr>
            <a:spLocks noEditPoints="1"/>
          </p:cNvSpPr>
          <p:nvPr/>
        </p:nvSpPr>
        <p:spPr bwMode="black">
          <a:xfrm>
            <a:off x="2187441" y="4733984"/>
            <a:ext cx="1159040" cy="594493"/>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lumMod val="60000"/>
              <a:lumOff val="4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99" b="0" i="0" u="none" strike="noStrike" kern="0" cap="none" spc="0" normalizeH="0" baseline="0" noProof="0" dirty="0">
              <a:ln>
                <a:noFill/>
              </a:ln>
              <a:solidFill>
                <a:srgbClr val="FFFFFF"/>
              </a:solidFill>
              <a:effectLst/>
              <a:uLnTx/>
              <a:uFillTx/>
            </a:endParaRPr>
          </a:p>
        </p:txBody>
      </p:sp>
      <p:sp>
        <p:nvSpPr>
          <p:cNvPr id="41" name="TextBox 40"/>
          <p:cNvSpPr txBox="1"/>
          <p:nvPr/>
        </p:nvSpPr>
        <p:spPr>
          <a:xfrm>
            <a:off x="5627309" y="1493646"/>
            <a:ext cx="2077750" cy="793967"/>
          </a:xfrm>
          <a:prstGeom prst="rect">
            <a:avLst/>
          </a:prstGeom>
          <a:noFill/>
        </p:spPr>
        <p:txBody>
          <a:bodyPr wrap="square" lIns="182820" tIns="146256" rIns="182820" bIns="146256" rtlCol="0">
            <a:spAutoFit/>
          </a:bodyPr>
          <a:lstStyle/>
          <a:p>
            <a:pPr marL="0" marR="0" lvl="0" indent="0" defTabSz="932563" eaLnBrk="1" fontAlgn="auto" latinLnBrk="0" hangingPunct="1">
              <a:lnSpc>
                <a:spcPct val="9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rPr>
              <a:t>Azure Site Recovery</a:t>
            </a:r>
          </a:p>
        </p:txBody>
      </p:sp>
      <p:sp>
        <p:nvSpPr>
          <p:cNvPr id="9" name="Title 8"/>
          <p:cNvSpPr>
            <a:spLocks noGrp="1"/>
          </p:cNvSpPr>
          <p:nvPr>
            <p:ph type="title"/>
          </p:nvPr>
        </p:nvSpPr>
        <p:spPr>
          <a:xfrm>
            <a:off x="259584" y="384895"/>
            <a:ext cx="11889564" cy="917575"/>
          </a:xfrm>
        </p:spPr>
        <p:txBody>
          <a:bodyPr/>
          <a:lstStyle/>
          <a:p>
            <a:r>
              <a:rPr lang="en-US" dirty="0"/>
              <a:t>Application DR with ASR</a:t>
            </a:r>
          </a:p>
        </p:txBody>
      </p:sp>
    </p:spTree>
    <p:extLst>
      <p:ext uri="{BB962C8B-B14F-4D97-AF65-F5344CB8AC3E}">
        <p14:creationId xmlns:p14="http://schemas.microsoft.com/office/powerpoint/2010/main" val="845036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a:t>Unmatched Application Support</a:t>
            </a:r>
          </a:p>
        </p:txBody>
      </p:sp>
      <p:sp>
        <p:nvSpPr>
          <p:cNvPr id="12" name="AutoShape 2" descr="Image result for Oracle 11g"/>
          <p:cNvSpPr>
            <a:spLocks noChangeAspect="1" noChangeArrowheads="1"/>
          </p:cNvSpPr>
          <p:nvPr/>
        </p:nvSpPr>
        <p:spPr bwMode="auto">
          <a:xfrm>
            <a:off x="-317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1" tIns="45720" rIns="91441"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404040"/>
              </a:solidFill>
              <a:effectLst/>
              <a:uLnTx/>
              <a:uFillTx/>
            </a:endParaRPr>
          </a:p>
        </p:txBody>
      </p:sp>
      <p:grpSp>
        <p:nvGrpSpPr>
          <p:cNvPr id="2" name="Group 1"/>
          <p:cNvGrpSpPr/>
          <p:nvPr/>
        </p:nvGrpSpPr>
        <p:grpSpPr>
          <a:xfrm>
            <a:off x="537241" y="1548481"/>
            <a:ext cx="11357894" cy="2222844"/>
            <a:chOff x="537241" y="1585556"/>
            <a:chExt cx="11357894" cy="2222844"/>
          </a:xfrm>
        </p:grpSpPr>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537241" y="1870362"/>
              <a:ext cx="2135330" cy="721034"/>
            </a:xfrm>
            <a:prstGeom prst="rect">
              <a:avLst/>
            </a:prstGeom>
          </p:spPr>
        </p:pic>
        <p:pic>
          <p:nvPicPr>
            <p:cNvPr id="5" name="Picture 4"/>
            <p:cNvPicPr/>
            <p:nvPr/>
          </p:nvPicPr>
          <p:blipFill>
            <a:blip r:embed="rId4" cstate="print">
              <a:extLst>
                <a:ext uri="{28A0092B-C50C-407E-A947-70E740481C1C}">
                  <a14:useLocalDpi xmlns:a14="http://schemas.microsoft.com/office/drawing/2010/main" val="0"/>
                </a:ext>
              </a:extLst>
            </a:blip>
            <a:stretch>
              <a:fillRect/>
            </a:stretch>
          </p:blipFill>
          <p:spPr>
            <a:xfrm>
              <a:off x="3205971" y="1668007"/>
              <a:ext cx="1905000" cy="1125743"/>
            </a:xfrm>
            <a:prstGeom prst="rect">
              <a:avLst/>
            </a:prstGeom>
          </p:spPr>
        </p:pic>
        <p:pic>
          <p:nvPicPr>
            <p:cNvPr id="6" name="Picture 5"/>
            <p:cNvPicPr/>
            <p:nvPr/>
          </p:nvPicPr>
          <p:blipFill rotWithShape="1">
            <a:blip r:embed="rId5">
              <a:extLst>
                <a:ext uri="{28A0092B-C50C-407E-A947-70E740481C1C}">
                  <a14:useLocalDpi xmlns:a14="http://schemas.microsoft.com/office/drawing/2010/main" val="0"/>
                </a:ext>
              </a:extLst>
            </a:blip>
            <a:srcRect/>
            <a:stretch/>
          </p:blipFill>
          <p:spPr bwMode="auto">
            <a:xfrm>
              <a:off x="7549370" y="1585556"/>
              <a:ext cx="1866900" cy="1005840"/>
            </a:xfrm>
            <a:prstGeom prst="rect">
              <a:avLst/>
            </a:prstGeom>
            <a:noFill/>
            <a:ln>
              <a:noFill/>
            </a:ln>
            <a:extLst>
              <a:ext uri="{53640926-AAD7-44D8-BBD7-CCE9431645EC}">
                <a14:shadowObscured xmlns:a14="http://schemas.microsoft.com/office/drawing/2010/main"/>
              </a:ext>
            </a:extLst>
          </p:spPr>
        </p:pic>
        <p:pic>
          <p:nvPicPr>
            <p:cNvPr id="7" name="Picture 6"/>
            <p:cNvPicPr/>
            <p:nvPr/>
          </p:nvPicPr>
          <p:blipFill rotWithShape="1">
            <a:blip r:embed="rId6">
              <a:extLst>
                <a:ext uri="{28A0092B-C50C-407E-A947-70E740481C1C}">
                  <a14:useLocalDpi xmlns:a14="http://schemas.microsoft.com/office/drawing/2010/main" val="0"/>
                </a:ext>
              </a:extLst>
            </a:blip>
            <a:srcRect/>
            <a:stretch/>
          </p:blipFill>
          <p:spPr bwMode="auto">
            <a:xfrm>
              <a:off x="5523905" y="1585556"/>
              <a:ext cx="1996440" cy="1097280"/>
            </a:xfrm>
            <a:prstGeom prst="rect">
              <a:avLst/>
            </a:prstGeom>
            <a:noFill/>
            <a:ln>
              <a:noFill/>
            </a:ln>
          </p:spPr>
        </p:pic>
        <p:grpSp>
          <p:nvGrpSpPr>
            <p:cNvPr id="10" name="Group 9"/>
            <p:cNvGrpSpPr/>
            <p:nvPr/>
          </p:nvGrpSpPr>
          <p:grpSpPr>
            <a:xfrm>
              <a:off x="2672571" y="3143463"/>
              <a:ext cx="6857999" cy="627862"/>
              <a:chOff x="1420003" y="6129367"/>
              <a:chExt cx="6858000" cy="627862"/>
            </a:xfrm>
          </p:grpSpPr>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20003" y="6232792"/>
                <a:ext cx="449071" cy="466725"/>
              </a:xfrm>
              <a:prstGeom prst="rect">
                <a:avLst/>
              </a:prstGeom>
            </p:spPr>
          </p:pic>
          <p:sp>
            <p:nvSpPr>
              <p:cNvPr id="9" name="TextBox 8"/>
              <p:cNvSpPr txBox="1"/>
              <p:nvPr/>
            </p:nvSpPr>
            <p:spPr>
              <a:xfrm>
                <a:off x="2078943" y="6129367"/>
                <a:ext cx="6199060" cy="627862"/>
              </a:xfrm>
              <a:prstGeom prst="rect">
                <a:avLst/>
              </a:prstGeom>
              <a:noFill/>
            </p:spPr>
            <p:txBody>
              <a:bodyPr wrap="square" lIns="182879" tIns="146303" rIns="182879" bIns="146303" rtlCol="0">
                <a:spAutoFit/>
              </a:bodyPr>
              <a:lstStyle/>
              <a:p>
                <a:pPr marL="0" marR="0" lvl="0" indent="0" defTabSz="914400" eaLnBrk="1" fontAlgn="auto" latinLnBrk="0" hangingPunct="1">
                  <a:lnSpc>
                    <a:spcPct val="90000"/>
                  </a:lnSpc>
                  <a:spcBef>
                    <a:spcPts val="0"/>
                  </a:spcBef>
                  <a:spcAft>
                    <a:spcPts val="599"/>
                  </a:spcAft>
                  <a:buClrTx/>
                  <a:buSzTx/>
                  <a:buFontTx/>
                  <a:buNone/>
                  <a:tabLst/>
                  <a:defRPr/>
                </a:pPr>
                <a:r>
                  <a:rPr kumimoji="0" lang="en-US" sz="2400" b="0" i="0" u="none" strike="noStrike" kern="0" cap="none" spc="0" normalizeH="0" baseline="0" noProof="0" dirty="0">
                    <a:ln>
                      <a:noFill/>
                    </a:ln>
                    <a:solidFill>
                      <a:srgbClr val="00BCF2"/>
                    </a:solidFill>
                    <a:effectLst/>
                    <a:uLnTx/>
                    <a:uFillTx/>
                  </a:rPr>
                  <a:t>Active Directory | IIS | RDS/VDI | File Server</a:t>
                </a:r>
              </a:p>
            </p:txBody>
          </p:sp>
        </p:grpSp>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35370" y="1615149"/>
              <a:ext cx="1777645" cy="1253874"/>
            </a:xfrm>
            <a:prstGeom prst="rect">
              <a:avLst/>
            </a:prstGeom>
          </p:spPr>
        </p:pic>
        <p:pic>
          <p:nvPicPr>
            <p:cNvPr id="14" name="Picture 13"/>
            <p:cNvPicPr>
              <a:picLocks noChangeAspect="1"/>
            </p:cNvPicPr>
            <p:nvPr/>
          </p:nvPicPr>
          <p:blipFill>
            <a:blip r:embed="rId9"/>
            <a:stretch>
              <a:fillRect/>
            </a:stretch>
          </p:blipFill>
          <p:spPr>
            <a:xfrm>
              <a:off x="9740438" y="3332572"/>
              <a:ext cx="2154697" cy="443998"/>
            </a:xfrm>
            <a:prstGeom prst="rect">
              <a:avLst/>
            </a:prstGeom>
          </p:spPr>
        </p:pic>
        <p:pic>
          <p:nvPicPr>
            <p:cNvPr id="17" name="Picture 16"/>
            <p:cNvPicPr>
              <a:picLocks noChangeAspect="1"/>
            </p:cNvPicPr>
            <p:nvPr/>
          </p:nvPicPr>
          <p:blipFill>
            <a:blip r:embed="rId10"/>
            <a:stretch>
              <a:fillRect/>
            </a:stretch>
          </p:blipFill>
          <p:spPr>
            <a:xfrm>
              <a:off x="655637" y="3053340"/>
              <a:ext cx="1449530" cy="755060"/>
            </a:xfrm>
            <a:prstGeom prst="rect">
              <a:avLst/>
            </a:prstGeom>
          </p:spPr>
        </p:pic>
      </p:grpSp>
      <p:sp>
        <p:nvSpPr>
          <p:cNvPr id="19" name="Rectangle 18"/>
          <p:cNvSpPr/>
          <p:nvPr/>
        </p:nvSpPr>
        <p:spPr bwMode="auto">
          <a:xfrm>
            <a:off x="0" y="4416762"/>
            <a:ext cx="12436475" cy="2582597"/>
          </a:xfrm>
          <a:prstGeom prst="rect">
            <a:avLst/>
          </a:prstGeom>
          <a:solidFill>
            <a:srgbClr val="00AB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1" tIns="91441" rIns="34295" bIns="34295" rtlCol="0" anchor="ctr" anchorCtr="0"/>
          <a:lstStyle/>
          <a:p>
            <a:pPr marL="0" marR="0" lvl="0" indent="0" algn="ctr" defTabSz="932357" eaLnBrk="1" fontAlgn="auto" latinLnBrk="0" hangingPunct="1">
              <a:lnSpc>
                <a:spcPct val="100000"/>
              </a:lnSpc>
              <a:spcBef>
                <a:spcPts val="0"/>
              </a:spcBef>
              <a:spcAft>
                <a:spcPts val="0"/>
              </a:spcAft>
              <a:buClrTx/>
              <a:buSzTx/>
              <a:buFontTx/>
              <a:buNone/>
              <a:tabLst/>
              <a:defRPr/>
            </a:pPr>
            <a:r>
              <a:rPr kumimoji="0" lang="en-US" sz="2400" b="1" i="0" u="sng" strike="noStrike" kern="0" cap="none" spc="0" normalizeH="0" baseline="0" noProof="0" dirty="0">
                <a:ln>
                  <a:noFill/>
                </a:ln>
                <a:gradFill>
                  <a:gsLst>
                    <a:gs pos="0">
                      <a:srgbClr val="FFFFFF"/>
                    </a:gs>
                    <a:gs pos="100000">
                      <a:srgbClr val="FFFFFF"/>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Only</a:t>
            </a: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 Disaster Recovery Solution backed by Microsoft Support for Microsoft Applications</a:t>
            </a:r>
          </a:p>
        </p:txBody>
      </p:sp>
      <p:cxnSp>
        <p:nvCxnSpPr>
          <p:cNvPr id="22" name="Straight Connector 21"/>
          <p:cNvCxnSpPr/>
          <p:nvPr/>
        </p:nvCxnSpPr>
        <p:spPr>
          <a:xfrm>
            <a:off x="0" y="1045288"/>
            <a:ext cx="12436477" cy="1"/>
          </a:xfrm>
          <a:prstGeom prst="line">
            <a:avLst/>
          </a:prstGeom>
          <a:ln>
            <a:solidFill>
              <a:schemeClr val="bg1">
                <a:lumMod val="50000"/>
                <a:alpha val="18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552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ExpressRoute</a:t>
            </a:r>
          </a:p>
        </p:txBody>
      </p:sp>
      <p:sp>
        <p:nvSpPr>
          <p:cNvPr id="3" name="Text Placeholder 2"/>
          <p:cNvSpPr>
            <a:spLocks noGrp="1"/>
          </p:cNvSpPr>
          <p:nvPr>
            <p:ph type="body" sz="quarter" idx="10"/>
          </p:nvPr>
        </p:nvSpPr>
        <p:spPr>
          <a:xfrm>
            <a:off x="274638" y="1212850"/>
            <a:ext cx="11888787" cy="1791260"/>
          </a:xfrm>
        </p:spPr>
        <p:txBody>
          <a:bodyPr/>
          <a:lstStyle/>
          <a:p>
            <a:pPr marL="571500" indent="-571500">
              <a:buFont typeface="Arial" panose="020B0604020202020204" pitchFamily="34" charset="0"/>
              <a:buChar char="•"/>
            </a:pPr>
            <a:r>
              <a:rPr lang="en-US" dirty="0"/>
              <a:t>The amount of data being sent to Azure will depend on the rate of change (after the initial seeding of data)</a:t>
            </a:r>
          </a:p>
          <a:p>
            <a:pPr marL="571500" indent="-571500">
              <a:buFont typeface="Arial" panose="020B0604020202020204" pitchFamily="34" charset="0"/>
              <a:buChar char="•"/>
            </a:pPr>
            <a:r>
              <a:rPr lang="en-US" dirty="0"/>
              <a:t>The reliability of that connection is paramount</a:t>
            </a:r>
          </a:p>
        </p:txBody>
      </p:sp>
      <p:grpSp>
        <p:nvGrpSpPr>
          <p:cNvPr id="88" name="Group 87">
            <a:extLst>
              <a:ext uri="{FF2B5EF4-FFF2-40B4-BE49-F238E27FC236}">
                <a16:creationId xmlns:a16="http://schemas.microsoft.com/office/drawing/2014/main" id="{243C3B2D-6AB2-4133-A5EE-244C4C3F7752}"/>
              </a:ext>
            </a:extLst>
          </p:cNvPr>
          <p:cNvGrpSpPr/>
          <p:nvPr/>
        </p:nvGrpSpPr>
        <p:grpSpPr>
          <a:xfrm>
            <a:off x="1722437" y="3004110"/>
            <a:ext cx="8426968" cy="3635607"/>
            <a:chOff x="-379931" y="878062"/>
            <a:chExt cx="12389178" cy="5345004"/>
          </a:xfrm>
        </p:grpSpPr>
        <p:sp>
          <p:nvSpPr>
            <p:cNvPr id="89" name="Rectangle 88">
              <a:extLst>
                <a:ext uri="{FF2B5EF4-FFF2-40B4-BE49-F238E27FC236}">
                  <a16:creationId xmlns:a16="http://schemas.microsoft.com/office/drawing/2014/main" id="{7A5C5F95-14F3-478F-B575-749DF809452D}"/>
                </a:ext>
              </a:extLst>
            </p:cNvPr>
            <p:cNvSpPr/>
            <p:nvPr/>
          </p:nvSpPr>
          <p:spPr bwMode="auto">
            <a:xfrm rot="16200000">
              <a:off x="7626035" y="2713769"/>
              <a:ext cx="616033" cy="359401"/>
            </a:xfrm>
            <a:prstGeom prst="rect">
              <a:avLst/>
            </a:prstGeom>
            <a:solidFill>
              <a:srgbClr val="505050"/>
            </a:solidFill>
            <a:ln w="1079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49" normalizeH="0" baseline="0" noProof="0" dirty="0">
                <a:ln>
                  <a:noFill/>
                </a:ln>
                <a:gradFill>
                  <a:gsLst>
                    <a:gs pos="1250">
                      <a:srgbClr val="EFEFEF"/>
                    </a:gs>
                    <a:gs pos="10417">
                      <a:srgbClr val="EFEFEF"/>
                    </a:gs>
                  </a:gsLst>
                  <a:lin ang="5400000" scaled="0"/>
                </a:gradFill>
                <a:effectLst/>
                <a:uLnTx/>
                <a:uFillTx/>
                <a:latin typeface="Segoe UI"/>
                <a:ea typeface="+mn-ea"/>
                <a:cs typeface="+mn-cs"/>
              </a:endParaRPr>
            </a:p>
          </p:txBody>
        </p:sp>
        <p:sp>
          <p:nvSpPr>
            <p:cNvPr id="90" name="Rectangle 89">
              <a:extLst>
                <a:ext uri="{FF2B5EF4-FFF2-40B4-BE49-F238E27FC236}">
                  <a16:creationId xmlns:a16="http://schemas.microsoft.com/office/drawing/2014/main" id="{54CC4B83-5854-4CB3-B86A-FD1FB19B89D4}"/>
                </a:ext>
              </a:extLst>
            </p:cNvPr>
            <p:cNvSpPr/>
            <p:nvPr/>
          </p:nvSpPr>
          <p:spPr bwMode="auto">
            <a:xfrm>
              <a:off x="7318018" y="3472684"/>
              <a:ext cx="616033" cy="359401"/>
            </a:xfrm>
            <a:prstGeom prst="rect">
              <a:avLst/>
            </a:prstGeom>
            <a:solidFill>
              <a:srgbClr val="505050"/>
            </a:solidFill>
            <a:ln w="1079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49" normalizeH="0" baseline="0" noProof="0" dirty="0">
                <a:ln>
                  <a:noFill/>
                </a:ln>
                <a:gradFill>
                  <a:gsLst>
                    <a:gs pos="1250">
                      <a:srgbClr val="EFEFEF"/>
                    </a:gs>
                    <a:gs pos="10417">
                      <a:srgbClr val="EFEFEF"/>
                    </a:gs>
                  </a:gsLst>
                  <a:lin ang="5400000" scaled="0"/>
                </a:gradFill>
                <a:effectLst/>
                <a:uLnTx/>
                <a:uFillTx/>
                <a:latin typeface="Segoe UI"/>
                <a:ea typeface="+mn-ea"/>
                <a:cs typeface="+mn-cs"/>
              </a:endParaRPr>
            </a:p>
          </p:txBody>
        </p:sp>
        <p:sp>
          <p:nvSpPr>
            <p:cNvPr id="91" name="Rectangle 90">
              <a:extLst>
                <a:ext uri="{FF2B5EF4-FFF2-40B4-BE49-F238E27FC236}">
                  <a16:creationId xmlns:a16="http://schemas.microsoft.com/office/drawing/2014/main" id="{D1C9FF9B-9B4D-4727-9FB8-6F588242213B}"/>
                </a:ext>
              </a:extLst>
            </p:cNvPr>
            <p:cNvSpPr/>
            <p:nvPr/>
          </p:nvSpPr>
          <p:spPr bwMode="auto">
            <a:xfrm>
              <a:off x="7318018" y="3921753"/>
              <a:ext cx="616033" cy="359401"/>
            </a:xfrm>
            <a:prstGeom prst="rect">
              <a:avLst/>
            </a:prstGeom>
            <a:solidFill>
              <a:srgbClr val="FFB900"/>
            </a:solidFill>
            <a:ln w="1079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49" normalizeH="0" baseline="0" noProof="0" dirty="0">
                <a:ln>
                  <a:noFill/>
                </a:ln>
                <a:gradFill>
                  <a:gsLst>
                    <a:gs pos="1250">
                      <a:srgbClr val="EFEFEF"/>
                    </a:gs>
                    <a:gs pos="10417">
                      <a:srgbClr val="EFEFEF"/>
                    </a:gs>
                  </a:gsLst>
                  <a:lin ang="5400000" scaled="0"/>
                </a:gradFill>
                <a:effectLst/>
                <a:uLnTx/>
                <a:uFillTx/>
                <a:latin typeface="Segoe UI"/>
                <a:ea typeface="+mn-ea"/>
                <a:cs typeface="+mn-cs"/>
              </a:endParaRPr>
            </a:p>
          </p:txBody>
        </p:sp>
        <p:sp>
          <p:nvSpPr>
            <p:cNvPr id="92" name="Freeform 539">
              <a:extLst>
                <a:ext uri="{FF2B5EF4-FFF2-40B4-BE49-F238E27FC236}">
                  <a16:creationId xmlns:a16="http://schemas.microsoft.com/office/drawing/2014/main" id="{2356F7E2-BD7F-45A3-B51F-3F9CF2A57ED9}"/>
                </a:ext>
              </a:extLst>
            </p:cNvPr>
            <p:cNvSpPr>
              <a:spLocks noChangeAspect="1"/>
            </p:cNvSpPr>
            <p:nvPr/>
          </p:nvSpPr>
          <p:spPr bwMode="auto">
            <a:xfrm>
              <a:off x="8501097" y="878062"/>
              <a:ext cx="3451042" cy="1897338"/>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D2D2D2"/>
            </a:solidFill>
            <a:ln>
              <a:noFill/>
            </a:ln>
            <a:extLst/>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505050"/>
                </a:solidFill>
                <a:effectLst/>
                <a:uLnTx/>
                <a:uFillTx/>
                <a:latin typeface="Segoe UI"/>
                <a:ea typeface="+mn-ea"/>
                <a:cs typeface="+mn-cs"/>
              </a:endParaRPr>
            </a:p>
          </p:txBody>
        </p:sp>
        <p:sp>
          <p:nvSpPr>
            <p:cNvPr id="93" name="Freeform 539">
              <a:extLst>
                <a:ext uri="{FF2B5EF4-FFF2-40B4-BE49-F238E27FC236}">
                  <a16:creationId xmlns:a16="http://schemas.microsoft.com/office/drawing/2014/main" id="{A824432D-E937-4443-B01B-F68083649051}"/>
                </a:ext>
              </a:extLst>
            </p:cNvPr>
            <p:cNvSpPr>
              <a:spLocks noChangeAspect="1"/>
            </p:cNvSpPr>
            <p:nvPr/>
          </p:nvSpPr>
          <p:spPr bwMode="auto">
            <a:xfrm>
              <a:off x="8385234" y="4230630"/>
              <a:ext cx="3624013" cy="1992436"/>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797A7D">
                <a:lumMod val="20000"/>
                <a:lumOff val="80000"/>
              </a:srgbClr>
            </a:solidFill>
            <a:ln>
              <a:noFill/>
            </a:ln>
            <a:extLst/>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505050"/>
                </a:solidFill>
                <a:effectLst/>
                <a:uLnTx/>
                <a:uFillTx/>
                <a:latin typeface="Segoe UI"/>
                <a:ea typeface="+mn-ea"/>
                <a:cs typeface="+mn-cs"/>
              </a:endParaRPr>
            </a:p>
          </p:txBody>
        </p:sp>
        <p:grpSp>
          <p:nvGrpSpPr>
            <p:cNvPr id="94" name="Group 93">
              <a:extLst>
                <a:ext uri="{FF2B5EF4-FFF2-40B4-BE49-F238E27FC236}">
                  <a16:creationId xmlns:a16="http://schemas.microsoft.com/office/drawing/2014/main" id="{C547F3C3-1A1C-4C33-B88D-0281BC388EEA}"/>
                </a:ext>
              </a:extLst>
            </p:cNvPr>
            <p:cNvGrpSpPr/>
            <p:nvPr/>
          </p:nvGrpSpPr>
          <p:grpSpPr>
            <a:xfrm>
              <a:off x="9359976" y="2007813"/>
              <a:ext cx="1790518" cy="698983"/>
              <a:chOff x="9575622" y="1800550"/>
              <a:chExt cx="2407150" cy="939703"/>
            </a:xfrm>
          </p:grpSpPr>
          <p:sp>
            <p:nvSpPr>
              <p:cNvPr id="169" name="Freeform 79">
                <a:extLst>
                  <a:ext uri="{FF2B5EF4-FFF2-40B4-BE49-F238E27FC236}">
                    <a16:creationId xmlns:a16="http://schemas.microsoft.com/office/drawing/2014/main" id="{893CE312-E764-47F6-ACEF-94F82C12301E}"/>
                  </a:ext>
                </a:extLst>
              </p:cNvPr>
              <p:cNvSpPr>
                <a:spLocks noEditPoints="1"/>
              </p:cNvSpPr>
              <p:nvPr/>
            </p:nvSpPr>
            <p:spPr bwMode="black">
              <a:xfrm>
                <a:off x="9575622" y="1973203"/>
                <a:ext cx="451217" cy="594399"/>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0687" tIns="40344" rIns="80687" bIns="40344"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pic>
            <p:nvPicPr>
              <p:cNvPr id="170" name="Picture 2" descr="\\MAGNUM\Projects\Microsoft\Cloud Power FY12\Design\Icons\PNGs\Cloud_on_your_terms.png">
                <a:extLst>
                  <a:ext uri="{FF2B5EF4-FFF2-40B4-BE49-F238E27FC236}">
                    <a16:creationId xmlns:a16="http://schemas.microsoft.com/office/drawing/2014/main" id="{8292252D-5EF5-4CB0-9B57-25BEC19338B7}"/>
                  </a:ext>
                </a:extLst>
              </p:cNvPr>
              <p:cNvPicPr>
                <a:picLocks noChangeAspect="1" noChangeArrowheads="1"/>
              </p:cNvPicPr>
              <p:nvPr/>
            </p:nvPicPr>
            <p:blipFill>
              <a:blip r:embed="rId3" cstate="print">
                <a:lum bright="100000"/>
              </a:blip>
              <a:stretch>
                <a:fillRect/>
              </a:stretch>
            </p:blipFill>
            <p:spPr bwMode="auto">
              <a:xfrm>
                <a:off x="10266114" y="1800550"/>
                <a:ext cx="939571" cy="939703"/>
              </a:xfrm>
              <a:prstGeom prst="rect">
                <a:avLst/>
              </a:prstGeom>
              <a:noFill/>
              <a:ln>
                <a:noFill/>
              </a:ln>
            </p:spPr>
          </p:pic>
          <p:sp>
            <p:nvSpPr>
              <p:cNvPr id="171" name="Freeform 113">
                <a:extLst>
                  <a:ext uri="{FF2B5EF4-FFF2-40B4-BE49-F238E27FC236}">
                    <a16:creationId xmlns:a16="http://schemas.microsoft.com/office/drawing/2014/main" id="{D2AEEE03-496C-4D6D-8238-D24E4A95630C}"/>
                  </a:ext>
                </a:extLst>
              </p:cNvPr>
              <p:cNvSpPr>
                <a:spLocks noEditPoints="1"/>
              </p:cNvSpPr>
              <p:nvPr/>
            </p:nvSpPr>
            <p:spPr bwMode="auto">
              <a:xfrm flipH="1">
                <a:off x="11448086" y="2032917"/>
                <a:ext cx="534686" cy="534685"/>
              </a:xfrm>
              <a:custGeom>
                <a:avLst/>
                <a:gdLst>
                  <a:gd name="T0" fmla="*/ 801 w 1600"/>
                  <a:gd name="T1" fmla="*/ 1598 h 1598"/>
                  <a:gd name="T2" fmla="*/ 801 w 1600"/>
                  <a:gd name="T3" fmla="*/ 0 h 1598"/>
                  <a:gd name="T4" fmla="*/ 414 w 1600"/>
                  <a:gd name="T5" fmla="*/ 1001 h 1598"/>
                  <a:gd name="T6" fmla="*/ 406 w 1600"/>
                  <a:gd name="T7" fmla="*/ 669 h 1598"/>
                  <a:gd name="T8" fmla="*/ 148 w 1600"/>
                  <a:gd name="T9" fmla="*/ 797 h 1598"/>
                  <a:gd name="T10" fmla="*/ 414 w 1600"/>
                  <a:gd name="T11" fmla="*/ 1001 h 1598"/>
                  <a:gd name="T12" fmla="*/ 431 w 1600"/>
                  <a:gd name="T13" fmla="*/ 1100 h 1598"/>
                  <a:gd name="T14" fmla="*/ 340 w 1600"/>
                  <a:gd name="T15" fmla="*/ 1258 h 1598"/>
                  <a:gd name="T16" fmla="*/ 212 w 1600"/>
                  <a:gd name="T17" fmla="*/ 521 h 1598"/>
                  <a:gd name="T18" fmla="*/ 564 w 1600"/>
                  <a:gd name="T19" fmla="*/ 195 h 1598"/>
                  <a:gd name="T20" fmla="*/ 212 w 1600"/>
                  <a:gd name="T21" fmla="*/ 521 h 1598"/>
                  <a:gd name="T22" fmla="*/ 752 w 1600"/>
                  <a:gd name="T23" fmla="*/ 1043 h 1598"/>
                  <a:gd name="T24" fmla="*/ 490 w 1600"/>
                  <a:gd name="T25" fmla="*/ 678 h 1598"/>
                  <a:gd name="T26" fmla="*/ 503 w 1600"/>
                  <a:gd name="T27" fmla="*/ 1019 h 1598"/>
                  <a:gd name="T28" fmla="*/ 752 w 1600"/>
                  <a:gd name="T29" fmla="*/ 609 h 1598"/>
                  <a:gd name="T30" fmla="*/ 747 w 1600"/>
                  <a:gd name="T31" fmla="*/ 151 h 1598"/>
                  <a:gd name="T32" fmla="*/ 752 w 1600"/>
                  <a:gd name="T33" fmla="*/ 1448 h 1598"/>
                  <a:gd name="T34" fmla="*/ 525 w 1600"/>
                  <a:gd name="T35" fmla="*/ 1115 h 1598"/>
                  <a:gd name="T36" fmla="*/ 752 w 1600"/>
                  <a:gd name="T37" fmla="*/ 1448 h 1598"/>
                  <a:gd name="T38" fmla="*/ 845 w 1600"/>
                  <a:gd name="T39" fmla="*/ 609 h 1598"/>
                  <a:gd name="T40" fmla="*/ 909 w 1600"/>
                  <a:gd name="T41" fmla="*/ 185 h 1598"/>
                  <a:gd name="T42" fmla="*/ 1094 w 1600"/>
                  <a:gd name="T43" fmla="*/ 1021 h 1598"/>
                  <a:gd name="T44" fmla="*/ 1107 w 1600"/>
                  <a:gd name="T45" fmla="*/ 681 h 1598"/>
                  <a:gd name="T46" fmla="*/ 845 w 1600"/>
                  <a:gd name="T47" fmla="*/ 1043 h 1598"/>
                  <a:gd name="T48" fmla="*/ 1075 w 1600"/>
                  <a:gd name="T49" fmla="*/ 1115 h 1598"/>
                  <a:gd name="T50" fmla="*/ 845 w 1600"/>
                  <a:gd name="T51" fmla="*/ 1448 h 1598"/>
                  <a:gd name="T52" fmla="*/ 1035 w 1600"/>
                  <a:gd name="T53" fmla="*/ 193 h 1598"/>
                  <a:gd name="T54" fmla="*/ 1388 w 1600"/>
                  <a:gd name="T55" fmla="*/ 523 h 1598"/>
                  <a:gd name="T56" fmla="*/ 1407 w 1600"/>
                  <a:gd name="T57" fmla="*/ 1028 h 1598"/>
                  <a:gd name="T58" fmla="*/ 1047 w 1600"/>
                  <a:gd name="T59" fmla="*/ 1398 h 1598"/>
                  <a:gd name="T60" fmla="*/ 1407 w 1600"/>
                  <a:gd name="T61" fmla="*/ 1028 h 1598"/>
                  <a:gd name="T62" fmla="*/ 1186 w 1600"/>
                  <a:gd name="T63" fmla="*/ 1004 h 1598"/>
                  <a:gd name="T64" fmla="*/ 1422 w 1600"/>
                  <a:gd name="T65" fmla="*/ 609 h 1598"/>
                  <a:gd name="T66" fmla="*/ 1198 w 1600"/>
                  <a:gd name="T67" fmla="*/ 804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00" h="1598">
                    <a:moveTo>
                      <a:pt x="1600" y="797"/>
                    </a:moveTo>
                    <a:cubicBezTo>
                      <a:pt x="1600" y="1243"/>
                      <a:pt x="1247" y="1598"/>
                      <a:pt x="801" y="1598"/>
                    </a:cubicBezTo>
                    <a:cubicBezTo>
                      <a:pt x="357" y="1598"/>
                      <a:pt x="0" y="1243"/>
                      <a:pt x="0" y="797"/>
                    </a:cubicBezTo>
                    <a:cubicBezTo>
                      <a:pt x="0" y="355"/>
                      <a:pt x="357" y="0"/>
                      <a:pt x="801" y="0"/>
                    </a:cubicBezTo>
                    <a:cubicBezTo>
                      <a:pt x="1247" y="0"/>
                      <a:pt x="1600" y="355"/>
                      <a:pt x="1600" y="797"/>
                    </a:cubicBezTo>
                    <a:close/>
                    <a:moveTo>
                      <a:pt x="414" y="1001"/>
                    </a:moveTo>
                    <a:cubicBezTo>
                      <a:pt x="404" y="940"/>
                      <a:pt x="399" y="871"/>
                      <a:pt x="399" y="804"/>
                    </a:cubicBezTo>
                    <a:cubicBezTo>
                      <a:pt x="399" y="755"/>
                      <a:pt x="402" y="715"/>
                      <a:pt x="406" y="669"/>
                    </a:cubicBezTo>
                    <a:cubicBezTo>
                      <a:pt x="293" y="646"/>
                      <a:pt x="227" y="629"/>
                      <a:pt x="175" y="607"/>
                    </a:cubicBezTo>
                    <a:cubicBezTo>
                      <a:pt x="158" y="666"/>
                      <a:pt x="148" y="733"/>
                      <a:pt x="148" y="797"/>
                    </a:cubicBezTo>
                    <a:cubicBezTo>
                      <a:pt x="148" y="829"/>
                      <a:pt x="148" y="861"/>
                      <a:pt x="153" y="888"/>
                    </a:cubicBezTo>
                    <a:cubicBezTo>
                      <a:pt x="185" y="925"/>
                      <a:pt x="266" y="974"/>
                      <a:pt x="414" y="1001"/>
                    </a:cubicBezTo>
                    <a:close/>
                    <a:moveTo>
                      <a:pt x="550" y="1398"/>
                    </a:moveTo>
                    <a:cubicBezTo>
                      <a:pt x="493" y="1319"/>
                      <a:pt x="456" y="1218"/>
                      <a:pt x="431" y="1100"/>
                    </a:cubicBezTo>
                    <a:cubicBezTo>
                      <a:pt x="333" y="1078"/>
                      <a:pt x="244" y="1051"/>
                      <a:pt x="185" y="1019"/>
                    </a:cubicBezTo>
                    <a:cubicBezTo>
                      <a:pt x="222" y="1110"/>
                      <a:pt x="268" y="1191"/>
                      <a:pt x="340" y="1258"/>
                    </a:cubicBezTo>
                    <a:cubicBezTo>
                      <a:pt x="399" y="1322"/>
                      <a:pt x="473" y="1366"/>
                      <a:pt x="550" y="1398"/>
                    </a:cubicBezTo>
                    <a:close/>
                    <a:moveTo>
                      <a:pt x="212" y="521"/>
                    </a:moveTo>
                    <a:cubicBezTo>
                      <a:pt x="234" y="540"/>
                      <a:pt x="271" y="543"/>
                      <a:pt x="416" y="582"/>
                    </a:cubicBezTo>
                    <a:cubicBezTo>
                      <a:pt x="443" y="424"/>
                      <a:pt x="490" y="294"/>
                      <a:pt x="564" y="195"/>
                    </a:cubicBezTo>
                    <a:cubicBezTo>
                      <a:pt x="480" y="235"/>
                      <a:pt x="407" y="269"/>
                      <a:pt x="340" y="341"/>
                    </a:cubicBezTo>
                    <a:cubicBezTo>
                      <a:pt x="283" y="392"/>
                      <a:pt x="241" y="457"/>
                      <a:pt x="212" y="521"/>
                    </a:cubicBezTo>
                    <a:close/>
                    <a:moveTo>
                      <a:pt x="503" y="1019"/>
                    </a:moveTo>
                    <a:cubicBezTo>
                      <a:pt x="587" y="1033"/>
                      <a:pt x="668" y="1041"/>
                      <a:pt x="752" y="1043"/>
                    </a:cubicBezTo>
                    <a:cubicBezTo>
                      <a:pt x="752" y="696"/>
                      <a:pt x="752" y="696"/>
                      <a:pt x="752" y="696"/>
                    </a:cubicBezTo>
                    <a:cubicBezTo>
                      <a:pt x="663" y="693"/>
                      <a:pt x="574" y="688"/>
                      <a:pt x="490" y="678"/>
                    </a:cubicBezTo>
                    <a:cubicBezTo>
                      <a:pt x="490" y="723"/>
                      <a:pt x="488" y="760"/>
                      <a:pt x="488" y="804"/>
                    </a:cubicBezTo>
                    <a:cubicBezTo>
                      <a:pt x="488" y="876"/>
                      <a:pt x="493" y="952"/>
                      <a:pt x="503" y="1019"/>
                    </a:cubicBezTo>
                    <a:close/>
                    <a:moveTo>
                      <a:pt x="503" y="595"/>
                    </a:moveTo>
                    <a:cubicBezTo>
                      <a:pt x="584" y="602"/>
                      <a:pt x="668" y="607"/>
                      <a:pt x="752" y="609"/>
                    </a:cubicBezTo>
                    <a:cubicBezTo>
                      <a:pt x="752" y="151"/>
                      <a:pt x="752" y="151"/>
                      <a:pt x="752" y="151"/>
                    </a:cubicBezTo>
                    <a:cubicBezTo>
                      <a:pt x="752" y="151"/>
                      <a:pt x="749" y="151"/>
                      <a:pt x="747" y="151"/>
                    </a:cubicBezTo>
                    <a:cubicBezTo>
                      <a:pt x="636" y="195"/>
                      <a:pt x="542" y="368"/>
                      <a:pt x="503" y="595"/>
                    </a:cubicBezTo>
                    <a:close/>
                    <a:moveTo>
                      <a:pt x="752" y="1448"/>
                    </a:moveTo>
                    <a:cubicBezTo>
                      <a:pt x="752" y="1130"/>
                      <a:pt x="752" y="1130"/>
                      <a:pt x="752" y="1130"/>
                    </a:cubicBezTo>
                    <a:cubicBezTo>
                      <a:pt x="675" y="1127"/>
                      <a:pt x="599" y="1122"/>
                      <a:pt x="525" y="1115"/>
                    </a:cubicBezTo>
                    <a:cubicBezTo>
                      <a:pt x="540" y="1179"/>
                      <a:pt x="562" y="1236"/>
                      <a:pt x="591" y="1287"/>
                    </a:cubicBezTo>
                    <a:cubicBezTo>
                      <a:pt x="628" y="1376"/>
                      <a:pt x="685" y="1448"/>
                      <a:pt x="752" y="1448"/>
                    </a:cubicBezTo>
                    <a:close/>
                    <a:moveTo>
                      <a:pt x="845" y="151"/>
                    </a:moveTo>
                    <a:cubicBezTo>
                      <a:pt x="845" y="609"/>
                      <a:pt x="845" y="609"/>
                      <a:pt x="845" y="609"/>
                    </a:cubicBezTo>
                    <a:cubicBezTo>
                      <a:pt x="932" y="607"/>
                      <a:pt x="1013" y="602"/>
                      <a:pt x="1097" y="595"/>
                    </a:cubicBezTo>
                    <a:cubicBezTo>
                      <a:pt x="1065" y="417"/>
                      <a:pt x="993" y="262"/>
                      <a:pt x="909" y="185"/>
                    </a:cubicBezTo>
                    <a:cubicBezTo>
                      <a:pt x="887" y="171"/>
                      <a:pt x="863" y="151"/>
                      <a:pt x="845" y="151"/>
                    </a:cubicBezTo>
                    <a:close/>
                    <a:moveTo>
                      <a:pt x="1094" y="1021"/>
                    </a:moveTo>
                    <a:cubicBezTo>
                      <a:pt x="1107" y="955"/>
                      <a:pt x="1109" y="878"/>
                      <a:pt x="1109" y="804"/>
                    </a:cubicBezTo>
                    <a:cubicBezTo>
                      <a:pt x="1109" y="760"/>
                      <a:pt x="1109" y="723"/>
                      <a:pt x="1107" y="681"/>
                    </a:cubicBezTo>
                    <a:cubicBezTo>
                      <a:pt x="1023" y="688"/>
                      <a:pt x="937" y="693"/>
                      <a:pt x="845" y="696"/>
                    </a:cubicBezTo>
                    <a:cubicBezTo>
                      <a:pt x="845" y="1043"/>
                      <a:pt x="845" y="1043"/>
                      <a:pt x="845" y="1043"/>
                    </a:cubicBezTo>
                    <a:cubicBezTo>
                      <a:pt x="932" y="1041"/>
                      <a:pt x="1013" y="1033"/>
                      <a:pt x="1094" y="1021"/>
                    </a:cubicBezTo>
                    <a:close/>
                    <a:moveTo>
                      <a:pt x="1075" y="1115"/>
                    </a:moveTo>
                    <a:cubicBezTo>
                      <a:pt x="998" y="1122"/>
                      <a:pt x="922" y="1127"/>
                      <a:pt x="845" y="1130"/>
                    </a:cubicBezTo>
                    <a:cubicBezTo>
                      <a:pt x="845" y="1448"/>
                      <a:pt x="845" y="1448"/>
                      <a:pt x="845" y="1448"/>
                    </a:cubicBezTo>
                    <a:cubicBezTo>
                      <a:pt x="974" y="1448"/>
                      <a:pt x="1043" y="1226"/>
                      <a:pt x="1075" y="1115"/>
                    </a:cubicBezTo>
                    <a:close/>
                    <a:moveTo>
                      <a:pt x="1035" y="193"/>
                    </a:moveTo>
                    <a:cubicBezTo>
                      <a:pt x="1109" y="289"/>
                      <a:pt x="1156" y="424"/>
                      <a:pt x="1181" y="585"/>
                    </a:cubicBezTo>
                    <a:cubicBezTo>
                      <a:pt x="1314" y="560"/>
                      <a:pt x="1368" y="538"/>
                      <a:pt x="1388" y="523"/>
                    </a:cubicBezTo>
                    <a:cubicBezTo>
                      <a:pt x="1319" y="370"/>
                      <a:pt x="1188" y="247"/>
                      <a:pt x="1035" y="193"/>
                    </a:cubicBezTo>
                    <a:close/>
                    <a:moveTo>
                      <a:pt x="1407" y="1028"/>
                    </a:moveTo>
                    <a:cubicBezTo>
                      <a:pt x="1343" y="1058"/>
                      <a:pt x="1260" y="1083"/>
                      <a:pt x="1168" y="1102"/>
                    </a:cubicBezTo>
                    <a:cubicBezTo>
                      <a:pt x="1141" y="1221"/>
                      <a:pt x="1107" y="1317"/>
                      <a:pt x="1047" y="1398"/>
                    </a:cubicBezTo>
                    <a:cubicBezTo>
                      <a:pt x="1124" y="1366"/>
                      <a:pt x="1200" y="1322"/>
                      <a:pt x="1260" y="1258"/>
                    </a:cubicBezTo>
                    <a:cubicBezTo>
                      <a:pt x="1329" y="1194"/>
                      <a:pt x="1375" y="1115"/>
                      <a:pt x="1407" y="1028"/>
                    </a:cubicBezTo>
                    <a:close/>
                    <a:moveTo>
                      <a:pt x="1198" y="804"/>
                    </a:moveTo>
                    <a:cubicBezTo>
                      <a:pt x="1198" y="871"/>
                      <a:pt x="1193" y="942"/>
                      <a:pt x="1186" y="1004"/>
                    </a:cubicBezTo>
                    <a:cubicBezTo>
                      <a:pt x="1442" y="962"/>
                      <a:pt x="1452" y="903"/>
                      <a:pt x="1452" y="797"/>
                    </a:cubicBezTo>
                    <a:cubicBezTo>
                      <a:pt x="1452" y="735"/>
                      <a:pt x="1442" y="669"/>
                      <a:pt x="1422" y="609"/>
                    </a:cubicBezTo>
                    <a:cubicBezTo>
                      <a:pt x="1375" y="629"/>
                      <a:pt x="1292" y="659"/>
                      <a:pt x="1193" y="669"/>
                    </a:cubicBezTo>
                    <a:cubicBezTo>
                      <a:pt x="1198" y="715"/>
                      <a:pt x="1198" y="755"/>
                      <a:pt x="1198" y="804"/>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95" name="TextBox 94">
              <a:extLst>
                <a:ext uri="{FF2B5EF4-FFF2-40B4-BE49-F238E27FC236}">
                  <a16:creationId xmlns:a16="http://schemas.microsoft.com/office/drawing/2014/main" id="{CD15BA6C-A572-4AED-A50E-868AF6504F16}"/>
                </a:ext>
              </a:extLst>
            </p:cNvPr>
            <p:cNvSpPr txBox="1"/>
            <p:nvPr/>
          </p:nvSpPr>
          <p:spPr>
            <a:xfrm>
              <a:off x="9435146" y="1288010"/>
              <a:ext cx="1713327" cy="855202"/>
            </a:xfrm>
            <a:prstGeom prst="rect">
              <a:avLst/>
            </a:prstGeom>
            <a:noFill/>
            <a:ln>
              <a:noFill/>
            </a:ln>
          </p:spPr>
          <p:txBody>
            <a:bodyPr wrap="none" lIns="0" tIns="0" rIns="0" bIns="0" rtlCol="0">
              <a:spAutoFit/>
            </a:bodyPr>
            <a:lstStyle/>
            <a:p>
              <a:pPr marL="0" marR="0" lvl="0" indent="0" algn="ctr" defTabSz="914133" rtl="0" eaLnBrk="1" fontAlgn="auto" latinLnBrk="0" hangingPunct="1">
                <a:lnSpc>
                  <a:spcPct val="90000"/>
                </a:lnSpc>
                <a:spcBef>
                  <a:spcPct val="20000"/>
                </a:spcBef>
                <a:spcAft>
                  <a:spcPts val="0"/>
                </a:spcAft>
                <a:buClrTx/>
                <a:buSzPct val="80000"/>
                <a:buFontTx/>
                <a:buNone/>
                <a:tabLst/>
                <a:defRPr/>
              </a:pPr>
              <a:r>
                <a:rPr kumimoji="0" lang="en-US" sz="1400" b="0" i="0" u="none" strike="noStrike" kern="0" cap="none" spc="0" normalizeH="0" baseline="0" noProof="0" dirty="0">
                  <a:ln>
                    <a:noFill/>
                  </a:ln>
                  <a:gradFill>
                    <a:gsLst>
                      <a:gs pos="15238">
                        <a:srgbClr val="FFFFFF"/>
                      </a:gs>
                      <a:gs pos="35238">
                        <a:srgbClr val="FFFFFF"/>
                      </a:gs>
                    </a:gsLst>
                    <a:lin ang="5400000" scaled="0"/>
                  </a:gradFill>
                  <a:effectLst>
                    <a:outerShdw blurRad="38100" dist="38100" dir="2700000" algn="tl">
                      <a:srgbClr val="000000">
                        <a:alpha val="43137"/>
                      </a:srgbClr>
                    </a:outerShdw>
                  </a:effectLst>
                  <a:uLnTx/>
                  <a:uFillTx/>
                  <a:latin typeface="Segoe UI"/>
                  <a:ea typeface="+mn-ea"/>
                  <a:cs typeface="+mn-cs"/>
                </a:rPr>
                <a:t>Azure</a:t>
              </a:r>
              <a:br>
                <a:rPr kumimoji="0" lang="en-US" sz="1400" b="0" i="0" u="none" strike="noStrike" kern="0" cap="none" spc="0" normalizeH="0" baseline="0" noProof="0" dirty="0">
                  <a:ln>
                    <a:noFill/>
                  </a:ln>
                  <a:gradFill>
                    <a:gsLst>
                      <a:gs pos="15238">
                        <a:srgbClr val="FFFFFF"/>
                      </a:gs>
                      <a:gs pos="35238">
                        <a:srgbClr val="FFFFFF"/>
                      </a:gs>
                    </a:gsLst>
                    <a:lin ang="5400000" scaled="0"/>
                  </a:gradFill>
                  <a:effectLst>
                    <a:outerShdw blurRad="38100" dist="38100" dir="2700000" algn="tl">
                      <a:srgbClr val="000000">
                        <a:alpha val="43137"/>
                      </a:srgbClr>
                    </a:outerShdw>
                  </a:effectLst>
                  <a:uLnTx/>
                  <a:uFillTx/>
                  <a:latin typeface="Segoe UI"/>
                  <a:ea typeface="+mn-ea"/>
                  <a:cs typeface="+mn-cs"/>
                </a:rPr>
              </a:br>
              <a:r>
                <a:rPr kumimoji="0" lang="en-US" sz="1400" b="0" i="0" u="none" strike="noStrike" kern="0" cap="none" spc="0" normalizeH="0" baseline="0" noProof="0" dirty="0">
                  <a:ln>
                    <a:noFill/>
                  </a:ln>
                  <a:gradFill>
                    <a:gsLst>
                      <a:gs pos="15238">
                        <a:srgbClr val="FFFFFF"/>
                      </a:gs>
                      <a:gs pos="35238">
                        <a:srgbClr val="FFFFFF"/>
                      </a:gs>
                    </a:gsLst>
                    <a:lin ang="5400000" scaled="0"/>
                  </a:gradFill>
                  <a:effectLst>
                    <a:outerShdw blurRad="38100" dist="38100" dir="2700000" algn="tl">
                      <a:srgbClr val="000000">
                        <a:alpha val="43137"/>
                      </a:srgbClr>
                    </a:outerShdw>
                  </a:effectLst>
                  <a:uLnTx/>
                  <a:uFillTx/>
                  <a:latin typeface="Segoe UI"/>
                  <a:ea typeface="+mn-ea"/>
                  <a:cs typeface="+mn-cs"/>
                </a:rPr>
                <a:t>Public Services</a:t>
              </a:r>
              <a:br>
                <a:rPr kumimoji="0" lang="en-US" sz="1400" b="0" i="0" u="none" strike="noStrike" kern="0" cap="none" spc="0" normalizeH="0" baseline="0" noProof="0" dirty="0">
                  <a:ln>
                    <a:noFill/>
                  </a:ln>
                  <a:gradFill>
                    <a:gsLst>
                      <a:gs pos="15238">
                        <a:srgbClr val="FFFFFF"/>
                      </a:gs>
                      <a:gs pos="35238">
                        <a:srgbClr val="FFFFFF"/>
                      </a:gs>
                    </a:gsLst>
                    <a:lin ang="5400000" scaled="0"/>
                  </a:gradFill>
                  <a:effectLst>
                    <a:outerShdw blurRad="38100" dist="38100" dir="2700000" algn="tl">
                      <a:srgbClr val="000000">
                        <a:alpha val="43137"/>
                      </a:srgbClr>
                    </a:outerShdw>
                  </a:effectLst>
                  <a:uLnTx/>
                  <a:uFillTx/>
                  <a:latin typeface="Segoe UI"/>
                  <a:ea typeface="+mn-ea"/>
                  <a:cs typeface="+mn-cs"/>
                </a:rPr>
              </a:br>
              <a:endParaRPr kumimoji="0" lang="en-US" sz="1400" b="0" i="0" u="none" strike="noStrike" kern="0" cap="none" spc="0" normalizeH="0" baseline="0" noProof="0" dirty="0">
                <a:ln>
                  <a:noFill/>
                </a:ln>
                <a:gradFill>
                  <a:gsLst>
                    <a:gs pos="15238">
                      <a:srgbClr val="FFFFFF"/>
                    </a:gs>
                    <a:gs pos="35238">
                      <a:srgbClr val="FFFFFF"/>
                    </a:gs>
                  </a:gsLst>
                  <a:lin ang="5400000" scaled="0"/>
                </a:gradFill>
                <a:effectLst>
                  <a:outerShdw blurRad="38100" dist="38100" dir="2700000" algn="tl">
                    <a:srgbClr val="000000">
                      <a:alpha val="43137"/>
                    </a:srgbClr>
                  </a:outerShdw>
                </a:effectLst>
                <a:uLnTx/>
                <a:uFillTx/>
                <a:latin typeface="Segoe UI"/>
                <a:ea typeface="+mn-ea"/>
                <a:cs typeface="+mn-cs"/>
              </a:endParaRPr>
            </a:p>
          </p:txBody>
        </p:sp>
        <p:sp>
          <p:nvSpPr>
            <p:cNvPr id="96" name="TextBox 95">
              <a:extLst>
                <a:ext uri="{FF2B5EF4-FFF2-40B4-BE49-F238E27FC236}">
                  <a16:creationId xmlns:a16="http://schemas.microsoft.com/office/drawing/2014/main" id="{E5AC76DD-92EE-499D-9F98-DEF187CE4DBE}"/>
                </a:ext>
              </a:extLst>
            </p:cNvPr>
            <p:cNvSpPr txBox="1"/>
            <p:nvPr/>
          </p:nvSpPr>
          <p:spPr>
            <a:xfrm>
              <a:off x="9319074" y="4873564"/>
              <a:ext cx="2423417" cy="285067"/>
            </a:xfrm>
            <a:prstGeom prst="rect">
              <a:avLst/>
            </a:prstGeom>
            <a:noFill/>
            <a:ln>
              <a:noFill/>
            </a:ln>
          </p:spPr>
          <p:txBody>
            <a:bodyPr wrap="square" lIns="0" tIns="0" rIns="0" bIns="0" rtlCol="0">
              <a:spAutoFit/>
            </a:bodyPr>
            <a:lstStyle>
              <a:defPPr>
                <a:defRPr lang="en-US"/>
              </a:defPPr>
              <a:lvl1pPr>
                <a:lnSpc>
                  <a:spcPct val="90000"/>
                </a:lnSpc>
                <a:spcBef>
                  <a:spcPct val="20000"/>
                </a:spcBef>
                <a:buSzPct val="80000"/>
                <a:defRPr sz="1600">
                  <a:gradFill>
                    <a:gsLst>
                      <a:gs pos="35238">
                        <a:schemeClr val="bg1">
                          <a:lumMod val="10000"/>
                        </a:schemeClr>
                      </a:gs>
                      <a:gs pos="48000">
                        <a:schemeClr val="bg1">
                          <a:lumMod val="10000"/>
                        </a:schemeClr>
                      </a:gs>
                    </a:gsLst>
                    <a:lin ang="5400000" scaled="0"/>
                  </a:gradFill>
                </a:defRPr>
              </a:lvl1pPr>
            </a:lstStyle>
            <a:p>
              <a:pPr marL="0" marR="0" lvl="0" indent="0" algn="l" defTabSz="914133" rtl="0" eaLnBrk="1" fontAlgn="auto" latinLnBrk="0" hangingPunct="1">
                <a:lnSpc>
                  <a:spcPct val="90000"/>
                </a:lnSpc>
                <a:spcBef>
                  <a:spcPct val="20000"/>
                </a:spcBef>
                <a:spcAft>
                  <a:spcPts val="0"/>
                </a:spcAft>
                <a:buClrTx/>
                <a:buSzPct val="80000"/>
                <a:buFontTx/>
                <a:buNone/>
                <a:tabLst/>
                <a:defRPr/>
              </a:pPr>
              <a:r>
                <a:rPr kumimoji="0" lang="en-US" sz="14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mn-cs"/>
                </a:rPr>
                <a:t>Azure Compute</a:t>
              </a:r>
            </a:p>
          </p:txBody>
        </p:sp>
        <p:grpSp>
          <p:nvGrpSpPr>
            <p:cNvPr id="97" name="Group 96">
              <a:extLst>
                <a:ext uri="{FF2B5EF4-FFF2-40B4-BE49-F238E27FC236}">
                  <a16:creationId xmlns:a16="http://schemas.microsoft.com/office/drawing/2014/main" id="{A3DE0BA0-CD42-49CA-87E9-E2DCB513ED82}"/>
                </a:ext>
              </a:extLst>
            </p:cNvPr>
            <p:cNvGrpSpPr/>
            <p:nvPr/>
          </p:nvGrpSpPr>
          <p:grpSpPr bwMode="black">
            <a:xfrm>
              <a:off x="9128642" y="5517139"/>
              <a:ext cx="525538" cy="405689"/>
              <a:chOff x="7010400" y="2133600"/>
              <a:chExt cx="1379538" cy="1065213"/>
            </a:xfrm>
            <a:solidFill>
              <a:srgbClr val="FFFFFF"/>
            </a:solidFill>
          </p:grpSpPr>
          <p:sp>
            <p:nvSpPr>
              <p:cNvPr id="122" name="Freeform 161">
                <a:extLst>
                  <a:ext uri="{FF2B5EF4-FFF2-40B4-BE49-F238E27FC236}">
                    <a16:creationId xmlns:a16="http://schemas.microsoft.com/office/drawing/2014/main" id="{5CDF0584-8878-4DCC-88AD-DABC0D3D7B36}"/>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3" name="Freeform 162">
                <a:extLst>
                  <a:ext uri="{FF2B5EF4-FFF2-40B4-BE49-F238E27FC236}">
                    <a16:creationId xmlns:a16="http://schemas.microsoft.com/office/drawing/2014/main" id="{E5DB5368-DE8C-4CFE-99F0-BD97F137927F}"/>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4" name="Freeform 163">
                <a:extLst>
                  <a:ext uri="{FF2B5EF4-FFF2-40B4-BE49-F238E27FC236}">
                    <a16:creationId xmlns:a16="http://schemas.microsoft.com/office/drawing/2014/main" id="{6AE38E3B-881B-4DBC-B853-CA6FF7E8BDA8}"/>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5" name="Freeform 164">
                <a:extLst>
                  <a:ext uri="{FF2B5EF4-FFF2-40B4-BE49-F238E27FC236}">
                    <a16:creationId xmlns:a16="http://schemas.microsoft.com/office/drawing/2014/main" id="{D4712243-9430-454B-96AC-E1D95A6FBFCD}"/>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6" name="Freeform 165">
                <a:extLst>
                  <a:ext uri="{FF2B5EF4-FFF2-40B4-BE49-F238E27FC236}">
                    <a16:creationId xmlns:a16="http://schemas.microsoft.com/office/drawing/2014/main" id="{B6731342-AF6B-41AB-BCB6-5C541F0CD249}"/>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7" name="Freeform 166">
                <a:extLst>
                  <a:ext uri="{FF2B5EF4-FFF2-40B4-BE49-F238E27FC236}">
                    <a16:creationId xmlns:a16="http://schemas.microsoft.com/office/drawing/2014/main" id="{7EE26A22-592E-4987-97B5-198BE570C9AA}"/>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8" name="Freeform 167">
                <a:extLst>
                  <a:ext uri="{FF2B5EF4-FFF2-40B4-BE49-F238E27FC236}">
                    <a16:creationId xmlns:a16="http://schemas.microsoft.com/office/drawing/2014/main" id="{2CD041CA-6EA2-4410-8412-4A7ADE001A23}"/>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9" name="Freeform 168">
                <a:extLst>
                  <a:ext uri="{FF2B5EF4-FFF2-40B4-BE49-F238E27FC236}">
                    <a16:creationId xmlns:a16="http://schemas.microsoft.com/office/drawing/2014/main" id="{5B00BD28-7B95-43A0-887F-C4A6DFA95C79}"/>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0" name="Freeform 169">
                <a:extLst>
                  <a:ext uri="{FF2B5EF4-FFF2-40B4-BE49-F238E27FC236}">
                    <a16:creationId xmlns:a16="http://schemas.microsoft.com/office/drawing/2014/main" id="{140B0086-934B-47BF-ABE4-C6D82259F969}"/>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1" name="Freeform 170">
                <a:extLst>
                  <a:ext uri="{FF2B5EF4-FFF2-40B4-BE49-F238E27FC236}">
                    <a16:creationId xmlns:a16="http://schemas.microsoft.com/office/drawing/2014/main" id="{7C528C16-9D4B-4592-AB4B-1A193CACD68B}"/>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2" name="Freeform 171">
                <a:extLst>
                  <a:ext uri="{FF2B5EF4-FFF2-40B4-BE49-F238E27FC236}">
                    <a16:creationId xmlns:a16="http://schemas.microsoft.com/office/drawing/2014/main" id="{36DCF2DE-9F14-4A4B-9EF9-BDE0E7380EB4}"/>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3" name="Freeform 172">
                <a:extLst>
                  <a:ext uri="{FF2B5EF4-FFF2-40B4-BE49-F238E27FC236}">
                    <a16:creationId xmlns:a16="http://schemas.microsoft.com/office/drawing/2014/main" id="{87DDA6FA-59F5-45D7-9D7D-B84804F71B2A}"/>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4" name="Freeform 173">
                <a:extLst>
                  <a:ext uri="{FF2B5EF4-FFF2-40B4-BE49-F238E27FC236}">
                    <a16:creationId xmlns:a16="http://schemas.microsoft.com/office/drawing/2014/main" id="{3CBB73C4-A076-48F7-A305-7001E052907C}"/>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5" name="Freeform 174">
                <a:extLst>
                  <a:ext uri="{FF2B5EF4-FFF2-40B4-BE49-F238E27FC236}">
                    <a16:creationId xmlns:a16="http://schemas.microsoft.com/office/drawing/2014/main" id="{9B11F8F3-2CF8-4170-8869-F2FD76F52B65}"/>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6" name="Freeform 175">
                <a:extLst>
                  <a:ext uri="{FF2B5EF4-FFF2-40B4-BE49-F238E27FC236}">
                    <a16:creationId xmlns:a16="http://schemas.microsoft.com/office/drawing/2014/main" id="{60FFA73E-5002-477C-9710-D40B23B2B3FB}"/>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7" name="Freeform 176">
                <a:extLst>
                  <a:ext uri="{FF2B5EF4-FFF2-40B4-BE49-F238E27FC236}">
                    <a16:creationId xmlns:a16="http://schemas.microsoft.com/office/drawing/2014/main" id="{4C7EA0A5-E9DA-4500-8AD7-DD47C856EE5A}"/>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8" name="Freeform 177">
                <a:extLst>
                  <a:ext uri="{FF2B5EF4-FFF2-40B4-BE49-F238E27FC236}">
                    <a16:creationId xmlns:a16="http://schemas.microsoft.com/office/drawing/2014/main" id="{A73E30CC-511A-4048-B913-DD002C07410A}"/>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9" name="Freeform 178">
                <a:extLst>
                  <a:ext uri="{FF2B5EF4-FFF2-40B4-BE49-F238E27FC236}">
                    <a16:creationId xmlns:a16="http://schemas.microsoft.com/office/drawing/2014/main" id="{114673C4-84E5-456F-8E79-AC53B4D67FD8}"/>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0" name="Freeform 179">
                <a:extLst>
                  <a:ext uri="{FF2B5EF4-FFF2-40B4-BE49-F238E27FC236}">
                    <a16:creationId xmlns:a16="http://schemas.microsoft.com/office/drawing/2014/main" id="{D7C0FC7C-E246-4D2B-9690-370F4C986A77}"/>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1" name="Freeform 180">
                <a:extLst>
                  <a:ext uri="{FF2B5EF4-FFF2-40B4-BE49-F238E27FC236}">
                    <a16:creationId xmlns:a16="http://schemas.microsoft.com/office/drawing/2014/main" id="{1974C8E3-D496-430D-A635-0E86601B45B7}"/>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2" name="Freeform 181">
                <a:extLst>
                  <a:ext uri="{FF2B5EF4-FFF2-40B4-BE49-F238E27FC236}">
                    <a16:creationId xmlns:a16="http://schemas.microsoft.com/office/drawing/2014/main" id="{D6BCFF18-256B-4753-B201-953626149DD5}"/>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3" name="Freeform 182">
                <a:extLst>
                  <a:ext uri="{FF2B5EF4-FFF2-40B4-BE49-F238E27FC236}">
                    <a16:creationId xmlns:a16="http://schemas.microsoft.com/office/drawing/2014/main" id="{1833F05C-BE8B-48AA-B591-80FB5509C3F0}"/>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4" name="Freeform 183">
                <a:extLst>
                  <a:ext uri="{FF2B5EF4-FFF2-40B4-BE49-F238E27FC236}">
                    <a16:creationId xmlns:a16="http://schemas.microsoft.com/office/drawing/2014/main" id="{1EFFAFC0-8F9E-4D74-AE40-F878B6B17509}"/>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5" name="Freeform 184">
                <a:extLst>
                  <a:ext uri="{FF2B5EF4-FFF2-40B4-BE49-F238E27FC236}">
                    <a16:creationId xmlns:a16="http://schemas.microsoft.com/office/drawing/2014/main" id="{E501C389-0033-42B2-8055-64651C5119BE}"/>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6" name="Freeform 185">
                <a:extLst>
                  <a:ext uri="{FF2B5EF4-FFF2-40B4-BE49-F238E27FC236}">
                    <a16:creationId xmlns:a16="http://schemas.microsoft.com/office/drawing/2014/main" id="{E6F1D00B-0E62-45CE-8A0B-1749AB931728}"/>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7" name="Freeform 186">
                <a:extLst>
                  <a:ext uri="{FF2B5EF4-FFF2-40B4-BE49-F238E27FC236}">
                    <a16:creationId xmlns:a16="http://schemas.microsoft.com/office/drawing/2014/main" id="{93544A11-BD2F-4EF5-B112-E75238C889A5}"/>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8" name="Freeform 187">
                <a:extLst>
                  <a:ext uri="{FF2B5EF4-FFF2-40B4-BE49-F238E27FC236}">
                    <a16:creationId xmlns:a16="http://schemas.microsoft.com/office/drawing/2014/main" id="{F475CD60-1C06-4B9A-B245-8D72B83AD41D}"/>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9" name="Freeform 188">
                <a:extLst>
                  <a:ext uri="{FF2B5EF4-FFF2-40B4-BE49-F238E27FC236}">
                    <a16:creationId xmlns:a16="http://schemas.microsoft.com/office/drawing/2014/main" id="{C2C570FB-B4C1-430E-AA73-100A8450C8B8}"/>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0" name="Freeform 189">
                <a:extLst>
                  <a:ext uri="{FF2B5EF4-FFF2-40B4-BE49-F238E27FC236}">
                    <a16:creationId xmlns:a16="http://schemas.microsoft.com/office/drawing/2014/main" id="{CD1F30E8-A5A7-4AA4-A46E-157D8A9A653D}"/>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1" name="Freeform 190">
                <a:extLst>
                  <a:ext uri="{FF2B5EF4-FFF2-40B4-BE49-F238E27FC236}">
                    <a16:creationId xmlns:a16="http://schemas.microsoft.com/office/drawing/2014/main" id="{54FCDD5A-F601-410F-B2C5-8B0A02978C96}"/>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2" name="Freeform 191">
                <a:extLst>
                  <a:ext uri="{FF2B5EF4-FFF2-40B4-BE49-F238E27FC236}">
                    <a16:creationId xmlns:a16="http://schemas.microsoft.com/office/drawing/2014/main" id="{3DB37ABD-FCEC-431D-A12B-0589FB871ECB}"/>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3" name="Freeform 192">
                <a:extLst>
                  <a:ext uri="{FF2B5EF4-FFF2-40B4-BE49-F238E27FC236}">
                    <a16:creationId xmlns:a16="http://schemas.microsoft.com/office/drawing/2014/main" id="{181B07BB-9152-41EB-BE17-8F018D7B1256}"/>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4" name="Freeform 193">
                <a:extLst>
                  <a:ext uri="{FF2B5EF4-FFF2-40B4-BE49-F238E27FC236}">
                    <a16:creationId xmlns:a16="http://schemas.microsoft.com/office/drawing/2014/main" id="{48BDC7D6-CE57-4C64-BCD6-2ACABD963976}"/>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5" name="Freeform 194">
                <a:extLst>
                  <a:ext uri="{FF2B5EF4-FFF2-40B4-BE49-F238E27FC236}">
                    <a16:creationId xmlns:a16="http://schemas.microsoft.com/office/drawing/2014/main" id="{BE3BE676-879A-4F2C-B9F1-B56D56066C9E}"/>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6" name="Freeform 195">
                <a:extLst>
                  <a:ext uri="{FF2B5EF4-FFF2-40B4-BE49-F238E27FC236}">
                    <a16:creationId xmlns:a16="http://schemas.microsoft.com/office/drawing/2014/main" id="{5978959E-E798-42B4-B379-EEDB53F9D8BB}"/>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7" name="Freeform 196">
                <a:extLst>
                  <a:ext uri="{FF2B5EF4-FFF2-40B4-BE49-F238E27FC236}">
                    <a16:creationId xmlns:a16="http://schemas.microsoft.com/office/drawing/2014/main" id="{6F82ED74-1E90-4B46-BED7-54119B7033CE}"/>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8" name="Freeform 197">
                <a:extLst>
                  <a:ext uri="{FF2B5EF4-FFF2-40B4-BE49-F238E27FC236}">
                    <a16:creationId xmlns:a16="http://schemas.microsoft.com/office/drawing/2014/main" id="{B7102F95-2BE3-4265-93F6-0FAE566FD6C5}"/>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9" name="Freeform 198">
                <a:extLst>
                  <a:ext uri="{FF2B5EF4-FFF2-40B4-BE49-F238E27FC236}">
                    <a16:creationId xmlns:a16="http://schemas.microsoft.com/office/drawing/2014/main" id="{9014AD78-FD23-4097-B9BF-01D2E4DF88A0}"/>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0" name="Freeform 199">
                <a:extLst>
                  <a:ext uri="{FF2B5EF4-FFF2-40B4-BE49-F238E27FC236}">
                    <a16:creationId xmlns:a16="http://schemas.microsoft.com/office/drawing/2014/main" id="{0904914A-D85A-42B2-8F5C-CFD239771931}"/>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1" name="Freeform 200">
                <a:extLst>
                  <a:ext uri="{FF2B5EF4-FFF2-40B4-BE49-F238E27FC236}">
                    <a16:creationId xmlns:a16="http://schemas.microsoft.com/office/drawing/2014/main" id="{2697C596-CE22-43A3-A800-28F2E97B7843}"/>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2" name="Freeform 201">
                <a:extLst>
                  <a:ext uri="{FF2B5EF4-FFF2-40B4-BE49-F238E27FC236}">
                    <a16:creationId xmlns:a16="http://schemas.microsoft.com/office/drawing/2014/main" id="{2544FB34-134A-4AB6-96B6-B5D7A4E2B45B}"/>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3" name="Freeform 202">
                <a:extLst>
                  <a:ext uri="{FF2B5EF4-FFF2-40B4-BE49-F238E27FC236}">
                    <a16:creationId xmlns:a16="http://schemas.microsoft.com/office/drawing/2014/main" id="{39A720AB-FD13-401E-B2E4-53F2F26C58E1}"/>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4" name="Freeform 203">
                <a:extLst>
                  <a:ext uri="{FF2B5EF4-FFF2-40B4-BE49-F238E27FC236}">
                    <a16:creationId xmlns:a16="http://schemas.microsoft.com/office/drawing/2014/main" id="{DCF850D8-B27D-4877-A215-838A3C8E1B23}"/>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5" name="Freeform 204">
                <a:extLst>
                  <a:ext uri="{FF2B5EF4-FFF2-40B4-BE49-F238E27FC236}">
                    <a16:creationId xmlns:a16="http://schemas.microsoft.com/office/drawing/2014/main" id="{F3D01DEA-EF95-4D6B-B6BC-52F1759D1347}"/>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6" name="Freeform 205">
                <a:extLst>
                  <a:ext uri="{FF2B5EF4-FFF2-40B4-BE49-F238E27FC236}">
                    <a16:creationId xmlns:a16="http://schemas.microsoft.com/office/drawing/2014/main" id="{85444938-EB16-46CA-8714-1301A25AF45D}"/>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7" name="Freeform 206">
                <a:extLst>
                  <a:ext uri="{FF2B5EF4-FFF2-40B4-BE49-F238E27FC236}">
                    <a16:creationId xmlns:a16="http://schemas.microsoft.com/office/drawing/2014/main" id="{74D563CD-CF97-43B4-B2E0-49010AA0357C}"/>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8" name="Freeform 207">
                <a:extLst>
                  <a:ext uri="{FF2B5EF4-FFF2-40B4-BE49-F238E27FC236}">
                    <a16:creationId xmlns:a16="http://schemas.microsoft.com/office/drawing/2014/main" id="{E856B28C-A123-4A5D-ABA5-0A4AD86C1468}"/>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98" name="Freeform 78">
              <a:extLst>
                <a:ext uri="{FF2B5EF4-FFF2-40B4-BE49-F238E27FC236}">
                  <a16:creationId xmlns:a16="http://schemas.microsoft.com/office/drawing/2014/main" id="{C8938ABC-44C5-4104-86FD-99C7851DD5A7}"/>
                </a:ext>
              </a:extLst>
            </p:cNvPr>
            <p:cNvSpPr>
              <a:spLocks noEditPoints="1"/>
            </p:cNvSpPr>
            <p:nvPr/>
          </p:nvSpPr>
          <p:spPr bwMode="black">
            <a:xfrm>
              <a:off x="9924116" y="5395140"/>
              <a:ext cx="574712" cy="550082"/>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0658" tIns="40329" rIns="80658" bIns="40329" numCol="1" anchor="t" anchorCtr="0" compatLnSpc="1">
              <a:prstTxWarp prst="textNoShape">
                <a:avLst/>
              </a:prstTxWarp>
            </a:bodyPr>
            <a:lstStyle/>
            <a:p>
              <a:pPr marL="0" marR="0" lvl="0" indent="0" algn="l" defTabSz="671051" rtl="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srgbClr val="FFFFFF"/>
                </a:solidFill>
                <a:effectLst/>
                <a:uLnTx/>
                <a:uFillTx/>
                <a:latin typeface="Segoe UI"/>
                <a:ea typeface="+mn-ea"/>
                <a:cs typeface="+mn-cs"/>
              </a:endParaRPr>
            </a:p>
          </p:txBody>
        </p:sp>
        <p:sp>
          <p:nvSpPr>
            <p:cNvPr id="99" name="Freeform 539">
              <a:extLst>
                <a:ext uri="{FF2B5EF4-FFF2-40B4-BE49-F238E27FC236}">
                  <a16:creationId xmlns:a16="http://schemas.microsoft.com/office/drawing/2014/main" id="{2261D012-A338-4AD1-B2B1-A9654875FA27}"/>
                </a:ext>
              </a:extLst>
            </p:cNvPr>
            <p:cNvSpPr>
              <a:spLocks noChangeAspect="1"/>
            </p:cNvSpPr>
            <p:nvPr/>
          </p:nvSpPr>
          <p:spPr bwMode="auto">
            <a:xfrm>
              <a:off x="10710055" y="5526386"/>
              <a:ext cx="581682" cy="319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505050"/>
                </a:solidFill>
                <a:effectLst/>
                <a:uLnTx/>
                <a:uFillTx/>
                <a:latin typeface="Segoe UI"/>
                <a:ea typeface="+mn-ea"/>
                <a:cs typeface="+mn-cs"/>
              </a:endParaRPr>
            </a:p>
          </p:txBody>
        </p:sp>
        <p:sp>
          <p:nvSpPr>
            <p:cNvPr id="100" name="Rectangle 99">
              <a:extLst>
                <a:ext uri="{FF2B5EF4-FFF2-40B4-BE49-F238E27FC236}">
                  <a16:creationId xmlns:a16="http://schemas.microsoft.com/office/drawing/2014/main" id="{07CAABD2-6CA6-4E3D-9E8E-770FBB7C224B}"/>
                </a:ext>
              </a:extLst>
            </p:cNvPr>
            <p:cNvSpPr/>
            <p:nvPr/>
          </p:nvSpPr>
          <p:spPr bwMode="auto">
            <a:xfrm>
              <a:off x="7684672" y="3109110"/>
              <a:ext cx="1439857" cy="1445953"/>
            </a:xfrm>
            <a:prstGeom prst="rect">
              <a:avLst/>
            </a:prstGeom>
            <a:solidFill>
              <a:srgbClr val="0072C6"/>
            </a:solidFill>
            <a:ln w="10795" cap="flat" cmpd="sng" algn="ctr">
              <a:solidFill>
                <a:srgbClr val="797A7D"/>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091" rtl="0" eaLnBrk="1" fontAlgn="base" latinLnBrk="0" hangingPunct="1">
                <a:lnSpc>
                  <a:spcPct val="90000"/>
                </a:lnSpc>
                <a:spcBef>
                  <a:spcPct val="0"/>
                </a:spcBef>
                <a:spcAft>
                  <a:spcPct val="0"/>
                </a:spcAft>
                <a:buClrTx/>
                <a:buSzTx/>
                <a:buFontTx/>
                <a:buNone/>
                <a:tabLst/>
                <a:defRPr/>
              </a:pPr>
              <a:r>
                <a:rPr kumimoji="0" lang="en-US" sz="1600" b="0" i="0" u="none" strike="noStrike" kern="0" cap="none" spc="-49" normalizeH="0" baseline="0" noProof="0" dirty="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Segoe UI"/>
                  <a:ea typeface="+mn-ea"/>
                  <a:cs typeface="+mn-cs"/>
                </a:rPr>
                <a:t>Azure Edge</a:t>
              </a:r>
            </a:p>
          </p:txBody>
        </p:sp>
        <p:grpSp>
          <p:nvGrpSpPr>
            <p:cNvPr id="101" name="Group 100">
              <a:extLst>
                <a:ext uri="{FF2B5EF4-FFF2-40B4-BE49-F238E27FC236}">
                  <a16:creationId xmlns:a16="http://schemas.microsoft.com/office/drawing/2014/main" id="{0EF30E98-3BE4-4410-9DA0-FB3E23838046}"/>
                </a:ext>
              </a:extLst>
            </p:cNvPr>
            <p:cNvGrpSpPr/>
            <p:nvPr/>
          </p:nvGrpSpPr>
          <p:grpSpPr>
            <a:xfrm>
              <a:off x="4844285" y="3190850"/>
              <a:ext cx="2712962" cy="1282471"/>
              <a:chOff x="4693625" y="3254337"/>
              <a:chExt cx="3048915" cy="1308187"/>
            </a:xfrm>
            <a:solidFill>
              <a:srgbClr val="0072C6"/>
            </a:solidFill>
          </p:grpSpPr>
          <p:sp>
            <p:nvSpPr>
              <p:cNvPr id="119" name="Rectangle 118">
                <a:extLst>
                  <a:ext uri="{FF2B5EF4-FFF2-40B4-BE49-F238E27FC236}">
                    <a16:creationId xmlns:a16="http://schemas.microsoft.com/office/drawing/2014/main" id="{BC7E6938-18F5-45EE-AA1B-D481DA4D18A3}"/>
                  </a:ext>
                </a:extLst>
              </p:cNvPr>
              <p:cNvSpPr/>
              <p:nvPr/>
            </p:nvSpPr>
            <p:spPr bwMode="auto">
              <a:xfrm>
                <a:off x="4951866" y="3254337"/>
                <a:ext cx="2514600" cy="1308187"/>
              </a:xfrm>
              <a:prstGeom prst="rect">
                <a:avLst/>
              </a:prstGeom>
              <a:grpFill/>
              <a:ln w="10795" cap="flat" cmpd="sng" algn="ctr">
                <a:solidFill>
                  <a:srgbClr val="797A7D"/>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896091"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49"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0" name="Oval 119">
                <a:extLst>
                  <a:ext uri="{FF2B5EF4-FFF2-40B4-BE49-F238E27FC236}">
                    <a16:creationId xmlns:a16="http://schemas.microsoft.com/office/drawing/2014/main" id="{D41ABC8E-BDF8-4CCF-A443-3462A5868580}"/>
                  </a:ext>
                </a:extLst>
              </p:cNvPr>
              <p:cNvSpPr/>
              <p:nvPr/>
            </p:nvSpPr>
            <p:spPr bwMode="auto">
              <a:xfrm>
                <a:off x="4693625" y="3254337"/>
                <a:ext cx="553285" cy="1308187"/>
              </a:xfrm>
              <a:prstGeom prst="ellipse">
                <a:avLst/>
              </a:prstGeom>
              <a:grpFill/>
              <a:ln w="10795" cap="flat" cmpd="sng" algn="ctr">
                <a:solidFill>
                  <a:srgbClr val="797A7D"/>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896091"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49"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1" name="Oval 120">
                <a:extLst>
                  <a:ext uri="{FF2B5EF4-FFF2-40B4-BE49-F238E27FC236}">
                    <a16:creationId xmlns:a16="http://schemas.microsoft.com/office/drawing/2014/main" id="{21919F48-BE20-4AE8-8E42-70EB45B3906E}"/>
                  </a:ext>
                </a:extLst>
              </p:cNvPr>
              <p:cNvSpPr/>
              <p:nvPr/>
            </p:nvSpPr>
            <p:spPr bwMode="auto">
              <a:xfrm>
                <a:off x="7189255" y="3254337"/>
                <a:ext cx="553285" cy="1308187"/>
              </a:xfrm>
              <a:prstGeom prst="ellipse">
                <a:avLst/>
              </a:prstGeom>
              <a:grpFill/>
              <a:ln w="10795" cap="flat" cmpd="sng" algn="ctr">
                <a:solidFill>
                  <a:srgbClr val="797A7D"/>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896091"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49"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02" name="Freeform 134">
              <a:extLst>
                <a:ext uri="{FF2B5EF4-FFF2-40B4-BE49-F238E27FC236}">
                  <a16:creationId xmlns:a16="http://schemas.microsoft.com/office/drawing/2014/main" id="{E3996115-6D50-40F4-90EE-2C48DB01D04E}"/>
                </a:ext>
              </a:extLst>
            </p:cNvPr>
            <p:cNvSpPr/>
            <p:nvPr/>
          </p:nvSpPr>
          <p:spPr bwMode="auto">
            <a:xfrm>
              <a:off x="4652021" y="3472684"/>
              <a:ext cx="562548" cy="359401"/>
            </a:xfrm>
            <a:custGeom>
              <a:avLst/>
              <a:gdLst>
                <a:gd name="connsiteX0" fmla="*/ 0 w 573828"/>
                <a:gd name="connsiteY0" fmla="*/ 0 h 366608"/>
                <a:gd name="connsiteX1" fmla="*/ 114804 w 573828"/>
                <a:gd name="connsiteY1" fmla="*/ 0 h 366608"/>
                <a:gd name="connsiteX2" fmla="*/ 114805 w 573828"/>
                <a:gd name="connsiteY2" fmla="*/ 0 h 366608"/>
                <a:gd name="connsiteX3" fmla="*/ 530660 w 573828"/>
                <a:gd name="connsiteY3" fmla="*/ 0 h 366608"/>
                <a:gd name="connsiteX4" fmla="*/ 530945 w 573828"/>
                <a:gd name="connsiteY4" fmla="*/ 899 h 366608"/>
                <a:gd name="connsiteX5" fmla="*/ 568727 w 573828"/>
                <a:gd name="connsiteY5" fmla="*/ 234786 h 366608"/>
                <a:gd name="connsiteX6" fmla="*/ 573828 w 573828"/>
                <a:gd name="connsiteY6" fmla="*/ 366608 h 366608"/>
                <a:gd name="connsiteX7" fmla="*/ 71637 w 573828"/>
                <a:gd name="connsiteY7" fmla="*/ 366608 h 366608"/>
                <a:gd name="connsiteX8" fmla="*/ 71636 w 573828"/>
                <a:gd name="connsiteY8" fmla="*/ 366608 h 366608"/>
                <a:gd name="connsiteX9" fmla="*/ 0 w 573828"/>
                <a:gd name="connsiteY9"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828" h="366608">
                  <a:moveTo>
                    <a:pt x="0" y="0"/>
                  </a:moveTo>
                  <a:lnTo>
                    <a:pt x="114804" y="0"/>
                  </a:lnTo>
                  <a:lnTo>
                    <a:pt x="114805" y="0"/>
                  </a:lnTo>
                  <a:lnTo>
                    <a:pt x="530660" y="0"/>
                  </a:lnTo>
                  <a:lnTo>
                    <a:pt x="530945" y="899"/>
                  </a:lnTo>
                  <a:cubicBezTo>
                    <a:pt x="548994" y="70495"/>
                    <a:pt x="562037" y="149626"/>
                    <a:pt x="568727" y="234786"/>
                  </a:cubicBezTo>
                  <a:lnTo>
                    <a:pt x="573828" y="366608"/>
                  </a:lnTo>
                  <a:lnTo>
                    <a:pt x="71637" y="366608"/>
                  </a:lnTo>
                  <a:lnTo>
                    <a:pt x="71636" y="366608"/>
                  </a:lnTo>
                  <a:lnTo>
                    <a:pt x="0" y="366608"/>
                  </a:lnTo>
                  <a:close/>
                </a:path>
              </a:pathLst>
            </a:custGeom>
            <a:solidFill>
              <a:srgbClr val="505050"/>
            </a:solidFill>
            <a:ln w="1079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49" normalizeH="0" baseline="0" noProof="0" dirty="0">
                <a:ln>
                  <a:noFill/>
                </a:ln>
                <a:gradFill>
                  <a:gsLst>
                    <a:gs pos="1250">
                      <a:srgbClr val="EFEFEF"/>
                    </a:gs>
                    <a:gs pos="10417">
                      <a:srgbClr val="EFEFEF"/>
                    </a:gs>
                  </a:gsLst>
                  <a:lin ang="5400000" scaled="0"/>
                </a:gradFill>
                <a:effectLst/>
                <a:uLnTx/>
                <a:uFillTx/>
                <a:latin typeface="Segoe UI"/>
                <a:ea typeface="+mn-ea"/>
                <a:cs typeface="+mn-cs"/>
              </a:endParaRPr>
            </a:p>
          </p:txBody>
        </p:sp>
        <p:sp>
          <p:nvSpPr>
            <p:cNvPr id="103" name="Freeform 133">
              <a:extLst>
                <a:ext uri="{FF2B5EF4-FFF2-40B4-BE49-F238E27FC236}">
                  <a16:creationId xmlns:a16="http://schemas.microsoft.com/office/drawing/2014/main" id="{900D90C4-B36C-4627-B924-00F75AA13254}"/>
                </a:ext>
              </a:extLst>
            </p:cNvPr>
            <p:cNvSpPr/>
            <p:nvPr/>
          </p:nvSpPr>
          <p:spPr bwMode="auto">
            <a:xfrm>
              <a:off x="4652020" y="3921753"/>
              <a:ext cx="559080" cy="359401"/>
            </a:xfrm>
            <a:custGeom>
              <a:avLst/>
              <a:gdLst>
                <a:gd name="connsiteX0" fmla="*/ 75178 w 570291"/>
                <a:gd name="connsiteY0" fmla="*/ 0 h 366608"/>
                <a:gd name="connsiteX1" fmla="*/ 570291 w 570291"/>
                <a:gd name="connsiteY1" fmla="*/ 0 h 366608"/>
                <a:gd name="connsiteX2" fmla="*/ 568729 w 570291"/>
                <a:gd name="connsiteY2" fmla="*/ 40358 h 366608"/>
                <a:gd name="connsiteX3" fmla="*/ 530947 w 570291"/>
                <a:gd name="connsiteY3" fmla="*/ 274245 h 366608"/>
                <a:gd name="connsiteX4" fmla="*/ 501692 w 570291"/>
                <a:gd name="connsiteY4" fmla="*/ 366608 h 366608"/>
                <a:gd name="connsiteX5" fmla="*/ 143777 w 570291"/>
                <a:gd name="connsiteY5" fmla="*/ 366608 h 366608"/>
                <a:gd name="connsiteX6" fmla="*/ 114521 w 570291"/>
                <a:gd name="connsiteY6" fmla="*/ 274245 h 366608"/>
                <a:gd name="connsiteX7" fmla="*/ 76739 w 570291"/>
                <a:gd name="connsiteY7" fmla="*/ 40358 h 366608"/>
                <a:gd name="connsiteX8" fmla="*/ 0 w 570291"/>
                <a:gd name="connsiteY8" fmla="*/ 0 h 366608"/>
                <a:gd name="connsiteX9" fmla="*/ 75177 w 570291"/>
                <a:gd name="connsiteY9" fmla="*/ 0 h 366608"/>
                <a:gd name="connsiteX10" fmla="*/ 76738 w 570291"/>
                <a:gd name="connsiteY10" fmla="*/ 40358 h 366608"/>
                <a:gd name="connsiteX11" fmla="*/ 114520 w 570291"/>
                <a:gd name="connsiteY11" fmla="*/ 274245 h 366608"/>
                <a:gd name="connsiteX12" fmla="*/ 143776 w 570291"/>
                <a:gd name="connsiteY12" fmla="*/ 366608 h 366608"/>
                <a:gd name="connsiteX13" fmla="*/ 0 w 570291"/>
                <a:gd name="connsiteY13"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291" h="366608">
                  <a:moveTo>
                    <a:pt x="75178" y="0"/>
                  </a:moveTo>
                  <a:lnTo>
                    <a:pt x="570291" y="0"/>
                  </a:lnTo>
                  <a:lnTo>
                    <a:pt x="568729" y="40358"/>
                  </a:lnTo>
                  <a:cubicBezTo>
                    <a:pt x="562039" y="125518"/>
                    <a:pt x="548996" y="204649"/>
                    <a:pt x="530947" y="274245"/>
                  </a:cubicBezTo>
                  <a:lnTo>
                    <a:pt x="501692" y="366608"/>
                  </a:lnTo>
                  <a:lnTo>
                    <a:pt x="143777" y="366608"/>
                  </a:lnTo>
                  <a:lnTo>
                    <a:pt x="114521" y="274245"/>
                  </a:lnTo>
                  <a:cubicBezTo>
                    <a:pt x="96472" y="204649"/>
                    <a:pt x="83429" y="125518"/>
                    <a:pt x="76739" y="40358"/>
                  </a:cubicBezTo>
                  <a:close/>
                  <a:moveTo>
                    <a:pt x="0" y="0"/>
                  </a:moveTo>
                  <a:lnTo>
                    <a:pt x="75177" y="0"/>
                  </a:lnTo>
                  <a:lnTo>
                    <a:pt x="76738" y="40358"/>
                  </a:lnTo>
                  <a:cubicBezTo>
                    <a:pt x="83428" y="125518"/>
                    <a:pt x="96471" y="204649"/>
                    <a:pt x="114520" y="274245"/>
                  </a:cubicBezTo>
                  <a:lnTo>
                    <a:pt x="143776" y="366608"/>
                  </a:lnTo>
                  <a:lnTo>
                    <a:pt x="0" y="366608"/>
                  </a:lnTo>
                  <a:close/>
                </a:path>
              </a:pathLst>
            </a:custGeom>
            <a:solidFill>
              <a:srgbClr val="FFB900"/>
            </a:solidFill>
            <a:ln w="1079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49" normalizeH="0" baseline="0" noProof="0" dirty="0">
                <a:ln>
                  <a:noFill/>
                </a:ln>
                <a:gradFill>
                  <a:gsLst>
                    <a:gs pos="1250">
                      <a:srgbClr val="EFEFEF"/>
                    </a:gs>
                    <a:gs pos="10417">
                      <a:srgbClr val="EFEFEF"/>
                    </a:gs>
                  </a:gsLst>
                  <a:lin ang="5400000" scaled="0"/>
                </a:gradFill>
                <a:effectLst/>
                <a:uLnTx/>
                <a:uFillTx/>
                <a:latin typeface="Segoe UI"/>
                <a:ea typeface="+mn-ea"/>
                <a:cs typeface="+mn-cs"/>
              </a:endParaRPr>
            </a:p>
          </p:txBody>
        </p:sp>
        <p:sp>
          <p:nvSpPr>
            <p:cNvPr id="104" name="Rectangle 103">
              <a:extLst>
                <a:ext uri="{FF2B5EF4-FFF2-40B4-BE49-F238E27FC236}">
                  <a16:creationId xmlns:a16="http://schemas.microsoft.com/office/drawing/2014/main" id="{F687FA07-7260-41D9-A018-6642D527D3C7}"/>
                </a:ext>
              </a:extLst>
            </p:cNvPr>
            <p:cNvSpPr/>
            <p:nvPr/>
          </p:nvSpPr>
          <p:spPr bwMode="auto">
            <a:xfrm>
              <a:off x="2750197" y="3109110"/>
              <a:ext cx="2038363" cy="1445953"/>
            </a:xfrm>
            <a:prstGeom prst="rect">
              <a:avLst/>
            </a:prstGeom>
            <a:solidFill>
              <a:srgbClr val="0072C6"/>
            </a:solidFill>
            <a:ln w="10795" cap="flat" cmpd="sng" algn="ctr">
              <a:solidFill>
                <a:srgbClr val="797A7D"/>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091" rtl="0" eaLnBrk="1" fontAlgn="base" latinLnBrk="0" hangingPunct="1">
                <a:lnSpc>
                  <a:spcPct val="90000"/>
                </a:lnSpc>
                <a:spcBef>
                  <a:spcPct val="0"/>
                </a:spcBef>
                <a:spcAft>
                  <a:spcPct val="0"/>
                </a:spcAft>
                <a:buClrTx/>
                <a:buSzTx/>
                <a:buFontTx/>
                <a:buNone/>
                <a:tabLst/>
                <a:defRPr/>
              </a:pPr>
              <a:r>
                <a:rPr kumimoji="0" lang="en-US" sz="1400" b="0" i="0" u="none" strike="noStrike" kern="0" cap="none" spc="-49" normalizeH="0" baseline="0" noProof="0" dirty="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Segoe UI"/>
                  <a:ea typeface="+mn-ea"/>
                  <a:cs typeface="+mn-cs"/>
                </a:rPr>
                <a:t>Connectivity provider</a:t>
              </a:r>
            </a:p>
            <a:p>
              <a:pPr marL="0" marR="0" lvl="0" indent="0" algn="ctr" defTabSz="896091" rtl="0" eaLnBrk="1" fontAlgn="base" latinLnBrk="0" hangingPunct="1">
                <a:lnSpc>
                  <a:spcPct val="90000"/>
                </a:lnSpc>
                <a:spcBef>
                  <a:spcPct val="0"/>
                </a:spcBef>
                <a:spcAft>
                  <a:spcPct val="0"/>
                </a:spcAft>
                <a:buClrTx/>
                <a:buSzTx/>
                <a:buFontTx/>
                <a:buNone/>
                <a:tabLst/>
                <a:defRPr/>
              </a:pPr>
              <a:r>
                <a:rPr kumimoji="0" lang="en-US" sz="1400" b="0" i="0" u="none" strike="noStrike" kern="0" cap="none" spc="-49" normalizeH="0" baseline="0" noProof="0" dirty="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Segoe UI"/>
                  <a:ea typeface="+mn-ea"/>
                  <a:cs typeface="+mn-cs"/>
                </a:rPr>
                <a:t>infrastructure</a:t>
              </a:r>
            </a:p>
          </p:txBody>
        </p:sp>
        <p:sp>
          <p:nvSpPr>
            <p:cNvPr id="105" name="Freeform 539">
              <a:extLst>
                <a:ext uri="{FF2B5EF4-FFF2-40B4-BE49-F238E27FC236}">
                  <a16:creationId xmlns:a16="http://schemas.microsoft.com/office/drawing/2014/main" id="{08E40CB8-3CA8-4497-BAD4-207FC176F416}"/>
                </a:ext>
              </a:extLst>
            </p:cNvPr>
            <p:cNvSpPr>
              <a:spLocks noChangeAspect="1"/>
            </p:cNvSpPr>
            <p:nvPr/>
          </p:nvSpPr>
          <p:spPr bwMode="auto">
            <a:xfrm>
              <a:off x="-29569" y="2808392"/>
              <a:ext cx="2950578" cy="169305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797A7D">
                <a:lumMod val="20000"/>
                <a:lumOff val="80000"/>
              </a:srgbClr>
            </a:solidFill>
            <a:ln>
              <a:noFill/>
            </a:ln>
            <a:extLst/>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505050"/>
                </a:solidFill>
                <a:effectLst/>
                <a:uLnTx/>
                <a:uFillTx/>
                <a:latin typeface="Segoe UI"/>
                <a:ea typeface="+mn-ea"/>
                <a:cs typeface="+mn-cs"/>
              </a:endParaRPr>
            </a:p>
          </p:txBody>
        </p:sp>
        <p:sp>
          <p:nvSpPr>
            <p:cNvPr id="106" name="Freeform 78">
              <a:extLst>
                <a:ext uri="{FF2B5EF4-FFF2-40B4-BE49-F238E27FC236}">
                  <a16:creationId xmlns:a16="http://schemas.microsoft.com/office/drawing/2014/main" id="{4A86D63E-104B-4DB8-A73F-4DABCAFB12E0}"/>
                </a:ext>
              </a:extLst>
            </p:cNvPr>
            <p:cNvSpPr>
              <a:spLocks noEditPoints="1"/>
            </p:cNvSpPr>
            <p:nvPr/>
          </p:nvSpPr>
          <p:spPr bwMode="black">
            <a:xfrm>
              <a:off x="1837983" y="3523799"/>
              <a:ext cx="837513" cy="801626"/>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000000"/>
            </a:solidFill>
            <a:ln>
              <a:noFill/>
            </a:ln>
          </p:spPr>
          <p:txBody>
            <a:bodyPr vert="horz" wrap="square" lIns="80658" tIns="40329" rIns="80658" bIns="40329" numCol="1" anchor="t" anchorCtr="0" compatLnSpc="1">
              <a:prstTxWarp prst="textNoShape">
                <a:avLst/>
              </a:prstTxWarp>
            </a:bodyPr>
            <a:lstStyle/>
            <a:p>
              <a:pPr marL="0" marR="0" lvl="0" indent="0" algn="l" defTabSz="671051" rtl="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07" name="TextBox 106">
              <a:extLst>
                <a:ext uri="{FF2B5EF4-FFF2-40B4-BE49-F238E27FC236}">
                  <a16:creationId xmlns:a16="http://schemas.microsoft.com/office/drawing/2014/main" id="{01E13708-BAB9-49B1-890B-53594C524C76}"/>
                </a:ext>
              </a:extLst>
            </p:cNvPr>
            <p:cNvSpPr txBox="1"/>
            <p:nvPr/>
          </p:nvSpPr>
          <p:spPr>
            <a:xfrm>
              <a:off x="383155" y="3701097"/>
              <a:ext cx="1373960" cy="570134"/>
            </a:xfrm>
            <a:prstGeom prst="rect">
              <a:avLst/>
            </a:prstGeom>
            <a:noFill/>
            <a:ln>
              <a:noFill/>
            </a:ln>
          </p:spPr>
          <p:txBody>
            <a:bodyPr wrap="none" lIns="0" tIns="0" rIns="0" bIns="0" rtlCol="0">
              <a:spAutoFit/>
            </a:bodyPr>
            <a:lstStyle/>
            <a:p>
              <a:pPr marL="0" marR="0" lvl="0" indent="0" algn="l" defTabSz="914133" rtl="0" eaLnBrk="1" fontAlgn="auto" latinLnBrk="0" hangingPunct="1">
                <a:lnSpc>
                  <a:spcPct val="90000"/>
                </a:lnSpc>
                <a:spcBef>
                  <a:spcPct val="20000"/>
                </a:spcBef>
                <a:spcAft>
                  <a:spcPts val="0"/>
                </a:spcAft>
                <a:buClrTx/>
                <a:buSzPct val="80000"/>
                <a:buFontTx/>
                <a:buNone/>
                <a:tabLst/>
                <a:defRPr/>
              </a:pPr>
              <a:r>
                <a:rPr kumimoji="0" lang="en-US" sz="14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mn-cs"/>
                </a:rPr>
                <a:t>Customer’s </a:t>
              </a:r>
              <a:br>
                <a:rPr kumimoji="0" lang="en-US" sz="14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mn-cs"/>
                </a:rPr>
              </a:br>
              <a:r>
                <a:rPr kumimoji="0" lang="en-US" sz="14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mn-cs"/>
                </a:rPr>
                <a:t>network</a:t>
              </a:r>
            </a:p>
          </p:txBody>
        </p:sp>
        <p:sp>
          <p:nvSpPr>
            <p:cNvPr id="108" name="Right Arrow 16">
              <a:extLst>
                <a:ext uri="{FF2B5EF4-FFF2-40B4-BE49-F238E27FC236}">
                  <a16:creationId xmlns:a16="http://schemas.microsoft.com/office/drawing/2014/main" id="{A39BCB78-1BB4-4C1D-93AF-EBCFF412DA25}"/>
                </a:ext>
              </a:extLst>
            </p:cNvPr>
            <p:cNvSpPr/>
            <p:nvPr/>
          </p:nvSpPr>
          <p:spPr bwMode="auto">
            <a:xfrm>
              <a:off x="7754350" y="2086984"/>
              <a:ext cx="985792" cy="709454"/>
            </a:xfrm>
            <a:prstGeom prst="rightArrow">
              <a:avLst/>
            </a:prstGeom>
            <a:solidFill>
              <a:srgbClr val="505050"/>
            </a:solidFill>
            <a:ln w="1079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49" normalizeH="0" baseline="0" noProof="0" dirty="0">
                <a:ln>
                  <a:noFill/>
                </a:ln>
                <a:gradFill>
                  <a:gsLst>
                    <a:gs pos="1250">
                      <a:srgbClr val="EFEFEF"/>
                    </a:gs>
                    <a:gs pos="10417">
                      <a:srgbClr val="EFEFEF"/>
                    </a:gs>
                  </a:gsLst>
                  <a:lin ang="5400000" scaled="0"/>
                </a:gradFill>
                <a:effectLst/>
                <a:uLnTx/>
                <a:uFillTx/>
                <a:latin typeface="Segoe UI"/>
                <a:ea typeface="+mn-ea"/>
                <a:cs typeface="+mn-cs"/>
              </a:endParaRPr>
            </a:p>
          </p:txBody>
        </p:sp>
        <p:sp>
          <p:nvSpPr>
            <p:cNvPr id="109" name="Rectangle 108">
              <a:extLst>
                <a:ext uri="{FF2B5EF4-FFF2-40B4-BE49-F238E27FC236}">
                  <a16:creationId xmlns:a16="http://schemas.microsoft.com/office/drawing/2014/main" id="{8C1E592F-8A82-4E0E-95A2-07D75C37762A}"/>
                </a:ext>
              </a:extLst>
            </p:cNvPr>
            <p:cNvSpPr/>
            <p:nvPr/>
          </p:nvSpPr>
          <p:spPr bwMode="auto">
            <a:xfrm rot="16200000">
              <a:off x="7626035" y="4683378"/>
              <a:ext cx="616033" cy="359401"/>
            </a:xfrm>
            <a:prstGeom prst="rect">
              <a:avLst/>
            </a:prstGeom>
            <a:solidFill>
              <a:srgbClr val="FFB900"/>
            </a:solidFill>
            <a:ln w="1079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49" normalizeH="0" baseline="0" noProof="0" dirty="0">
                <a:ln>
                  <a:noFill/>
                </a:ln>
                <a:gradFill>
                  <a:gsLst>
                    <a:gs pos="1250">
                      <a:srgbClr val="EFEFEF"/>
                    </a:gs>
                    <a:gs pos="10417">
                      <a:srgbClr val="EFEFEF"/>
                    </a:gs>
                  </a:gsLst>
                  <a:lin ang="5400000" scaled="0"/>
                </a:gradFill>
                <a:effectLst/>
                <a:uLnTx/>
                <a:uFillTx/>
                <a:latin typeface="Segoe UI"/>
                <a:ea typeface="+mn-ea"/>
                <a:cs typeface="+mn-cs"/>
              </a:endParaRPr>
            </a:p>
          </p:txBody>
        </p:sp>
        <p:sp>
          <p:nvSpPr>
            <p:cNvPr id="110" name="Right Arrow 137">
              <a:extLst>
                <a:ext uri="{FF2B5EF4-FFF2-40B4-BE49-F238E27FC236}">
                  <a16:creationId xmlns:a16="http://schemas.microsoft.com/office/drawing/2014/main" id="{91B6CB10-C4E2-4815-97FE-828DC9A53EB4}"/>
                </a:ext>
              </a:extLst>
            </p:cNvPr>
            <p:cNvSpPr/>
            <p:nvPr/>
          </p:nvSpPr>
          <p:spPr bwMode="auto">
            <a:xfrm>
              <a:off x="7754350" y="4738067"/>
              <a:ext cx="985792" cy="709454"/>
            </a:xfrm>
            <a:prstGeom prst="rightArrow">
              <a:avLst/>
            </a:prstGeom>
            <a:solidFill>
              <a:srgbClr val="FFB900"/>
            </a:solidFill>
            <a:ln w="1079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49" normalizeH="0" baseline="0" noProof="0" dirty="0">
                <a:ln>
                  <a:noFill/>
                </a:ln>
                <a:gradFill>
                  <a:gsLst>
                    <a:gs pos="1250">
                      <a:srgbClr val="EFEFEF"/>
                    </a:gs>
                    <a:gs pos="10417">
                      <a:srgbClr val="EFEFEF"/>
                    </a:gs>
                  </a:gsLst>
                  <a:lin ang="5400000" scaled="0"/>
                </a:gradFill>
                <a:effectLst/>
                <a:uLnTx/>
                <a:uFillTx/>
                <a:latin typeface="Segoe UI"/>
                <a:ea typeface="+mn-ea"/>
                <a:cs typeface="+mn-cs"/>
              </a:endParaRPr>
            </a:p>
          </p:txBody>
        </p:sp>
        <p:sp>
          <p:nvSpPr>
            <p:cNvPr id="111" name="Rectangle 110">
              <a:extLst>
                <a:ext uri="{FF2B5EF4-FFF2-40B4-BE49-F238E27FC236}">
                  <a16:creationId xmlns:a16="http://schemas.microsoft.com/office/drawing/2014/main" id="{B301B0B6-8442-4D4C-AFCD-1570099C4DFC}"/>
                </a:ext>
              </a:extLst>
            </p:cNvPr>
            <p:cNvSpPr/>
            <p:nvPr/>
          </p:nvSpPr>
          <p:spPr bwMode="auto">
            <a:xfrm>
              <a:off x="119835" y="5254096"/>
              <a:ext cx="2046240" cy="359401"/>
            </a:xfrm>
            <a:prstGeom prst="rect">
              <a:avLst/>
            </a:prstGeom>
            <a:solidFill>
              <a:srgbClr val="505050"/>
            </a:solidFill>
            <a:ln w="1079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49" normalizeH="0" baseline="0" noProof="0" dirty="0">
                <a:ln>
                  <a:noFill/>
                </a:ln>
                <a:gradFill>
                  <a:gsLst>
                    <a:gs pos="1250">
                      <a:srgbClr val="EFEFEF"/>
                    </a:gs>
                    <a:gs pos="10417">
                      <a:srgbClr val="EFEFEF"/>
                    </a:gs>
                  </a:gsLst>
                  <a:lin ang="5400000" scaled="0"/>
                </a:gradFill>
                <a:effectLst/>
                <a:uLnTx/>
                <a:uFillTx/>
                <a:latin typeface="Segoe UI"/>
                <a:ea typeface="+mn-ea"/>
                <a:cs typeface="+mn-cs"/>
              </a:endParaRPr>
            </a:p>
          </p:txBody>
        </p:sp>
        <p:sp>
          <p:nvSpPr>
            <p:cNvPr id="112" name="Rectangle 111">
              <a:extLst>
                <a:ext uri="{FF2B5EF4-FFF2-40B4-BE49-F238E27FC236}">
                  <a16:creationId xmlns:a16="http://schemas.microsoft.com/office/drawing/2014/main" id="{33D94807-D2C0-43B5-8081-A2E13E99F002}"/>
                </a:ext>
              </a:extLst>
            </p:cNvPr>
            <p:cNvSpPr/>
            <p:nvPr/>
          </p:nvSpPr>
          <p:spPr bwMode="auto">
            <a:xfrm>
              <a:off x="119835" y="5750163"/>
              <a:ext cx="2043359" cy="359401"/>
            </a:xfrm>
            <a:prstGeom prst="rect">
              <a:avLst/>
            </a:prstGeom>
            <a:solidFill>
              <a:srgbClr val="FFB900"/>
            </a:solidFill>
            <a:ln w="1079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49" normalizeH="0" baseline="0" noProof="0" dirty="0">
                <a:ln>
                  <a:noFill/>
                </a:ln>
                <a:gradFill>
                  <a:gsLst>
                    <a:gs pos="1250">
                      <a:srgbClr val="EFEFEF"/>
                    </a:gs>
                    <a:gs pos="10417">
                      <a:srgbClr val="EFEFEF"/>
                    </a:gs>
                  </a:gsLst>
                  <a:lin ang="5400000" scaled="0"/>
                </a:gradFill>
                <a:effectLst/>
                <a:uLnTx/>
                <a:uFillTx/>
                <a:latin typeface="Segoe UI"/>
                <a:ea typeface="+mn-ea"/>
                <a:cs typeface="+mn-cs"/>
              </a:endParaRPr>
            </a:p>
          </p:txBody>
        </p:sp>
        <p:sp>
          <p:nvSpPr>
            <p:cNvPr id="113" name="TextBox 112">
              <a:extLst>
                <a:ext uri="{FF2B5EF4-FFF2-40B4-BE49-F238E27FC236}">
                  <a16:creationId xmlns:a16="http://schemas.microsoft.com/office/drawing/2014/main" id="{01A499FC-E3B1-4628-98A0-FDC147F5C5A0}"/>
                </a:ext>
              </a:extLst>
            </p:cNvPr>
            <p:cNvSpPr txBox="1"/>
            <p:nvPr/>
          </p:nvSpPr>
          <p:spPr>
            <a:xfrm>
              <a:off x="2270698" y="5261983"/>
              <a:ext cx="5007076" cy="360310"/>
            </a:xfrm>
            <a:prstGeom prst="rect">
              <a:avLst/>
            </a:prstGeom>
            <a:noFill/>
            <a:ln w="22225" cap="sq" cmpd="sng" algn="ctr">
              <a:noFill/>
              <a:prstDash val="sysDot"/>
              <a:miter lim="800000"/>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defPPr>
                <a:defRPr lang="en-US"/>
              </a:defPPr>
              <a:lvl1pPr defTabSz="914099" fontAlgn="base">
                <a:lnSpc>
                  <a:spcPct val="90000"/>
                </a:lnSpc>
                <a:spcBef>
                  <a:spcPct val="0"/>
                </a:spcBef>
                <a:spcAft>
                  <a:spcPct val="0"/>
                </a:spcAft>
                <a:defRPr sz="1400" spc="-10">
                  <a:gradFill>
                    <a:gsLst>
                      <a:gs pos="86726">
                        <a:srgbClr val="EFEFEF"/>
                      </a:gs>
                      <a:gs pos="36283">
                        <a:srgbClr val="EFEFEF"/>
                      </a:gs>
                    </a:gsLst>
                    <a:lin ang="5400000" scaled="0"/>
                  </a:gradFill>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896091" rtl="0" eaLnBrk="1" fontAlgn="base" latinLnBrk="0" hangingPunct="1">
                <a:lnSpc>
                  <a:spcPct val="90000"/>
                </a:lnSpc>
                <a:spcBef>
                  <a:spcPct val="0"/>
                </a:spcBef>
                <a:spcAft>
                  <a:spcPct val="0"/>
                </a:spcAft>
                <a:buClrTx/>
                <a:buSzTx/>
                <a:buFontTx/>
                <a:buNone/>
                <a:tabLst/>
                <a:defRPr/>
              </a:pPr>
              <a:r>
                <a:rPr kumimoji="0" lang="en-US" sz="1400" b="0" i="0" u="none" strike="noStrike" kern="0" cap="none" spc="-10" normalizeH="0" baseline="0" noProof="0" dirty="0">
                  <a:ln>
                    <a:noFill/>
                  </a:ln>
                  <a:gradFill>
                    <a:gsLst>
                      <a:gs pos="86726">
                        <a:srgbClr val="EFEFEF"/>
                      </a:gs>
                      <a:gs pos="36283">
                        <a:srgbClr val="EFEFEF"/>
                      </a:gs>
                    </a:gsLst>
                    <a:lin ang="5400000" scaled="0"/>
                  </a:gradFill>
                  <a:effectLst>
                    <a:outerShdw blurRad="38100" dist="38100" dir="2700000" algn="tl">
                      <a:srgbClr val="000000">
                        <a:alpha val="43137"/>
                      </a:srgbClr>
                    </a:outerShdw>
                  </a:effectLst>
                  <a:uLnTx/>
                  <a:uFillTx/>
                  <a:latin typeface="Segoe UI"/>
                  <a:ea typeface="+mn-ea"/>
                  <a:cs typeface="Segoe UI" panose="020B0502040204020203" pitchFamily="34" charset="0"/>
                </a:rPr>
                <a:t>Traffic to public Azure IP addresses</a:t>
              </a:r>
            </a:p>
          </p:txBody>
        </p:sp>
        <p:sp>
          <p:nvSpPr>
            <p:cNvPr id="114" name="TextBox 113">
              <a:extLst>
                <a:ext uri="{FF2B5EF4-FFF2-40B4-BE49-F238E27FC236}">
                  <a16:creationId xmlns:a16="http://schemas.microsoft.com/office/drawing/2014/main" id="{53D01130-86F1-4B6C-95F1-A74BEA55BBB0}"/>
                </a:ext>
              </a:extLst>
            </p:cNvPr>
            <p:cNvSpPr txBox="1"/>
            <p:nvPr/>
          </p:nvSpPr>
          <p:spPr>
            <a:xfrm>
              <a:off x="-379931" y="5188104"/>
              <a:ext cx="2933309" cy="348457"/>
            </a:xfrm>
            <a:prstGeom prst="rect">
              <a:avLst/>
            </a:prstGeom>
            <a:noFill/>
            <a:ln w="22225" cap="sq" cmpd="sng" algn="ctr">
              <a:noFill/>
              <a:prstDash val="sysDot"/>
              <a:miter lim="800000"/>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defPPr>
                <a:defRPr lang="en-US"/>
              </a:defPPr>
              <a:lvl1pPr defTabSz="914099" fontAlgn="base">
                <a:lnSpc>
                  <a:spcPct val="90000"/>
                </a:lnSpc>
                <a:spcBef>
                  <a:spcPct val="0"/>
                </a:spcBef>
                <a:spcAft>
                  <a:spcPct val="0"/>
                </a:spcAft>
                <a:defRPr sz="1400" spc="-10">
                  <a:gradFill>
                    <a:gsLst>
                      <a:gs pos="86726">
                        <a:srgbClr val="EFEFEF"/>
                      </a:gs>
                      <a:gs pos="36283">
                        <a:srgbClr val="EFEFEF"/>
                      </a:gs>
                    </a:gsLst>
                    <a:lin ang="5400000" scaled="0"/>
                  </a:gradFill>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96091" rtl="0" eaLnBrk="1" fontAlgn="base" latinLnBrk="0" hangingPunct="1">
                <a:lnSpc>
                  <a:spcPct val="90000"/>
                </a:lnSpc>
                <a:spcBef>
                  <a:spcPct val="0"/>
                </a:spcBef>
                <a:spcAft>
                  <a:spcPct val="0"/>
                </a:spcAft>
                <a:buClrTx/>
                <a:buSzTx/>
                <a:buFontTx/>
                <a:buNone/>
                <a:tabLst/>
                <a:defRPr/>
              </a:pPr>
              <a:r>
                <a:rPr kumimoji="0" lang="en-US" sz="1400" b="0" i="0" u="none" strike="noStrike" kern="0" cap="none" spc="-10" normalizeH="0" baseline="0" noProof="0" dirty="0">
                  <a:ln>
                    <a:noFill/>
                  </a:ln>
                  <a:gradFill>
                    <a:gsLst>
                      <a:gs pos="86726">
                        <a:srgbClr val="EFEFEF"/>
                      </a:gs>
                      <a:gs pos="36283">
                        <a:srgbClr val="EFEFEF"/>
                      </a:gs>
                    </a:gsLst>
                    <a:lin ang="5400000" scaled="0"/>
                  </a:gradFill>
                  <a:effectLst/>
                  <a:uLnTx/>
                  <a:uFillTx/>
                  <a:latin typeface="Segoe UI"/>
                  <a:ea typeface="+mn-ea"/>
                  <a:cs typeface="Segoe UI" panose="020B0502040204020203" pitchFamily="34" charset="0"/>
                </a:rPr>
                <a:t>Public Peering</a:t>
              </a:r>
            </a:p>
          </p:txBody>
        </p:sp>
        <p:sp>
          <p:nvSpPr>
            <p:cNvPr id="115" name="TextBox 114">
              <a:extLst>
                <a:ext uri="{FF2B5EF4-FFF2-40B4-BE49-F238E27FC236}">
                  <a16:creationId xmlns:a16="http://schemas.microsoft.com/office/drawing/2014/main" id="{0BA0A8F3-6969-465B-A5E1-0B589AE53E95}"/>
                </a:ext>
              </a:extLst>
            </p:cNvPr>
            <p:cNvSpPr txBox="1"/>
            <p:nvPr/>
          </p:nvSpPr>
          <p:spPr>
            <a:xfrm>
              <a:off x="2272378" y="5722402"/>
              <a:ext cx="6067297" cy="463256"/>
            </a:xfrm>
            <a:prstGeom prst="rect">
              <a:avLst/>
            </a:prstGeom>
            <a:noFill/>
            <a:ln w="22225" cap="sq" cmpd="sng" algn="ctr">
              <a:noFill/>
              <a:prstDash val="sysDot"/>
              <a:miter lim="800000"/>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defPPr>
                <a:defRPr lang="en-US"/>
              </a:defPPr>
              <a:lvl1pPr defTabSz="914099" fontAlgn="base">
                <a:lnSpc>
                  <a:spcPct val="90000"/>
                </a:lnSpc>
                <a:spcBef>
                  <a:spcPct val="0"/>
                </a:spcBef>
                <a:spcAft>
                  <a:spcPct val="0"/>
                </a:spcAft>
                <a:defRPr sz="1400" spc="-10">
                  <a:gradFill>
                    <a:gsLst>
                      <a:gs pos="86726">
                        <a:srgbClr val="EFEFEF"/>
                      </a:gs>
                      <a:gs pos="36283">
                        <a:srgbClr val="EFEFEF"/>
                      </a:gs>
                    </a:gsLst>
                    <a:lin ang="5400000" scaled="0"/>
                  </a:gradFill>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896091" rtl="0" eaLnBrk="1" fontAlgn="base" latinLnBrk="0" hangingPunct="1">
                <a:lnSpc>
                  <a:spcPct val="90000"/>
                </a:lnSpc>
                <a:spcBef>
                  <a:spcPct val="0"/>
                </a:spcBef>
                <a:spcAft>
                  <a:spcPct val="0"/>
                </a:spcAft>
                <a:buClrTx/>
                <a:buSzTx/>
                <a:buFontTx/>
                <a:buNone/>
                <a:tabLst/>
                <a:defRPr/>
              </a:pPr>
              <a:r>
                <a:rPr kumimoji="0" lang="en-US" sz="1400" b="0" i="0" u="none" strike="noStrike" kern="0" cap="none" spc="-10" normalizeH="0" baseline="0" noProof="0" dirty="0">
                  <a:ln>
                    <a:noFill/>
                  </a:ln>
                  <a:gradFill>
                    <a:gsLst>
                      <a:gs pos="86726">
                        <a:srgbClr val="EFEFEF"/>
                      </a:gs>
                      <a:gs pos="36283">
                        <a:srgbClr val="EFEFEF"/>
                      </a:gs>
                    </a:gsLst>
                    <a:lin ang="5400000" scaled="0"/>
                  </a:gradFill>
                  <a:effectLst>
                    <a:outerShdw blurRad="38100" dist="38100" dir="2700000" algn="tl">
                      <a:srgbClr val="000000">
                        <a:alpha val="43137"/>
                      </a:srgbClr>
                    </a:outerShdw>
                  </a:effectLst>
                  <a:uLnTx/>
                  <a:uFillTx/>
                  <a:latin typeface="Segoe UI"/>
                  <a:ea typeface="+mn-ea"/>
                  <a:cs typeface="Segoe UI" panose="020B0502040204020203" pitchFamily="34" charset="0"/>
                </a:rPr>
                <a:t>Traffic to Azure Virtual Networks</a:t>
              </a:r>
            </a:p>
          </p:txBody>
        </p:sp>
        <p:sp>
          <p:nvSpPr>
            <p:cNvPr id="116" name="TextBox 115">
              <a:extLst>
                <a:ext uri="{FF2B5EF4-FFF2-40B4-BE49-F238E27FC236}">
                  <a16:creationId xmlns:a16="http://schemas.microsoft.com/office/drawing/2014/main" id="{2BD724F8-DA1B-4902-BBAF-B382EE5EA3BA}"/>
                </a:ext>
              </a:extLst>
            </p:cNvPr>
            <p:cNvSpPr txBox="1"/>
            <p:nvPr/>
          </p:nvSpPr>
          <p:spPr>
            <a:xfrm>
              <a:off x="5789573" y="971292"/>
              <a:ext cx="2933309" cy="370103"/>
            </a:xfrm>
            <a:prstGeom prst="rect">
              <a:avLst/>
            </a:prstGeom>
            <a:noFill/>
            <a:ln w="22225" cap="sq" cmpd="sng" algn="ctr">
              <a:noFill/>
              <a:prstDash val="sysDot"/>
              <a:miter lim="800000"/>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defPPr>
                <a:defRPr lang="en-US"/>
              </a:defPPr>
              <a:lvl1pPr defTabSz="914099" fontAlgn="base">
                <a:lnSpc>
                  <a:spcPct val="90000"/>
                </a:lnSpc>
                <a:spcBef>
                  <a:spcPct val="0"/>
                </a:spcBef>
                <a:spcAft>
                  <a:spcPct val="0"/>
                </a:spcAft>
                <a:defRPr sz="1400" spc="-10">
                  <a:gradFill>
                    <a:gsLst>
                      <a:gs pos="86726">
                        <a:srgbClr val="EFEFEF"/>
                      </a:gs>
                      <a:gs pos="36283">
                        <a:srgbClr val="EFEFEF"/>
                      </a:gs>
                    </a:gsLst>
                    <a:lin ang="5400000" scaled="0"/>
                  </a:gradFill>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96091" rtl="0" eaLnBrk="1" fontAlgn="base" latinLnBrk="0" hangingPunct="1">
                <a:lnSpc>
                  <a:spcPct val="90000"/>
                </a:lnSpc>
                <a:spcBef>
                  <a:spcPct val="0"/>
                </a:spcBef>
                <a:spcAft>
                  <a:spcPct val="0"/>
                </a:spcAft>
                <a:buClrTx/>
                <a:buSzTx/>
                <a:buFontTx/>
                <a:buNone/>
                <a:tabLst/>
                <a:defRPr/>
              </a:pPr>
              <a:r>
                <a:rPr kumimoji="0" lang="en-US" sz="1400" b="0" i="0" u="none" strike="noStrike" kern="0" cap="none" spc="-10" normalizeH="0" baseline="0" noProof="0" dirty="0">
                  <a:ln>
                    <a:noFill/>
                  </a:ln>
                  <a:gradFill>
                    <a:gsLst>
                      <a:gs pos="86726">
                        <a:srgbClr val="EFEFEF"/>
                      </a:gs>
                      <a:gs pos="36283">
                        <a:srgbClr val="EFEFEF"/>
                      </a:gs>
                    </a:gsLst>
                    <a:lin ang="5400000" scaled="0"/>
                  </a:gradFill>
                  <a:effectLst/>
                  <a:uLnTx/>
                  <a:uFillTx/>
                  <a:latin typeface="Segoe UI"/>
                  <a:ea typeface="+mn-ea"/>
                  <a:cs typeface="Segoe UI" panose="020B0502040204020203" pitchFamily="34" charset="0"/>
                </a:rPr>
                <a:t>Customer’s</a:t>
              </a:r>
            </a:p>
            <a:p>
              <a:pPr marL="0" marR="0" lvl="0" indent="0" algn="ctr" defTabSz="896091" rtl="0" eaLnBrk="1" fontAlgn="base" latinLnBrk="0" hangingPunct="1">
                <a:lnSpc>
                  <a:spcPct val="90000"/>
                </a:lnSpc>
                <a:spcBef>
                  <a:spcPct val="0"/>
                </a:spcBef>
                <a:spcAft>
                  <a:spcPct val="0"/>
                </a:spcAft>
                <a:buClrTx/>
                <a:buSzTx/>
                <a:buFontTx/>
                <a:buNone/>
                <a:tabLst/>
                <a:defRPr/>
              </a:pPr>
              <a:r>
                <a:rPr kumimoji="0" lang="en-US" sz="1400" b="0" i="0" u="none" strike="noStrike" kern="0" cap="none" spc="-10" normalizeH="0" baseline="0" noProof="0" dirty="0">
                  <a:ln>
                    <a:noFill/>
                  </a:ln>
                  <a:gradFill>
                    <a:gsLst>
                      <a:gs pos="86726">
                        <a:srgbClr val="EFEFEF"/>
                      </a:gs>
                      <a:gs pos="36283">
                        <a:srgbClr val="EFEFEF"/>
                      </a:gs>
                    </a:gsLst>
                    <a:lin ang="5400000" scaled="0"/>
                  </a:gradFill>
                  <a:effectLst/>
                  <a:uLnTx/>
                  <a:uFillTx/>
                  <a:latin typeface="Segoe UI"/>
                  <a:ea typeface="+mn-ea"/>
                  <a:cs typeface="Segoe UI" panose="020B0502040204020203" pitchFamily="34" charset="0"/>
                </a:rPr>
                <a:t> dedicated</a:t>
              </a:r>
            </a:p>
            <a:p>
              <a:pPr marL="0" marR="0" lvl="0" indent="0" algn="ctr" defTabSz="896091" rtl="0" eaLnBrk="1" fontAlgn="base" latinLnBrk="0" hangingPunct="1">
                <a:lnSpc>
                  <a:spcPct val="90000"/>
                </a:lnSpc>
                <a:spcBef>
                  <a:spcPct val="0"/>
                </a:spcBef>
                <a:spcAft>
                  <a:spcPct val="0"/>
                </a:spcAft>
                <a:buClrTx/>
                <a:buSzTx/>
                <a:buFontTx/>
                <a:buNone/>
                <a:tabLst/>
                <a:defRPr/>
              </a:pPr>
              <a:r>
                <a:rPr kumimoji="0" lang="en-US" sz="1400" b="0" i="0" u="none" strike="noStrike" kern="0" cap="none" spc="-10" normalizeH="0" baseline="0" noProof="0" dirty="0">
                  <a:ln>
                    <a:noFill/>
                  </a:ln>
                  <a:gradFill>
                    <a:gsLst>
                      <a:gs pos="86726">
                        <a:srgbClr val="EFEFEF"/>
                      </a:gs>
                      <a:gs pos="36283">
                        <a:srgbClr val="EFEFEF"/>
                      </a:gs>
                    </a:gsLst>
                    <a:lin ang="5400000" scaled="0"/>
                  </a:gradFill>
                  <a:effectLst/>
                  <a:uLnTx/>
                  <a:uFillTx/>
                  <a:latin typeface="Segoe UI"/>
                  <a:ea typeface="+mn-ea"/>
                  <a:cs typeface="Segoe UI" panose="020B0502040204020203" pitchFamily="34" charset="0"/>
                </a:rPr>
                <a:t> connection</a:t>
              </a:r>
            </a:p>
          </p:txBody>
        </p:sp>
        <p:sp>
          <p:nvSpPr>
            <p:cNvPr id="117" name="TextBox 116">
              <a:extLst>
                <a:ext uri="{FF2B5EF4-FFF2-40B4-BE49-F238E27FC236}">
                  <a16:creationId xmlns:a16="http://schemas.microsoft.com/office/drawing/2014/main" id="{704BF538-3A54-4DA3-A678-B487FF50AD99}"/>
                </a:ext>
              </a:extLst>
            </p:cNvPr>
            <p:cNvSpPr txBox="1"/>
            <p:nvPr/>
          </p:nvSpPr>
          <p:spPr>
            <a:xfrm>
              <a:off x="2280519" y="5723269"/>
              <a:ext cx="6261125" cy="463256"/>
            </a:xfrm>
            <a:prstGeom prst="rect">
              <a:avLst/>
            </a:prstGeom>
            <a:noFill/>
            <a:ln w="22225" cap="sq" cmpd="sng" algn="ctr">
              <a:noFill/>
              <a:prstDash val="sysDot"/>
              <a:miter lim="800000"/>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defPPr>
                <a:defRPr lang="en-US"/>
              </a:defPPr>
              <a:lvl1pPr defTabSz="914099" fontAlgn="base">
                <a:lnSpc>
                  <a:spcPct val="90000"/>
                </a:lnSpc>
                <a:spcBef>
                  <a:spcPct val="0"/>
                </a:spcBef>
                <a:spcAft>
                  <a:spcPct val="0"/>
                </a:spcAft>
                <a:defRPr sz="1400" spc="-10">
                  <a:gradFill>
                    <a:gsLst>
                      <a:gs pos="86726">
                        <a:srgbClr val="EFEFEF"/>
                      </a:gs>
                      <a:gs pos="36283">
                        <a:srgbClr val="EFEFEF"/>
                      </a:gs>
                    </a:gsLst>
                    <a:lin ang="5400000" scaled="0"/>
                  </a:gradFill>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896091" rtl="0" eaLnBrk="1" fontAlgn="base" latinLnBrk="0" hangingPunct="1">
                <a:lnSpc>
                  <a:spcPct val="90000"/>
                </a:lnSpc>
                <a:spcBef>
                  <a:spcPct val="0"/>
                </a:spcBef>
                <a:spcAft>
                  <a:spcPct val="0"/>
                </a:spcAft>
                <a:buClrTx/>
                <a:buSzTx/>
                <a:buFontTx/>
                <a:buNone/>
                <a:tabLst/>
                <a:defRPr/>
              </a:pPr>
              <a:r>
                <a:rPr kumimoji="0" lang="en-US" sz="1400" b="0" i="0" u="none" strike="noStrike" kern="0" cap="none" spc="-10" normalizeH="0" baseline="0" noProof="0" dirty="0">
                  <a:ln>
                    <a:noFill/>
                  </a:ln>
                  <a:gradFill>
                    <a:gsLst>
                      <a:gs pos="86726">
                        <a:srgbClr val="EFEFEF"/>
                      </a:gs>
                      <a:gs pos="36283">
                        <a:srgbClr val="EFEFEF"/>
                      </a:gs>
                    </a:gsLst>
                    <a:lin ang="5400000" scaled="0"/>
                  </a:gradFill>
                  <a:effectLst>
                    <a:outerShdw blurRad="38100" dist="38100" dir="2700000" algn="tl">
                      <a:srgbClr val="000000">
                        <a:alpha val="43137"/>
                      </a:srgbClr>
                    </a:outerShdw>
                  </a:effectLst>
                  <a:uLnTx/>
                  <a:uFillTx/>
                  <a:latin typeface="Segoe UI"/>
                  <a:ea typeface="+mn-ea"/>
                  <a:cs typeface="Segoe UI" panose="020B0502040204020203" pitchFamily="34" charset="0"/>
                </a:rPr>
                <a:t>Traffic to Azure Virtual Networks after failover</a:t>
              </a:r>
            </a:p>
          </p:txBody>
        </p:sp>
        <p:sp>
          <p:nvSpPr>
            <p:cNvPr id="118" name="TextBox 117">
              <a:extLst>
                <a:ext uri="{FF2B5EF4-FFF2-40B4-BE49-F238E27FC236}">
                  <a16:creationId xmlns:a16="http://schemas.microsoft.com/office/drawing/2014/main" id="{9E82DCE6-AF1C-46DB-8E71-33C25F35A3DE}"/>
                </a:ext>
              </a:extLst>
            </p:cNvPr>
            <p:cNvSpPr txBox="1"/>
            <p:nvPr/>
          </p:nvSpPr>
          <p:spPr>
            <a:xfrm>
              <a:off x="-348306" y="5673470"/>
              <a:ext cx="2933309" cy="370103"/>
            </a:xfrm>
            <a:prstGeom prst="rect">
              <a:avLst/>
            </a:prstGeom>
            <a:noFill/>
            <a:ln w="22225" cap="sq" cmpd="sng" algn="ctr">
              <a:noFill/>
              <a:prstDash val="sysDot"/>
              <a:miter lim="800000"/>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defPPr>
                <a:defRPr lang="en-US"/>
              </a:defPPr>
              <a:lvl1pPr defTabSz="914099" fontAlgn="base">
                <a:lnSpc>
                  <a:spcPct val="90000"/>
                </a:lnSpc>
                <a:spcBef>
                  <a:spcPct val="0"/>
                </a:spcBef>
                <a:spcAft>
                  <a:spcPct val="0"/>
                </a:spcAft>
                <a:defRPr sz="1400" spc="-10">
                  <a:gradFill>
                    <a:gsLst>
                      <a:gs pos="86726">
                        <a:srgbClr val="EFEFEF"/>
                      </a:gs>
                      <a:gs pos="36283">
                        <a:srgbClr val="EFEFEF"/>
                      </a:gs>
                    </a:gsLst>
                    <a:lin ang="5400000" scaled="0"/>
                  </a:gradFill>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96091" rtl="0" eaLnBrk="1" fontAlgn="base" latinLnBrk="0" hangingPunct="1">
                <a:lnSpc>
                  <a:spcPct val="90000"/>
                </a:lnSpc>
                <a:spcBef>
                  <a:spcPct val="0"/>
                </a:spcBef>
                <a:spcAft>
                  <a:spcPct val="0"/>
                </a:spcAft>
                <a:buClrTx/>
                <a:buSzTx/>
                <a:buFontTx/>
                <a:buNone/>
                <a:tabLst/>
                <a:defRPr/>
              </a:pPr>
              <a:r>
                <a:rPr kumimoji="0" lang="en-US" sz="1400" b="0" i="0" u="none" strike="noStrike" kern="0" cap="none" spc="-10" normalizeH="0" baseline="0" noProof="0" dirty="0">
                  <a:ln>
                    <a:noFill/>
                  </a:ln>
                  <a:gradFill>
                    <a:gsLst>
                      <a:gs pos="86726">
                        <a:srgbClr val="EFEFEF"/>
                      </a:gs>
                      <a:gs pos="36283">
                        <a:srgbClr val="EFEFEF"/>
                      </a:gs>
                    </a:gsLst>
                    <a:lin ang="5400000" scaled="0"/>
                  </a:gradFill>
                  <a:effectLst/>
                  <a:uLnTx/>
                  <a:uFillTx/>
                  <a:latin typeface="Segoe UI"/>
                  <a:ea typeface="+mn-ea"/>
                  <a:cs typeface="Segoe UI" panose="020B0502040204020203" pitchFamily="34" charset="0"/>
                </a:rPr>
                <a:t>Private Peering</a:t>
              </a:r>
            </a:p>
          </p:txBody>
        </p:sp>
      </p:grpSp>
    </p:spTree>
    <p:extLst>
      <p:ext uri="{BB962C8B-B14F-4D97-AF65-F5344CB8AC3E}">
        <p14:creationId xmlns:p14="http://schemas.microsoft.com/office/powerpoint/2010/main" val="930250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8"/>
                                        </p:tgtEl>
                                        <p:attrNameLst>
                                          <p:attrName>style.visibility</p:attrName>
                                        </p:attrNameLst>
                                      </p:cBhvr>
                                      <p:to>
                                        <p:strVal val="visible"/>
                                      </p:to>
                                    </p:set>
                                    <p:animEffect transition="in" filter="fade">
                                      <p:cBhvr>
                                        <p:cTn id="17"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3" name="Picture 42"/>
          <p:cNvPicPr/>
          <p:nvPr/>
        </p:nvPicPr>
        <p:blipFill>
          <a:blip r:embed="rId3"/>
          <a:stretch>
            <a:fillRect/>
          </a:stretch>
        </p:blipFill>
        <p:spPr>
          <a:xfrm>
            <a:off x="884237" y="2963862"/>
            <a:ext cx="6172200" cy="3276600"/>
          </a:xfrm>
          <a:prstGeom prst="rect">
            <a:avLst/>
          </a:prstGeom>
        </p:spPr>
      </p:pic>
      <p:pic>
        <p:nvPicPr>
          <p:cNvPr id="44" name="Picture 43"/>
          <p:cNvPicPr/>
          <p:nvPr/>
        </p:nvPicPr>
        <p:blipFill>
          <a:blip r:embed="rId4"/>
          <a:stretch>
            <a:fillRect/>
          </a:stretch>
        </p:blipFill>
        <p:spPr>
          <a:xfrm>
            <a:off x="884237" y="1144587"/>
            <a:ext cx="6172200" cy="1666875"/>
          </a:xfrm>
          <a:prstGeom prst="rect">
            <a:avLst/>
          </a:prstGeom>
        </p:spPr>
      </p:pic>
      <p:graphicFrame>
        <p:nvGraphicFramePr>
          <p:cNvPr id="41" name="Table 40"/>
          <p:cNvGraphicFramePr>
            <a:graphicFrameLocks noGrp="1"/>
          </p:cNvGraphicFramePr>
          <p:nvPr>
            <p:extLst/>
          </p:nvPr>
        </p:nvGraphicFramePr>
        <p:xfrm>
          <a:off x="8656637" y="733601"/>
          <a:ext cx="2895600" cy="2966720"/>
        </p:xfrm>
        <a:graphic>
          <a:graphicData uri="http://schemas.openxmlformats.org/drawingml/2006/table">
            <a:tbl>
              <a:tblPr firstRow="1" bandRow="1">
                <a:tableStyleId>{3B4B98B0-60AC-42C2-AFA5-B58CD77FA1E5}</a:tableStyleId>
              </a:tblPr>
              <a:tblGrid>
                <a:gridCol w="2895600">
                  <a:extLst>
                    <a:ext uri="{9D8B030D-6E8A-4147-A177-3AD203B41FA5}">
                      <a16:colId xmlns:a16="http://schemas.microsoft.com/office/drawing/2014/main" val="2010637580"/>
                    </a:ext>
                  </a:extLst>
                </a:gridCol>
              </a:tblGrid>
              <a:tr h="370840">
                <a:tc>
                  <a:txBody>
                    <a:bodyPr/>
                    <a:lstStyle/>
                    <a:p>
                      <a:r>
                        <a:rPr lang="en-US" dirty="0"/>
                        <a:t>Data Reduction</a:t>
                      </a:r>
                    </a:p>
                  </a:txBody>
                  <a:tcPr/>
                </a:tc>
                <a:extLst>
                  <a:ext uri="{0D108BD9-81ED-4DB2-BD59-A6C34878D82A}">
                    <a16:rowId xmlns:a16="http://schemas.microsoft.com/office/drawing/2014/main" val="1653159167"/>
                  </a:ext>
                </a:extLst>
              </a:tr>
              <a:tr h="370840">
                <a:tc>
                  <a:txBody>
                    <a:bodyPr/>
                    <a:lstStyle/>
                    <a:p>
                      <a:r>
                        <a:rPr lang="en-US" dirty="0"/>
                        <a:t>Average: 72.1%</a:t>
                      </a:r>
                    </a:p>
                  </a:txBody>
                  <a:tcPr/>
                </a:tc>
                <a:extLst>
                  <a:ext uri="{0D108BD9-81ED-4DB2-BD59-A6C34878D82A}">
                    <a16:rowId xmlns:a16="http://schemas.microsoft.com/office/drawing/2014/main" val="1303577682"/>
                  </a:ext>
                </a:extLst>
              </a:tr>
              <a:tr h="370840">
                <a:tc>
                  <a:txBody>
                    <a:bodyPr/>
                    <a:lstStyle/>
                    <a:p>
                      <a:r>
                        <a:rPr lang="en-US" dirty="0"/>
                        <a:t>Peak: 99.7%</a:t>
                      </a:r>
                    </a:p>
                  </a:txBody>
                  <a:tcPr/>
                </a:tc>
                <a:extLst>
                  <a:ext uri="{0D108BD9-81ED-4DB2-BD59-A6C34878D82A}">
                    <a16:rowId xmlns:a16="http://schemas.microsoft.com/office/drawing/2014/main" val="3642852613"/>
                  </a:ext>
                </a:extLst>
              </a:tr>
              <a:tr h="370840">
                <a:tc>
                  <a:txBody>
                    <a:bodyPr/>
                    <a:lstStyle/>
                    <a:p>
                      <a:r>
                        <a:rPr lang="en-US" dirty="0"/>
                        <a:t>3.6x capacity increase</a:t>
                      </a:r>
                    </a:p>
                  </a:txBody>
                  <a:tcPr/>
                </a:tc>
                <a:extLst>
                  <a:ext uri="{0D108BD9-81ED-4DB2-BD59-A6C34878D82A}">
                    <a16:rowId xmlns:a16="http://schemas.microsoft.com/office/drawing/2014/main" val="2736037067"/>
                  </a:ext>
                </a:extLst>
              </a:tr>
              <a:tr h="370840">
                <a:tc>
                  <a:txBody>
                    <a:bodyPr/>
                    <a:lstStyle/>
                    <a:p>
                      <a:pPr marL="0" algn="l" defTabSz="932742" rtl="0" eaLnBrk="1" latinLnBrk="0" hangingPunct="1"/>
                      <a:r>
                        <a:rPr lang="en-US" sz="1800" b="1" kern="1200" dirty="0">
                          <a:solidFill>
                            <a:schemeClr val="tx1"/>
                          </a:solidFill>
                          <a:latin typeface="+mn-lt"/>
                          <a:ea typeface="+mn-ea"/>
                          <a:cs typeface="+mn-cs"/>
                        </a:rPr>
                        <a:t>LAN Throughput</a:t>
                      </a:r>
                    </a:p>
                  </a:txBody>
                  <a:tcPr/>
                </a:tc>
                <a:extLst>
                  <a:ext uri="{0D108BD9-81ED-4DB2-BD59-A6C34878D82A}">
                    <a16:rowId xmlns:a16="http://schemas.microsoft.com/office/drawing/2014/main" val="4248324378"/>
                  </a:ext>
                </a:extLst>
              </a:tr>
              <a:tr h="370840">
                <a:tc>
                  <a:txBody>
                    <a:bodyPr/>
                    <a:lstStyle/>
                    <a:p>
                      <a:r>
                        <a:rPr lang="en-US" dirty="0"/>
                        <a:t>Total: 95.4 GB</a:t>
                      </a:r>
                    </a:p>
                  </a:txBody>
                  <a:tcPr/>
                </a:tc>
                <a:extLst>
                  <a:ext uri="{0D108BD9-81ED-4DB2-BD59-A6C34878D82A}">
                    <a16:rowId xmlns:a16="http://schemas.microsoft.com/office/drawing/2014/main" val="3312711362"/>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latin typeface="+mn-lt"/>
                          <a:ea typeface="+mn-ea"/>
                          <a:cs typeface="+mn-cs"/>
                        </a:rPr>
                        <a:t>WAN Throughput</a:t>
                      </a:r>
                    </a:p>
                  </a:txBody>
                  <a:tcPr/>
                </a:tc>
                <a:extLst>
                  <a:ext uri="{0D108BD9-81ED-4DB2-BD59-A6C34878D82A}">
                    <a16:rowId xmlns:a16="http://schemas.microsoft.com/office/drawing/2014/main" val="614421771"/>
                  </a:ext>
                </a:extLst>
              </a:tr>
              <a:tr h="370840">
                <a:tc>
                  <a:txBody>
                    <a:bodyPr/>
                    <a:lstStyle/>
                    <a:p>
                      <a:r>
                        <a:rPr lang="en-US" dirty="0"/>
                        <a:t>Total: 26.6 GB</a:t>
                      </a:r>
                    </a:p>
                  </a:txBody>
                  <a:tcPr/>
                </a:tc>
                <a:extLst>
                  <a:ext uri="{0D108BD9-81ED-4DB2-BD59-A6C34878D82A}">
                    <a16:rowId xmlns:a16="http://schemas.microsoft.com/office/drawing/2014/main" val="1982496715"/>
                  </a:ext>
                </a:extLst>
              </a:tr>
            </a:tbl>
          </a:graphicData>
        </a:graphic>
      </p:graphicFrame>
      <p:pic>
        <p:nvPicPr>
          <p:cNvPr id="46" name="Picture 45"/>
          <p:cNvPicPr/>
          <p:nvPr/>
        </p:nvPicPr>
        <p:blipFill>
          <a:blip r:embed="rId5"/>
          <a:stretch>
            <a:fillRect/>
          </a:stretch>
        </p:blipFill>
        <p:spPr>
          <a:xfrm>
            <a:off x="8662352" y="3878262"/>
            <a:ext cx="2889885" cy="2181225"/>
          </a:xfrm>
          <a:prstGeom prst="rect">
            <a:avLst/>
          </a:prstGeom>
        </p:spPr>
      </p:pic>
      <p:sp>
        <p:nvSpPr>
          <p:cNvPr id="47" name="Title 1"/>
          <p:cNvSpPr>
            <a:spLocks noGrp="1"/>
          </p:cNvSpPr>
          <p:nvPr>
            <p:ph type="title"/>
          </p:nvPr>
        </p:nvSpPr>
        <p:spPr/>
        <p:txBody>
          <a:bodyPr/>
          <a:lstStyle/>
          <a:p>
            <a:r>
              <a:rPr lang="en-US" dirty="0"/>
              <a:t>ASR with Riverbed</a:t>
            </a:r>
          </a:p>
        </p:txBody>
      </p:sp>
      <p:sp>
        <p:nvSpPr>
          <p:cNvPr id="45" name="Rectangle 44"/>
          <p:cNvSpPr/>
          <p:nvPr/>
        </p:nvSpPr>
        <p:spPr>
          <a:xfrm>
            <a:off x="884237" y="6238973"/>
            <a:ext cx="11125200" cy="307777"/>
          </a:xfrm>
          <a:prstGeom prst="rect">
            <a:avLst/>
          </a:prstGeom>
        </p:spPr>
        <p:txBody>
          <a:bodyPr wrap="square">
            <a:spAutoFit/>
          </a:bodyPr>
          <a:lstStyle/>
          <a:p>
            <a:r>
              <a:rPr lang="en-US" sz="1400" b="1" i="1" dirty="0"/>
              <a:t>Source: </a:t>
            </a:r>
            <a:r>
              <a:rPr lang="en-US" sz="1400" i="1" dirty="0"/>
              <a:t>Microsoft and Riverbed whitepaper: https://gallery.technet.microsoft.com/Optimizing-Azure-Recovery-8da50893</a:t>
            </a:r>
          </a:p>
        </p:txBody>
      </p:sp>
    </p:spTree>
    <p:extLst>
      <p:ext uri="{BB962C8B-B14F-4D97-AF65-F5344CB8AC3E}">
        <p14:creationId xmlns:p14="http://schemas.microsoft.com/office/powerpoint/2010/main" val="1708427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5" name="Picture 94">
            <a:extLst>
              <a:ext uri="{FF2B5EF4-FFF2-40B4-BE49-F238E27FC236}">
                <a16:creationId xmlns:a16="http://schemas.microsoft.com/office/drawing/2014/main" id="{03CAA376-E463-490C-9540-13119A55F2BB}"/>
              </a:ext>
            </a:extLst>
          </p:cNvPr>
          <p:cNvPicPr>
            <a:picLocks noChangeAspect="1"/>
          </p:cNvPicPr>
          <p:nvPr/>
        </p:nvPicPr>
        <p:blipFill>
          <a:blip r:embed="rId3"/>
          <a:stretch>
            <a:fillRect/>
          </a:stretch>
        </p:blipFill>
        <p:spPr>
          <a:xfrm>
            <a:off x="8041682" y="2004202"/>
            <a:ext cx="3848937" cy="2524051"/>
          </a:xfrm>
          <a:prstGeom prst="rect">
            <a:avLst/>
          </a:prstGeom>
        </p:spPr>
      </p:pic>
      <p:pic>
        <p:nvPicPr>
          <p:cNvPr id="96" name="Picture 98" descr="Cloud">
            <a:extLst>
              <a:ext uri="{FF2B5EF4-FFF2-40B4-BE49-F238E27FC236}">
                <a16:creationId xmlns:a16="http://schemas.microsoft.com/office/drawing/2014/main" id="{97290284-E5C4-4CB1-82A3-1C2A445C1B8B}"/>
              </a:ext>
            </a:extLst>
          </p:cNvPr>
          <p:cNvPicPr>
            <a:picLocks noChangeAspect="1" noChangeArrowheads="1"/>
          </p:cNvPicPr>
          <p:nvPr/>
        </p:nvPicPr>
        <p:blipFill>
          <a:blip r:embed="rId4" cstate="screen">
            <a:duotone>
              <a:srgbClr val="002050">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43031" y="2201862"/>
            <a:ext cx="4784411" cy="2097473"/>
          </a:xfrm>
          <a:prstGeom prst="rect">
            <a:avLst/>
          </a:prstGeom>
          <a:noFill/>
          <a:ln w="9525">
            <a:noFill/>
            <a:miter lim="800000"/>
            <a:headEnd/>
            <a:tailEnd/>
          </a:ln>
          <a:effectLst>
            <a:glow>
              <a:srgbClr val="D83B01">
                <a:alpha val="0"/>
              </a:srgbClr>
            </a:glow>
          </a:effectLst>
        </p:spPr>
      </p:pic>
      <p:grpSp>
        <p:nvGrpSpPr>
          <p:cNvPr id="97" name="Group 96">
            <a:extLst>
              <a:ext uri="{FF2B5EF4-FFF2-40B4-BE49-F238E27FC236}">
                <a16:creationId xmlns:a16="http://schemas.microsoft.com/office/drawing/2014/main" id="{C3A09DAA-E0C4-469F-87B2-3353AB92FD62}"/>
              </a:ext>
            </a:extLst>
          </p:cNvPr>
          <p:cNvGrpSpPr/>
          <p:nvPr/>
        </p:nvGrpSpPr>
        <p:grpSpPr>
          <a:xfrm>
            <a:off x="1265061" y="2219230"/>
            <a:ext cx="1542933" cy="1140124"/>
            <a:chOff x="1615161" y="2990536"/>
            <a:chExt cx="1095658" cy="699671"/>
          </a:xfrm>
        </p:grpSpPr>
        <p:pic>
          <p:nvPicPr>
            <p:cNvPr id="98" name="Picture 97">
              <a:extLst>
                <a:ext uri="{FF2B5EF4-FFF2-40B4-BE49-F238E27FC236}">
                  <a16:creationId xmlns:a16="http://schemas.microsoft.com/office/drawing/2014/main" id="{6708805A-3538-4DA2-A985-38E8C43B5B83}"/>
                </a:ext>
              </a:extLst>
            </p:cNvPr>
            <p:cNvPicPr>
              <a:picLocks noChangeAspect="1"/>
            </p:cNvPicPr>
            <p:nvPr/>
          </p:nvPicPr>
          <p:blipFill>
            <a:blip r:embed="rId5"/>
            <a:stretch>
              <a:fillRect/>
            </a:stretch>
          </p:blipFill>
          <p:spPr>
            <a:xfrm>
              <a:off x="1615161" y="2990536"/>
              <a:ext cx="535632" cy="167053"/>
            </a:xfrm>
            <a:prstGeom prst="rect">
              <a:avLst/>
            </a:prstGeom>
          </p:spPr>
        </p:pic>
        <p:pic>
          <p:nvPicPr>
            <p:cNvPr id="99" name="Picture 98">
              <a:extLst>
                <a:ext uri="{FF2B5EF4-FFF2-40B4-BE49-F238E27FC236}">
                  <a16:creationId xmlns:a16="http://schemas.microsoft.com/office/drawing/2014/main" id="{396A1102-5554-4F25-9D02-A8F15CE7476E}"/>
                </a:ext>
              </a:extLst>
            </p:cNvPr>
            <p:cNvPicPr>
              <a:picLocks noChangeAspect="1"/>
            </p:cNvPicPr>
            <p:nvPr/>
          </p:nvPicPr>
          <p:blipFill>
            <a:blip r:embed="rId5"/>
            <a:stretch>
              <a:fillRect/>
            </a:stretch>
          </p:blipFill>
          <p:spPr>
            <a:xfrm>
              <a:off x="1615161" y="3523154"/>
              <a:ext cx="535632" cy="167053"/>
            </a:xfrm>
            <a:prstGeom prst="rect">
              <a:avLst/>
            </a:prstGeom>
          </p:spPr>
        </p:pic>
        <p:pic>
          <p:nvPicPr>
            <p:cNvPr id="100" name="Picture 99">
              <a:extLst>
                <a:ext uri="{FF2B5EF4-FFF2-40B4-BE49-F238E27FC236}">
                  <a16:creationId xmlns:a16="http://schemas.microsoft.com/office/drawing/2014/main" id="{2E316F9F-266B-458E-8694-B6A2649C6CE2}"/>
                </a:ext>
              </a:extLst>
            </p:cNvPr>
            <p:cNvPicPr>
              <a:picLocks noChangeAspect="1"/>
            </p:cNvPicPr>
            <p:nvPr/>
          </p:nvPicPr>
          <p:blipFill>
            <a:blip r:embed="rId5"/>
            <a:stretch>
              <a:fillRect/>
            </a:stretch>
          </p:blipFill>
          <p:spPr>
            <a:xfrm>
              <a:off x="1615161" y="3346494"/>
              <a:ext cx="535632" cy="167053"/>
            </a:xfrm>
            <a:prstGeom prst="rect">
              <a:avLst/>
            </a:prstGeom>
          </p:spPr>
        </p:pic>
        <p:pic>
          <p:nvPicPr>
            <p:cNvPr id="101" name="Picture 100">
              <a:extLst>
                <a:ext uri="{FF2B5EF4-FFF2-40B4-BE49-F238E27FC236}">
                  <a16:creationId xmlns:a16="http://schemas.microsoft.com/office/drawing/2014/main" id="{2E3DD7A5-F594-4381-8F63-A5891B5CF4EF}"/>
                </a:ext>
              </a:extLst>
            </p:cNvPr>
            <p:cNvPicPr>
              <a:picLocks noChangeAspect="1"/>
            </p:cNvPicPr>
            <p:nvPr/>
          </p:nvPicPr>
          <p:blipFill>
            <a:blip r:embed="rId5"/>
            <a:stretch>
              <a:fillRect/>
            </a:stretch>
          </p:blipFill>
          <p:spPr>
            <a:xfrm>
              <a:off x="1615161" y="3169835"/>
              <a:ext cx="535632" cy="167053"/>
            </a:xfrm>
            <a:prstGeom prst="rect">
              <a:avLst/>
            </a:prstGeom>
          </p:spPr>
        </p:pic>
        <p:pic>
          <p:nvPicPr>
            <p:cNvPr id="102" name="Picture 101">
              <a:extLst>
                <a:ext uri="{FF2B5EF4-FFF2-40B4-BE49-F238E27FC236}">
                  <a16:creationId xmlns:a16="http://schemas.microsoft.com/office/drawing/2014/main" id="{D9168D2D-DDE5-4AD5-A02E-158575E4C1DE}"/>
                </a:ext>
              </a:extLst>
            </p:cNvPr>
            <p:cNvPicPr>
              <a:picLocks noChangeAspect="1"/>
            </p:cNvPicPr>
            <p:nvPr/>
          </p:nvPicPr>
          <p:blipFill>
            <a:blip r:embed="rId5"/>
            <a:stretch>
              <a:fillRect/>
            </a:stretch>
          </p:blipFill>
          <p:spPr>
            <a:xfrm>
              <a:off x="2175187" y="3523154"/>
              <a:ext cx="535632" cy="167053"/>
            </a:xfrm>
            <a:prstGeom prst="rect">
              <a:avLst/>
            </a:prstGeom>
          </p:spPr>
        </p:pic>
        <p:pic>
          <p:nvPicPr>
            <p:cNvPr id="103" name="Picture 102">
              <a:extLst>
                <a:ext uri="{FF2B5EF4-FFF2-40B4-BE49-F238E27FC236}">
                  <a16:creationId xmlns:a16="http://schemas.microsoft.com/office/drawing/2014/main" id="{E3A346BF-849B-46AB-94EC-02ED7B47A07B}"/>
                </a:ext>
              </a:extLst>
            </p:cNvPr>
            <p:cNvPicPr>
              <a:picLocks noChangeAspect="1"/>
            </p:cNvPicPr>
            <p:nvPr/>
          </p:nvPicPr>
          <p:blipFill>
            <a:blip r:embed="rId5"/>
            <a:stretch>
              <a:fillRect/>
            </a:stretch>
          </p:blipFill>
          <p:spPr>
            <a:xfrm>
              <a:off x="2175187" y="3346494"/>
              <a:ext cx="535632" cy="167053"/>
            </a:xfrm>
            <a:prstGeom prst="rect">
              <a:avLst/>
            </a:prstGeom>
          </p:spPr>
        </p:pic>
        <p:pic>
          <p:nvPicPr>
            <p:cNvPr id="104" name="Picture 103">
              <a:extLst>
                <a:ext uri="{FF2B5EF4-FFF2-40B4-BE49-F238E27FC236}">
                  <a16:creationId xmlns:a16="http://schemas.microsoft.com/office/drawing/2014/main" id="{95ADAB00-28B6-4895-BEEB-ECEB18469720}"/>
                </a:ext>
              </a:extLst>
            </p:cNvPr>
            <p:cNvPicPr>
              <a:picLocks noChangeAspect="1"/>
            </p:cNvPicPr>
            <p:nvPr/>
          </p:nvPicPr>
          <p:blipFill>
            <a:blip r:embed="rId5"/>
            <a:stretch>
              <a:fillRect/>
            </a:stretch>
          </p:blipFill>
          <p:spPr>
            <a:xfrm>
              <a:off x="2175187" y="3169835"/>
              <a:ext cx="535632" cy="167053"/>
            </a:xfrm>
            <a:prstGeom prst="rect">
              <a:avLst/>
            </a:prstGeom>
          </p:spPr>
        </p:pic>
      </p:grpSp>
      <p:grpSp>
        <p:nvGrpSpPr>
          <p:cNvPr id="105" name="Group 104">
            <a:extLst>
              <a:ext uri="{FF2B5EF4-FFF2-40B4-BE49-F238E27FC236}">
                <a16:creationId xmlns:a16="http://schemas.microsoft.com/office/drawing/2014/main" id="{134323EA-3C45-43A8-B072-707ED03246B9}"/>
              </a:ext>
            </a:extLst>
          </p:cNvPr>
          <p:cNvGrpSpPr/>
          <p:nvPr/>
        </p:nvGrpSpPr>
        <p:grpSpPr>
          <a:xfrm>
            <a:off x="1265237" y="2201862"/>
            <a:ext cx="1511476" cy="1175835"/>
            <a:chOff x="9354961" y="2521836"/>
            <a:chExt cx="1099486" cy="703461"/>
          </a:xfrm>
        </p:grpSpPr>
        <p:pic>
          <p:nvPicPr>
            <p:cNvPr id="106" name="Picture 105">
              <a:extLst>
                <a:ext uri="{FF2B5EF4-FFF2-40B4-BE49-F238E27FC236}">
                  <a16:creationId xmlns:a16="http://schemas.microsoft.com/office/drawing/2014/main" id="{B899D720-694D-498F-B99B-81546FF2D62E}"/>
                </a:ext>
              </a:extLst>
            </p:cNvPr>
            <p:cNvPicPr>
              <a:picLocks noChangeAspect="1"/>
            </p:cNvPicPr>
            <p:nvPr/>
          </p:nvPicPr>
          <p:blipFill>
            <a:blip r:embed="rId6"/>
            <a:stretch>
              <a:fillRect/>
            </a:stretch>
          </p:blipFill>
          <p:spPr>
            <a:xfrm>
              <a:off x="9354961" y="2521836"/>
              <a:ext cx="530221" cy="703461"/>
            </a:xfrm>
            <a:prstGeom prst="rect">
              <a:avLst/>
            </a:prstGeom>
          </p:spPr>
        </p:pic>
        <p:pic>
          <p:nvPicPr>
            <p:cNvPr id="107" name="Picture 106">
              <a:extLst>
                <a:ext uri="{FF2B5EF4-FFF2-40B4-BE49-F238E27FC236}">
                  <a16:creationId xmlns:a16="http://schemas.microsoft.com/office/drawing/2014/main" id="{4E982F7D-EAA4-4F59-A56A-1905B5DCBF91}"/>
                </a:ext>
              </a:extLst>
            </p:cNvPr>
            <p:cNvPicPr>
              <a:picLocks noChangeAspect="1"/>
            </p:cNvPicPr>
            <p:nvPr/>
          </p:nvPicPr>
          <p:blipFill>
            <a:blip r:embed="rId7"/>
            <a:stretch>
              <a:fillRect/>
            </a:stretch>
          </p:blipFill>
          <p:spPr>
            <a:xfrm>
              <a:off x="9924226" y="2702950"/>
              <a:ext cx="530221" cy="522347"/>
            </a:xfrm>
            <a:prstGeom prst="rect">
              <a:avLst/>
            </a:prstGeom>
          </p:spPr>
        </p:pic>
      </p:grpSp>
      <p:sp>
        <p:nvSpPr>
          <p:cNvPr id="108" name="TextBox 107">
            <a:extLst>
              <a:ext uri="{FF2B5EF4-FFF2-40B4-BE49-F238E27FC236}">
                <a16:creationId xmlns:a16="http://schemas.microsoft.com/office/drawing/2014/main" id="{1313BE4A-B3B9-4EF9-8E27-7C30CBB16F01}"/>
              </a:ext>
            </a:extLst>
          </p:cNvPr>
          <p:cNvSpPr txBox="1"/>
          <p:nvPr/>
        </p:nvSpPr>
        <p:spPr>
          <a:xfrm>
            <a:off x="451896" y="4411662"/>
            <a:ext cx="3724844" cy="553998"/>
          </a:xfrm>
          <a:prstGeom prst="rect">
            <a:avLst/>
          </a:prstGeom>
          <a:noFill/>
        </p:spPr>
        <p:txBody>
          <a:bodyPr wrap="square" lIns="0" tIns="0" rIns="0" bIns="0" rtlCol="0">
            <a:spAutoFit/>
          </a:bodyPr>
          <a:lstStyle/>
          <a:p>
            <a:pPr algn="ctr" defTabSz="932402">
              <a:lnSpc>
                <a:spcPct val="90000"/>
              </a:lnSpc>
            </a:pPr>
            <a:r>
              <a:rPr lang="en-US" sz="2000" b="1" spc="-52" dirty="0"/>
              <a:t>Source: VMware, AWS</a:t>
            </a:r>
            <a:br>
              <a:rPr lang="en-US" sz="2000" b="1" spc="-52" dirty="0"/>
            </a:br>
            <a:r>
              <a:rPr lang="en-US" sz="2000" b="1" spc="-52" dirty="0"/>
              <a:t>&amp; Physical Servers</a:t>
            </a:r>
          </a:p>
        </p:txBody>
      </p:sp>
      <p:sp>
        <p:nvSpPr>
          <p:cNvPr id="109" name="TextBox 108">
            <a:extLst>
              <a:ext uri="{FF2B5EF4-FFF2-40B4-BE49-F238E27FC236}">
                <a16:creationId xmlns:a16="http://schemas.microsoft.com/office/drawing/2014/main" id="{C89D6291-28CA-4E4C-87C6-527D9AFAA6E5}"/>
              </a:ext>
            </a:extLst>
          </p:cNvPr>
          <p:cNvSpPr txBox="1"/>
          <p:nvPr/>
        </p:nvSpPr>
        <p:spPr>
          <a:xfrm>
            <a:off x="9665127" y="2229348"/>
            <a:ext cx="980446" cy="138179"/>
          </a:xfrm>
          <a:prstGeom prst="rect">
            <a:avLst/>
          </a:prstGeom>
          <a:noFill/>
        </p:spPr>
        <p:txBody>
          <a:bodyPr wrap="square" lIns="0" tIns="0" rIns="0" bIns="0" rtlCol="0">
            <a:spAutoFit/>
          </a:bodyPr>
          <a:lstStyle/>
          <a:p>
            <a:pPr algn="ctr" defTabSz="932402">
              <a:lnSpc>
                <a:spcPct val="90000"/>
              </a:lnSpc>
            </a:pPr>
            <a:endParaRPr lang="en-US" sz="1496" b="1" spc="-52" baseline="-25000" dirty="0">
              <a:solidFill>
                <a:srgbClr val="505050"/>
              </a:solidFill>
              <a:latin typeface="Segoe UI"/>
            </a:endParaRPr>
          </a:p>
        </p:txBody>
      </p:sp>
      <p:sp>
        <p:nvSpPr>
          <p:cNvPr id="114" name="TextBox 179">
            <a:extLst>
              <a:ext uri="{FF2B5EF4-FFF2-40B4-BE49-F238E27FC236}">
                <a16:creationId xmlns:a16="http://schemas.microsoft.com/office/drawing/2014/main" id="{7CC3275E-0DB8-4C28-AFBD-56E2E077F50D}"/>
              </a:ext>
            </a:extLst>
          </p:cNvPr>
          <p:cNvSpPr txBox="1"/>
          <p:nvPr/>
        </p:nvSpPr>
        <p:spPr>
          <a:xfrm>
            <a:off x="8343695" y="3535611"/>
            <a:ext cx="3244910" cy="738496"/>
          </a:xfrm>
          <a:prstGeom prst="rect">
            <a:avLst/>
          </a:prstGeom>
          <a:noFill/>
          <a:ln>
            <a:noFill/>
          </a:ln>
        </p:spPr>
        <p:txBody>
          <a:bodyPr wrap="none" lIns="182776" tIns="146221" rIns="182776" bIns="146221" rtlCol="0">
            <a:spAutoFit/>
          </a:bodyPr>
          <a:lstStyle/>
          <a:p>
            <a:pPr algn="ctr" defTabSz="931477">
              <a:lnSpc>
                <a:spcPct val="90000"/>
              </a:lnSpc>
              <a:spcAft>
                <a:spcPts val="600"/>
              </a:spcAft>
            </a:pPr>
            <a:r>
              <a:rPr lang="en-US" sz="3200" kern="0" dirty="0">
                <a:solidFill>
                  <a:srgbClr val="FFFFFF"/>
                </a:solidFill>
                <a:latin typeface="Segoe UI"/>
              </a:rPr>
              <a:t>Microsoft Azure</a:t>
            </a:r>
          </a:p>
        </p:txBody>
      </p:sp>
      <p:grpSp>
        <p:nvGrpSpPr>
          <p:cNvPr id="115" name="Group 114">
            <a:extLst>
              <a:ext uri="{FF2B5EF4-FFF2-40B4-BE49-F238E27FC236}">
                <a16:creationId xmlns:a16="http://schemas.microsoft.com/office/drawing/2014/main" id="{9A9543B5-9362-4DC8-A61B-E63DECF1A3CA}"/>
              </a:ext>
            </a:extLst>
          </p:cNvPr>
          <p:cNvGrpSpPr/>
          <p:nvPr/>
        </p:nvGrpSpPr>
        <p:grpSpPr>
          <a:xfrm>
            <a:off x="513249" y="1967432"/>
            <a:ext cx="6188004" cy="4484866"/>
            <a:chOff x="513249" y="1967432"/>
            <a:chExt cx="6188004" cy="4484866"/>
          </a:xfrm>
        </p:grpSpPr>
        <p:sp>
          <p:nvSpPr>
            <p:cNvPr id="116" name="TextBox 115">
              <a:extLst>
                <a:ext uri="{FF2B5EF4-FFF2-40B4-BE49-F238E27FC236}">
                  <a16:creationId xmlns:a16="http://schemas.microsoft.com/office/drawing/2014/main" id="{71C948C9-6298-4BF3-B465-73CB71BE75A8}"/>
                </a:ext>
              </a:extLst>
            </p:cNvPr>
            <p:cNvSpPr txBox="1"/>
            <p:nvPr/>
          </p:nvSpPr>
          <p:spPr>
            <a:xfrm>
              <a:off x="3327575" y="2506662"/>
              <a:ext cx="813975" cy="387798"/>
            </a:xfrm>
            <a:prstGeom prst="rect">
              <a:avLst/>
            </a:prstGeom>
            <a:noFill/>
          </p:spPr>
          <p:txBody>
            <a:bodyPr wrap="square" lIns="0" tIns="0" rIns="0" bIns="0" rtlCol="0">
              <a:spAutoFit/>
            </a:bodyPr>
            <a:lstStyle/>
            <a:p>
              <a:pPr defTabSz="932402">
                <a:lnSpc>
                  <a:spcPct val="90000"/>
                </a:lnSpc>
              </a:pPr>
              <a:r>
                <a:rPr lang="en-US" sz="1400" i="1" dirty="0">
                  <a:solidFill>
                    <a:srgbClr val="0072C6"/>
                  </a:solidFill>
                  <a:latin typeface="Segoe UI"/>
                </a:rPr>
                <a:t>Process</a:t>
              </a:r>
              <a:br>
                <a:rPr lang="en-US" sz="1400" i="1" dirty="0">
                  <a:solidFill>
                    <a:srgbClr val="0072C6"/>
                  </a:solidFill>
                  <a:latin typeface="Segoe UI"/>
                </a:rPr>
              </a:br>
              <a:r>
                <a:rPr lang="en-US" sz="1400" i="1" dirty="0">
                  <a:solidFill>
                    <a:srgbClr val="0072C6"/>
                  </a:solidFill>
                  <a:latin typeface="Segoe UI"/>
                </a:rPr>
                <a:t>Server</a:t>
              </a:r>
            </a:p>
          </p:txBody>
        </p:sp>
        <p:sp>
          <p:nvSpPr>
            <p:cNvPr id="117" name="TextBox 116">
              <a:extLst>
                <a:ext uri="{FF2B5EF4-FFF2-40B4-BE49-F238E27FC236}">
                  <a16:creationId xmlns:a16="http://schemas.microsoft.com/office/drawing/2014/main" id="{78A38C27-24D3-4D43-876A-2C018A988E8D}"/>
                </a:ext>
              </a:extLst>
            </p:cNvPr>
            <p:cNvSpPr txBox="1"/>
            <p:nvPr/>
          </p:nvSpPr>
          <p:spPr>
            <a:xfrm>
              <a:off x="3325424" y="2059685"/>
              <a:ext cx="813975" cy="387798"/>
            </a:xfrm>
            <a:prstGeom prst="rect">
              <a:avLst/>
            </a:prstGeom>
            <a:noFill/>
          </p:spPr>
          <p:txBody>
            <a:bodyPr wrap="square" lIns="0" tIns="0" rIns="0" bIns="0" rtlCol="0">
              <a:spAutoFit/>
            </a:bodyPr>
            <a:lstStyle/>
            <a:p>
              <a:pPr defTabSz="932402">
                <a:lnSpc>
                  <a:spcPct val="90000"/>
                </a:lnSpc>
              </a:pPr>
              <a:r>
                <a:rPr lang="en-US" sz="1400" i="1" dirty="0">
                  <a:solidFill>
                    <a:srgbClr val="0072C6"/>
                  </a:solidFill>
                  <a:latin typeface="Segoe UI"/>
                </a:rPr>
                <a:t>Config</a:t>
              </a:r>
              <a:br>
                <a:rPr lang="en-US" sz="1400" i="1" dirty="0">
                  <a:solidFill>
                    <a:srgbClr val="0072C6"/>
                  </a:solidFill>
                  <a:latin typeface="Segoe UI"/>
                </a:rPr>
              </a:br>
              <a:r>
                <a:rPr lang="en-US" sz="1400" i="1" dirty="0">
                  <a:solidFill>
                    <a:srgbClr val="0072C6"/>
                  </a:solidFill>
                  <a:latin typeface="Segoe UI"/>
                </a:rPr>
                <a:t>Server</a:t>
              </a:r>
            </a:p>
          </p:txBody>
        </p:sp>
        <p:pic>
          <p:nvPicPr>
            <p:cNvPr id="118" name="Picture 117">
              <a:extLst>
                <a:ext uri="{FF2B5EF4-FFF2-40B4-BE49-F238E27FC236}">
                  <a16:creationId xmlns:a16="http://schemas.microsoft.com/office/drawing/2014/main" id="{B453F8AA-680B-441C-9EC3-F894065DB08E}"/>
                </a:ext>
              </a:extLst>
            </p:cNvPr>
            <p:cNvPicPr>
              <a:picLocks noChangeAspect="1"/>
            </p:cNvPicPr>
            <p:nvPr/>
          </p:nvPicPr>
          <p:blipFill>
            <a:blip r:embed="rId8"/>
            <a:stretch>
              <a:fillRect/>
            </a:stretch>
          </p:blipFill>
          <p:spPr>
            <a:xfrm>
              <a:off x="4043165" y="1967432"/>
              <a:ext cx="853349" cy="1261943"/>
            </a:xfrm>
            <a:prstGeom prst="rect">
              <a:avLst/>
            </a:prstGeom>
          </p:spPr>
        </p:pic>
        <p:grpSp>
          <p:nvGrpSpPr>
            <p:cNvPr id="119" name="Group 118">
              <a:extLst>
                <a:ext uri="{FF2B5EF4-FFF2-40B4-BE49-F238E27FC236}">
                  <a16:creationId xmlns:a16="http://schemas.microsoft.com/office/drawing/2014/main" id="{DE37876C-069E-4469-A159-C1C4B23C6F45}"/>
                </a:ext>
              </a:extLst>
            </p:cNvPr>
            <p:cNvGrpSpPr/>
            <p:nvPr/>
          </p:nvGrpSpPr>
          <p:grpSpPr>
            <a:xfrm>
              <a:off x="513249" y="5554662"/>
              <a:ext cx="6188004" cy="897636"/>
              <a:chOff x="1531056" y="5451739"/>
              <a:chExt cx="6188004" cy="897636"/>
            </a:xfrm>
          </p:grpSpPr>
          <p:sp>
            <p:nvSpPr>
              <p:cNvPr id="120" name="TextBox 119">
                <a:extLst>
                  <a:ext uri="{FF2B5EF4-FFF2-40B4-BE49-F238E27FC236}">
                    <a16:creationId xmlns:a16="http://schemas.microsoft.com/office/drawing/2014/main" id="{A078FB5F-EAEF-496C-82B9-DB9E54A90093}"/>
                  </a:ext>
                </a:extLst>
              </p:cNvPr>
              <p:cNvSpPr txBox="1"/>
              <p:nvPr/>
            </p:nvSpPr>
            <p:spPr>
              <a:xfrm>
                <a:off x="1897490" y="5451739"/>
                <a:ext cx="2412195" cy="897636"/>
              </a:xfrm>
              <a:prstGeom prst="rect">
                <a:avLst/>
              </a:prstGeom>
              <a:noFill/>
            </p:spPr>
            <p:txBody>
              <a:bodyPr wrap="square" lIns="179285" tIns="143428" rIns="179285" bIns="143428" rtlCol="0">
                <a:spAutoFit/>
              </a:bodyPr>
              <a:lstStyle/>
              <a:p>
                <a:pPr defTabSz="914367">
                  <a:lnSpc>
                    <a:spcPct val="90000"/>
                  </a:lnSpc>
                  <a:spcBef>
                    <a:spcPts val="294"/>
                  </a:spcBef>
                </a:pPr>
                <a:r>
                  <a:rPr lang="en-US" sz="1765" b="1" dirty="0">
                    <a:solidFill>
                      <a:srgbClr val="0072C6"/>
                    </a:solidFill>
                    <a:latin typeface="Segoe UI Light"/>
                  </a:rPr>
                  <a:t>Process Server</a:t>
                </a:r>
              </a:p>
              <a:p>
                <a:pPr defTabSz="914367">
                  <a:lnSpc>
                    <a:spcPct val="90000"/>
                  </a:lnSpc>
                  <a:spcBef>
                    <a:spcPts val="294"/>
                  </a:spcBef>
                </a:pPr>
                <a:r>
                  <a:rPr lang="en-US" sz="1176" dirty="0">
                    <a:gradFill>
                      <a:gsLst>
                        <a:gs pos="2917">
                          <a:srgbClr val="505050"/>
                        </a:gs>
                        <a:gs pos="30000">
                          <a:srgbClr val="505050"/>
                        </a:gs>
                      </a:gsLst>
                      <a:lin ang="5400000" scaled="0"/>
                    </a:gradFill>
                    <a:latin typeface="Segoe UI"/>
                  </a:rPr>
                  <a:t>Used for caching, compression, and encryption</a:t>
                </a:r>
              </a:p>
            </p:txBody>
          </p:sp>
          <p:sp>
            <p:nvSpPr>
              <p:cNvPr id="121" name="TextBox 120">
                <a:extLst>
                  <a:ext uri="{FF2B5EF4-FFF2-40B4-BE49-F238E27FC236}">
                    <a16:creationId xmlns:a16="http://schemas.microsoft.com/office/drawing/2014/main" id="{E7BBBBC8-08B2-4BC4-A1D8-CC625D78FBEF}"/>
                  </a:ext>
                </a:extLst>
              </p:cNvPr>
              <p:cNvSpPr txBox="1"/>
              <p:nvPr/>
            </p:nvSpPr>
            <p:spPr>
              <a:xfrm>
                <a:off x="5306865" y="5451739"/>
                <a:ext cx="2412195" cy="897636"/>
              </a:xfrm>
              <a:prstGeom prst="rect">
                <a:avLst/>
              </a:prstGeom>
              <a:noFill/>
            </p:spPr>
            <p:txBody>
              <a:bodyPr wrap="square" lIns="179285" tIns="143428" rIns="179285" bIns="143428" rtlCol="0">
                <a:spAutoFit/>
              </a:bodyPr>
              <a:lstStyle/>
              <a:p>
                <a:pPr defTabSz="914367">
                  <a:lnSpc>
                    <a:spcPct val="90000"/>
                  </a:lnSpc>
                  <a:spcBef>
                    <a:spcPts val="294"/>
                  </a:spcBef>
                </a:pPr>
                <a:r>
                  <a:rPr lang="en-US" sz="1765" b="1" dirty="0">
                    <a:solidFill>
                      <a:srgbClr val="0072C6"/>
                    </a:solidFill>
                    <a:latin typeface="Segoe UI Light"/>
                  </a:rPr>
                  <a:t>Configuration Server</a:t>
                </a:r>
              </a:p>
              <a:p>
                <a:pPr defTabSz="914367">
                  <a:lnSpc>
                    <a:spcPct val="90000"/>
                  </a:lnSpc>
                  <a:spcBef>
                    <a:spcPts val="294"/>
                  </a:spcBef>
                </a:pPr>
                <a:r>
                  <a:rPr lang="en-US" sz="1176" dirty="0">
                    <a:gradFill>
                      <a:gsLst>
                        <a:gs pos="2917">
                          <a:srgbClr val="505050"/>
                        </a:gs>
                        <a:gs pos="30000">
                          <a:srgbClr val="505050"/>
                        </a:gs>
                      </a:gsLst>
                      <a:lin ang="5400000" scaled="0"/>
                    </a:gradFill>
                    <a:latin typeface="Segoe UI"/>
                  </a:rPr>
                  <a:t>Used for centralized management</a:t>
                </a:r>
              </a:p>
            </p:txBody>
          </p:sp>
          <p:pic>
            <p:nvPicPr>
              <p:cNvPr id="122" name="Picture 121">
                <a:extLst>
                  <a:ext uri="{FF2B5EF4-FFF2-40B4-BE49-F238E27FC236}">
                    <a16:creationId xmlns:a16="http://schemas.microsoft.com/office/drawing/2014/main" id="{F2FCCA39-3754-4D00-B0B2-7656695A6453}"/>
                  </a:ext>
                </a:extLst>
              </p:cNvPr>
              <p:cNvPicPr>
                <a:picLocks noChangeAspect="1"/>
              </p:cNvPicPr>
              <p:nvPr/>
            </p:nvPicPr>
            <p:blipFill>
              <a:blip r:embed="rId9"/>
              <a:stretch>
                <a:fillRect/>
              </a:stretch>
            </p:blipFill>
            <p:spPr>
              <a:xfrm>
                <a:off x="1531056" y="5576911"/>
                <a:ext cx="435738" cy="643065"/>
              </a:xfrm>
              <a:prstGeom prst="rect">
                <a:avLst/>
              </a:prstGeom>
            </p:spPr>
          </p:pic>
          <p:pic>
            <p:nvPicPr>
              <p:cNvPr id="123" name="Picture 122">
                <a:extLst>
                  <a:ext uri="{FF2B5EF4-FFF2-40B4-BE49-F238E27FC236}">
                    <a16:creationId xmlns:a16="http://schemas.microsoft.com/office/drawing/2014/main" id="{20535ED1-3A76-4A62-B266-B0F32E2B1B57}"/>
                  </a:ext>
                </a:extLst>
              </p:cNvPr>
              <p:cNvPicPr>
                <a:picLocks noChangeAspect="1"/>
              </p:cNvPicPr>
              <p:nvPr/>
            </p:nvPicPr>
            <p:blipFill>
              <a:blip r:embed="rId10"/>
              <a:stretch>
                <a:fillRect/>
              </a:stretch>
            </p:blipFill>
            <p:spPr>
              <a:xfrm>
                <a:off x="4919512" y="5613917"/>
                <a:ext cx="435738" cy="643065"/>
              </a:xfrm>
              <a:prstGeom prst="rect">
                <a:avLst/>
              </a:prstGeom>
            </p:spPr>
          </p:pic>
        </p:grpSp>
      </p:grpSp>
      <p:grpSp>
        <p:nvGrpSpPr>
          <p:cNvPr id="124" name="Group 123">
            <a:extLst>
              <a:ext uri="{FF2B5EF4-FFF2-40B4-BE49-F238E27FC236}">
                <a16:creationId xmlns:a16="http://schemas.microsoft.com/office/drawing/2014/main" id="{FE5B1258-6190-44C6-B283-6077F77E194C}"/>
              </a:ext>
            </a:extLst>
          </p:cNvPr>
          <p:cNvGrpSpPr/>
          <p:nvPr/>
        </p:nvGrpSpPr>
        <p:grpSpPr>
          <a:xfrm>
            <a:off x="7395438" y="5716840"/>
            <a:ext cx="2269689" cy="570156"/>
            <a:chOff x="9499030" y="5941207"/>
            <a:chExt cx="2269689" cy="570156"/>
          </a:xfrm>
        </p:grpSpPr>
        <p:sp>
          <p:nvSpPr>
            <p:cNvPr id="125" name="TextBox 124">
              <a:extLst>
                <a:ext uri="{FF2B5EF4-FFF2-40B4-BE49-F238E27FC236}">
                  <a16:creationId xmlns:a16="http://schemas.microsoft.com/office/drawing/2014/main" id="{FD85EC81-222E-4C15-98E4-F97FF2660560}"/>
                </a:ext>
              </a:extLst>
            </p:cNvPr>
            <p:cNvSpPr txBox="1"/>
            <p:nvPr/>
          </p:nvSpPr>
          <p:spPr>
            <a:xfrm>
              <a:off x="9979195" y="5941207"/>
              <a:ext cx="1789524" cy="570156"/>
            </a:xfrm>
            <a:prstGeom prst="rect">
              <a:avLst/>
            </a:prstGeom>
            <a:noFill/>
          </p:spPr>
          <p:txBody>
            <a:bodyPr wrap="square" lIns="0" tIns="0" rIns="0" bIns="0" rtlCol="0">
              <a:spAutoFit/>
            </a:bodyPr>
            <a:lstStyle/>
            <a:p>
              <a:pPr defTabSz="932402">
                <a:lnSpc>
                  <a:spcPct val="90000"/>
                </a:lnSpc>
              </a:pPr>
              <a:r>
                <a:rPr lang="en-US" sz="1765" b="1" dirty="0">
                  <a:solidFill>
                    <a:srgbClr val="0072C6"/>
                  </a:solidFill>
                  <a:latin typeface="Segoe UI Light"/>
                </a:rPr>
                <a:t>Mobility Service </a:t>
              </a:r>
              <a:r>
                <a:rPr lang="en-US" sz="1360" b="1" spc="-52" dirty="0">
                  <a:solidFill>
                    <a:srgbClr val="505050"/>
                  </a:solidFill>
                  <a:latin typeface="Segoe UI"/>
                </a:rPr>
                <a:t> </a:t>
              </a:r>
              <a:r>
                <a:rPr lang="en-US" sz="1176" dirty="0">
                  <a:gradFill>
                    <a:gsLst>
                      <a:gs pos="2917">
                        <a:srgbClr val="505050"/>
                      </a:gs>
                      <a:gs pos="30000">
                        <a:srgbClr val="505050"/>
                      </a:gs>
                    </a:gsLst>
                    <a:lin ang="5400000" scaled="0"/>
                  </a:gradFill>
                  <a:latin typeface="Segoe UI"/>
                </a:rPr>
                <a:t>Captures all data writes from memory</a:t>
              </a:r>
            </a:p>
          </p:txBody>
        </p:sp>
        <p:pic>
          <p:nvPicPr>
            <p:cNvPr id="126" name="Picture 125">
              <a:extLst>
                <a:ext uri="{FF2B5EF4-FFF2-40B4-BE49-F238E27FC236}">
                  <a16:creationId xmlns:a16="http://schemas.microsoft.com/office/drawing/2014/main" id="{DB9CAFD4-C1CB-44AE-8D9C-6F6A423460DA}"/>
                </a:ext>
              </a:extLst>
            </p:cNvPr>
            <p:cNvPicPr>
              <a:picLocks noChangeAspect="1"/>
            </p:cNvPicPr>
            <p:nvPr/>
          </p:nvPicPr>
          <p:blipFill>
            <a:blip r:embed="rId11"/>
            <a:stretch>
              <a:fillRect/>
            </a:stretch>
          </p:blipFill>
          <p:spPr>
            <a:xfrm>
              <a:off x="9499030" y="5986485"/>
              <a:ext cx="425196" cy="421683"/>
            </a:xfrm>
            <a:prstGeom prst="rect">
              <a:avLst/>
            </a:prstGeom>
          </p:spPr>
        </p:pic>
      </p:grpSp>
      <p:grpSp>
        <p:nvGrpSpPr>
          <p:cNvPr id="127" name="Group 126">
            <a:extLst>
              <a:ext uri="{FF2B5EF4-FFF2-40B4-BE49-F238E27FC236}">
                <a16:creationId xmlns:a16="http://schemas.microsoft.com/office/drawing/2014/main" id="{7162A5BF-CE29-48FF-B3C3-66135364DA08}"/>
              </a:ext>
            </a:extLst>
          </p:cNvPr>
          <p:cNvGrpSpPr/>
          <p:nvPr/>
        </p:nvGrpSpPr>
        <p:grpSpPr>
          <a:xfrm>
            <a:off x="731837" y="2201862"/>
            <a:ext cx="416537" cy="840346"/>
            <a:chOff x="731837" y="2481571"/>
            <a:chExt cx="416537" cy="840346"/>
          </a:xfrm>
        </p:grpSpPr>
        <p:pic>
          <p:nvPicPr>
            <p:cNvPr id="128" name="Picture 127">
              <a:extLst>
                <a:ext uri="{FF2B5EF4-FFF2-40B4-BE49-F238E27FC236}">
                  <a16:creationId xmlns:a16="http://schemas.microsoft.com/office/drawing/2014/main" id="{B7949612-4A76-4838-9144-10070D9DCAB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5551" y="2910378"/>
              <a:ext cx="412823" cy="411539"/>
            </a:xfrm>
            <a:prstGeom prst="rect">
              <a:avLst/>
            </a:prstGeom>
          </p:spPr>
        </p:pic>
        <p:pic>
          <p:nvPicPr>
            <p:cNvPr id="129" name="Picture 128">
              <a:extLst>
                <a:ext uri="{FF2B5EF4-FFF2-40B4-BE49-F238E27FC236}">
                  <a16:creationId xmlns:a16="http://schemas.microsoft.com/office/drawing/2014/main" id="{73172CA5-B1BB-43E9-84F1-CE0A10B93C0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31837" y="2481571"/>
              <a:ext cx="398674" cy="414346"/>
            </a:xfrm>
            <a:prstGeom prst="rect">
              <a:avLst/>
            </a:prstGeom>
          </p:spPr>
        </p:pic>
      </p:grpSp>
      <p:grpSp>
        <p:nvGrpSpPr>
          <p:cNvPr id="143" name="Group 142">
            <a:extLst>
              <a:ext uri="{FF2B5EF4-FFF2-40B4-BE49-F238E27FC236}">
                <a16:creationId xmlns:a16="http://schemas.microsoft.com/office/drawing/2014/main" id="{B97DF52D-5A89-42F4-8E9B-8FDD3214B367}"/>
              </a:ext>
            </a:extLst>
          </p:cNvPr>
          <p:cNvGrpSpPr/>
          <p:nvPr/>
        </p:nvGrpSpPr>
        <p:grpSpPr>
          <a:xfrm>
            <a:off x="4827441" y="2686226"/>
            <a:ext cx="3214240" cy="2582328"/>
            <a:chOff x="4827441" y="2686226"/>
            <a:chExt cx="3214240" cy="2582328"/>
          </a:xfrm>
        </p:grpSpPr>
        <p:grpSp>
          <p:nvGrpSpPr>
            <p:cNvPr id="110" name="Group 109">
              <a:extLst>
                <a:ext uri="{FF2B5EF4-FFF2-40B4-BE49-F238E27FC236}">
                  <a16:creationId xmlns:a16="http://schemas.microsoft.com/office/drawing/2014/main" id="{88051843-6719-4584-8CA2-1760EC5630E4}"/>
                </a:ext>
              </a:extLst>
            </p:cNvPr>
            <p:cNvGrpSpPr/>
            <p:nvPr/>
          </p:nvGrpSpPr>
          <p:grpSpPr>
            <a:xfrm>
              <a:off x="5508510" y="2686226"/>
              <a:ext cx="1581178" cy="1089728"/>
              <a:chOff x="4413198" y="2108497"/>
              <a:chExt cx="1581178" cy="1089728"/>
            </a:xfrm>
          </p:grpSpPr>
          <p:pic>
            <p:nvPicPr>
              <p:cNvPr id="111" name="Picture 110">
                <a:extLst>
                  <a:ext uri="{FF2B5EF4-FFF2-40B4-BE49-F238E27FC236}">
                    <a16:creationId xmlns:a16="http://schemas.microsoft.com/office/drawing/2014/main" id="{3D061FDF-FEAD-4CB3-B29D-3E8C72187603}"/>
                  </a:ext>
                </a:extLst>
              </p:cNvPr>
              <p:cNvPicPr>
                <a:picLocks noChangeAspect="1"/>
              </p:cNvPicPr>
              <p:nvPr/>
            </p:nvPicPr>
            <p:blipFill>
              <a:blip r:embed="rId14"/>
              <a:stretch>
                <a:fillRect/>
              </a:stretch>
            </p:blipFill>
            <p:spPr>
              <a:xfrm>
                <a:off x="4413198" y="2108497"/>
                <a:ext cx="1581178" cy="1050845"/>
              </a:xfrm>
              <a:prstGeom prst="rect">
                <a:avLst/>
              </a:prstGeom>
            </p:spPr>
          </p:pic>
          <p:sp>
            <p:nvSpPr>
              <p:cNvPr id="112" name="TextBox 111">
                <a:extLst>
                  <a:ext uri="{FF2B5EF4-FFF2-40B4-BE49-F238E27FC236}">
                    <a16:creationId xmlns:a16="http://schemas.microsoft.com/office/drawing/2014/main" id="{5E5615AE-123A-45E8-9072-E065CDF7630D}"/>
                  </a:ext>
                </a:extLst>
              </p:cNvPr>
              <p:cNvSpPr txBox="1"/>
              <p:nvPr/>
            </p:nvSpPr>
            <p:spPr>
              <a:xfrm>
                <a:off x="4488287" y="2631569"/>
                <a:ext cx="1431001" cy="566656"/>
              </a:xfrm>
              <a:prstGeom prst="rect">
                <a:avLst/>
              </a:prstGeom>
              <a:noFill/>
            </p:spPr>
            <p:txBody>
              <a:bodyPr wrap="square" lIns="179285" tIns="143428" rIns="179285" bIns="143428" rtlCol="0">
                <a:spAutoFit/>
              </a:bodyPr>
              <a:lstStyle/>
              <a:p>
                <a:pPr algn="ctr" defTabSz="914367">
                  <a:lnSpc>
                    <a:spcPct val="90000"/>
                  </a:lnSpc>
                  <a:spcBef>
                    <a:spcPct val="0"/>
                  </a:spcBef>
                  <a:defRPr/>
                </a:pPr>
                <a:r>
                  <a:rPr lang="en-US" sz="1000" b="1" dirty="0">
                    <a:solidFill>
                      <a:srgbClr val="000000"/>
                    </a:solidFill>
                    <a:latin typeface="Segoe UI"/>
                    <a:ea typeface="Segoe UI" panose="020B0502040204020203" pitchFamily="34" charset="0"/>
                    <a:cs typeface="Segoe UI" panose="020B0502040204020203" pitchFamily="34" charset="0"/>
                  </a:rPr>
                  <a:t>Azure Site Recovery</a:t>
                </a:r>
              </a:p>
            </p:txBody>
          </p:sp>
          <p:pic>
            <p:nvPicPr>
              <p:cNvPr id="113" name="Picture 112">
                <a:extLst>
                  <a:ext uri="{FF2B5EF4-FFF2-40B4-BE49-F238E27FC236}">
                    <a16:creationId xmlns:a16="http://schemas.microsoft.com/office/drawing/2014/main" id="{5C710670-F4BB-4736-A6DC-2509EB0A30AE}"/>
                  </a:ext>
                </a:extLst>
              </p:cNvPr>
              <p:cNvPicPr>
                <a:picLocks noChangeAspect="1"/>
              </p:cNvPicPr>
              <p:nvPr/>
            </p:nvPicPr>
            <p:blipFill>
              <a:blip r:embed="rId15"/>
              <a:stretch>
                <a:fillRect/>
              </a:stretch>
            </p:blipFill>
            <p:spPr>
              <a:xfrm>
                <a:off x="4937975" y="2219240"/>
                <a:ext cx="535697" cy="533109"/>
              </a:xfrm>
              <a:prstGeom prst="rect">
                <a:avLst/>
              </a:prstGeom>
            </p:spPr>
          </p:pic>
        </p:grpSp>
        <p:sp>
          <p:nvSpPr>
            <p:cNvPr id="130" name="TextBox 129">
              <a:extLst>
                <a:ext uri="{FF2B5EF4-FFF2-40B4-BE49-F238E27FC236}">
                  <a16:creationId xmlns:a16="http://schemas.microsoft.com/office/drawing/2014/main" id="{1DF14D0D-0D0B-458B-996A-86EE13B1AD56}"/>
                </a:ext>
              </a:extLst>
            </p:cNvPr>
            <p:cNvSpPr txBox="1"/>
            <p:nvPr/>
          </p:nvSpPr>
          <p:spPr>
            <a:xfrm>
              <a:off x="4827441" y="4160558"/>
              <a:ext cx="3214240" cy="1107996"/>
            </a:xfrm>
            <a:prstGeom prst="rect">
              <a:avLst/>
            </a:prstGeom>
            <a:noFill/>
          </p:spPr>
          <p:txBody>
            <a:bodyPr wrap="square" lIns="0" tIns="0" rIns="0" bIns="0" rtlCol="0">
              <a:spAutoFit/>
            </a:bodyPr>
            <a:lstStyle/>
            <a:p>
              <a:pPr algn="ctr" defTabSz="932402">
                <a:lnSpc>
                  <a:spcPct val="90000"/>
                </a:lnSpc>
                <a:defRPr/>
              </a:pPr>
              <a:r>
                <a:rPr lang="en-US" sz="2000" kern="0" spc="-52" dirty="0">
                  <a:solidFill>
                    <a:srgbClr val="505050"/>
                  </a:solidFill>
                  <a:latin typeface="Segoe UI"/>
                </a:rPr>
                <a:t>Data Channel</a:t>
              </a:r>
            </a:p>
            <a:p>
              <a:pPr algn="ctr" defTabSz="932402">
                <a:lnSpc>
                  <a:spcPct val="90000"/>
                </a:lnSpc>
                <a:defRPr/>
              </a:pPr>
              <a:endParaRPr lang="en-US" sz="2000" kern="0" spc="-52" dirty="0">
                <a:solidFill>
                  <a:srgbClr val="505050"/>
                </a:solidFill>
                <a:latin typeface="Segoe UI"/>
              </a:endParaRPr>
            </a:p>
            <a:p>
              <a:pPr algn="ctr" defTabSz="932402">
                <a:lnSpc>
                  <a:spcPct val="90000"/>
                </a:lnSpc>
                <a:defRPr/>
              </a:pPr>
              <a:r>
                <a:rPr lang="en-US" sz="2000" i="1" kern="0" spc="-52" dirty="0">
                  <a:solidFill>
                    <a:srgbClr val="505050"/>
                  </a:solidFill>
                  <a:latin typeface="Segoe UI"/>
                </a:rPr>
                <a:t>Public Internet or ExpressRoute with Public Peering</a:t>
              </a:r>
              <a:endParaRPr lang="en-US" sz="2000" i="1" kern="0" spc="-52" baseline="-25000" dirty="0">
                <a:solidFill>
                  <a:srgbClr val="505050"/>
                </a:solidFill>
                <a:latin typeface="Segoe UI"/>
              </a:endParaRPr>
            </a:p>
          </p:txBody>
        </p:sp>
        <p:grpSp>
          <p:nvGrpSpPr>
            <p:cNvPr id="131" name="Group 130">
              <a:extLst>
                <a:ext uri="{FF2B5EF4-FFF2-40B4-BE49-F238E27FC236}">
                  <a16:creationId xmlns:a16="http://schemas.microsoft.com/office/drawing/2014/main" id="{2B05BE0A-6FC6-416A-B1D6-A025038B4B4D}"/>
                </a:ext>
              </a:extLst>
            </p:cNvPr>
            <p:cNvGrpSpPr/>
            <p:nvPr/>
          </p:nvGrpSpPr>
          <p:grpSpPr>
            <a:xfrm>
              <a:off x="4861364" y="3573462"/>
              <a:ext cx="2728473" cy="544765"/>
              <a:chOff x="4861364" y="3573462"/>
              <a:chExt cx="2728473" cy="544765"/>
            </a:xfrm>
          </p:grpSpPr>
          <p:cxnSp>
            <p:nvCxnSpPr>
              <p:cNvPr id="132" name="Straight Arrow Connector 131">
                <a:extLst>
                  <a:ext uri="{FF2B5EF4-FFF2-40B4-BE49-F238E27FC236}">
                    <a16:creationId xmlns:a16="http://schemas.microsoft.com/office/drawing/2014/main" id="{FB0ADFF9-28E4-4BC7-98BD-775F9DF57EDD}"/>
                  </a:ext>
                </a:extLst>
              </p:cNvPr>
              <p:cNvCxnSpPr/>
              <p:nvPr/>
            </p:nvCxnSpPr>
            <p:spPr>
              <a:xfrm>
                <a:off x="5075237" y="4030662"/>
                <a:ext cx="2514600" cy="0"/>
              </a:xfrm>
              <a:prstGeom prst="straightConnector1">
                <a:avLst/>
              </a:prstGeom>
              <a:noFill/>
              <a:ln w="57150" cap="flat" cmpd="sng" algn="ctr">
                <a:solidFill>
                  <a:srgbClr val="0078D7"/>
                </a:solidFill>
                <a:prstDash val="solid"/>
                <a:round/>
                <a:headEnd type="none" w="med" len="med"/>
                <a:tailEnd type="arrow" w="med" len="med"/>
              </a:ln>
              <a:effectLst/>
            </p:spPr>
          </p:cxnSp>
          <p:sp>
            <p:nvSpPr>
              <p:cNvPr id="133" name="TextBox 132">
                <a:extLst>
                  <a:ext uri="{FF2B5EF4-FFF2-40B4-BE49-F238E27FC236}">
                    <a16:creationId xmlns:a16="http://schemas.microsoft.com/office/drawing/2014/main" id="{7619E431-9ADA-47AE-A3E4-C915F5E32FA3}"/>
                  </a:ext>
                </a:extLst>
              </p:cNvPr>
              <p:cNvSpPr txBox="1"/>
              <p:nvPr/>
            </p:nvSpPr>
            <p:spPr>
              <a:xfrm>
                <a:off x="4861364" y="3573462"/>
                <a:ext cx="2153235" cy="5447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1" u="none" strike="noStrike" kern="0" cap="none" spc="0" normalizeH="0" baseline="0" noProof="0" dirty="0">
                    <a:ln>
                      <a:noFill/>
                    </a:ln>
                    <a:gradFill>
                      <a:gsLst>
                        <a:gs pos="2917">
                          <a:srgbClr val="505050"/>
                        </a:gs>
                        <a:gs pos="30000">
                          <a:srgbClr val="505050"/>
                        </a:gs>
                      </a:gsLst>
                      <a:lin ang="5400000" scaled="0"/>
                    </a:gradFill>
                    <a:effectLst/>
                    <a:uLnTx/>
                    <a:uFillTx/>
                    <a:latin typeface="Segoe UI"/>
                  </a:rPr>
                  <a:t>443 (HTTPS)</a:t>
                </a:r>
              </a:p>
            </p:txBody>
          </p:sp>
        </p:grpSp>
      </p:grpSp>
      <p:grpSp>
        <p:nvGrpSpPr>
          <p:cNvPr id="134" name="Group 133">
            <a:extLst>
              <a:ext uri="{FF2B5EF4-FFF2-40B4-BE49-F238E27FC236}">
                <a16:creationId xmlns:a16="http://schemas.microsoft.com/office/drawing/2014/main" id="{8E171698-3DEB-4EF7-B210-8D4503635186}"/>
              </a:ext>
            </a:extLst>
          </p:cNvPr>
          <p:cNvGrpSpPr/>
          <p:nvPr/>
        </p:nvGrpSpPr>
        <p:grpSpPr>
          <a:xfrm>
            <a:off x="2040451" y="1819180"/>
            <a:ext cx="2037512" cy="1373282"/>
            <a:chOff x="2040451" y="1819180"/>
            <a:chExt cx="2037512" cy="1373282"/>
          </a:xfrm>
        </p:grpSpPr>
        <p:grpSp>
          <p:nvGrpSpPr>
            <p:cNvPr id="135" name="Group 134">
              <a:extLst>
                <a:ext uri="{FF2B5EF4-FFF2-40B4-BE49-F238E27FC236}">
                  <a16:creationId xmlns:a16="http://schemas.microsoft.com/office/drawing/2014/main" id="{2B1CAA3E-35A4-4F51-B634-741ADDFD61EE}"/>
                </a:ext>
              </a:extLst>
            </p:cNvPr>
            <p:cNvGrpSpPr/>
            <p:nvPr/>
          </p:nvGrpSpPr>
          <p:grpSpPr>
            <a:xfrm>
              <a:off x="2040451" y="1819180"/>
              <a:ext cx="1238660" cy="461665"/>
              <a:chOff x="4861364" y="3573462"/>
              <a:chExt cx="2153235" cy="461665"/>
            </a:xfrm>
          </p:grpSpPr>
          <p:cxnSp>
            <p:nvCxnSpPr>
              <p:cNvPr id="139" name="Straight Arrow Connector 138">
                <a:extLst>
                  <a:ext uri="{FF2B5EF4-FFF2-40B4-BE49-F238E27FC236}">
                    <a16:creationId xmlns:a16="http://schemas.microsoft.com/office/drawing/2014/main" id="{3C4B0CD4-74C0-42D4-9B4A-E5466DBA0920}"/>
                  </a:ext>
                </a:extLst>
              </p:cNvPr>
              <p:cNvCxnSpPr>
                <a:cxnSpLocks/>
              </p:cNvCxnSpPr>
              <p:nvPr/>
            </p:nvCxnSpPr>
            <p:spPr>
              <a:xfrm>
                <a:off x="5075238" y="4030662"/>
                <a:ext cx="1939361" cy="4465"/>
              </a:xfrm>
              <a:prstGeom prst="straightConnector1">
                <a:avLst/>
              </a:prstGeom>
              <a:noFill/>
              <a:ln w="57150" cap="flat" cmpd="sng" algn="ctr">
                <a:solidFill>
                  <a:srgbClr val="0078D7"/>
                </a:solidFill>
                <a:prstDash val="solid"/>
                <a:round/>
                <a:headEnd type="none" w="med" len="med"/>
                <a:tailEnd type="arrow" w="med" len="med"/>
              </a:ln>
              <a:effectLst/>
            </p:spPr>
          </p:cxnSp>
          <p:sp>
            <p:nvSpPr>
              <p:cNvPr id="140" name="TextBox 139">
                <a:extLst>
                  <a:ext uri="{FF2B5EF4-FFF2-40B4-BE49-F238E27FC236}">
                    <a16:creationId xmlns:a16="http://schemas.microsoft.com/office/drawing/2014/main" id="{958AB9FC-CCAB-4008-826B-2287B01FF8B3}"/>
                  </a:ext>
                </a:extLst>
              </p:cNvPr>
              <p:cNvSpPr txBox="1"/>
              <p:nvPr/>
            </p:nvSpPr>
            <p:spPr>
              <a:xfrm>
                <a:off x="4861364" y="3573462"/>
                <a:ext cx="2153235" cy="4616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1" u="none" strike="noStrike" kern="0" cap="none" spc="0" normalizeH="0" baseline="0" noProof="0" dirty="0">
                    <a:ln>
                      <a:noFill/>
                    </a:ln>
                    <a:gradFill>
                      <a:gsLst>
                        <a:gs pos="2917">
                          <a:srgbClr val="505050"/>
                        </a:gs>
                        <a:gs pos="30000">
                          <a:srgbClr val="505050"/>
                        </a:gs>
                      </a:gsLst>
                      <a:lin ang="5400000" scaled="0"/>
                    </a:gradFill>
                    <a:effectLst/>
                    <a:uLnTx/>
                    <a:uFillTx/>
                    <a:latin typeface="Segoe UI"/>
                  </a:rPr>
                  <a:t>443 (HTTPS)</a:t>
                </a:r>
              </a:p>
            </p:txBody>
          </p:sp>
        </p:grpSp>
        <p:grpSp>
          <p:nvGrpSpPr>
            <p:cNvPr id="136" name="Group 135">
              <a:extLst>
                <a:ext uri="{FF2B5EF4-FFF2-40B4-BE49-F238E27FC236}">
                  <a16:creationId xmlns:a16="http://schemas.microsoft.com/office/drawing/2014/main" id="{46A7721B-1707-423D-9134-EFB0866B187D}"/>
                </a:ext>
              </a:extLst>
            </p:cNvPr>
            <p:cNvGrpSpPr/>
            <p:nvPr/>
          </p:nvGrpSpPr>
          <p:grpSpPr>
            <a:xfrm>
              <a:off x="2805174" y="2730797"/>
              <a:ext cx="1272789" cy="461665"/>
              <a:chOff x="4861364" y="3573462"/>
              <a:chExt cx="3230854" cy="461665"/>
            </a:xfrm>
          </p:grpSpPr>
          <p:cxnSp>
            <p:nvCxnSpPr>
              <p:cNvPr id="137" name="Straight Arrow Connector 136">
                <a:extLst>
                  <a:ext uri="{FF2B5EF4-FFF2-40B4-BE49-F238E27FC236}">
                    <a16:creationId xmlns:a16="http://schemas.microsoft.com/office/drawing/2014/main" id="{5A8FC15C-7968-4436-AF78-9732B667622A}"/>
                  </a:ext>
                </a:extLst>
              </p:cNvPr>
              <p:cNvCxnSpPr>
                <a:cxnSpLocks/>
              </p:cNvCxnSpPr>
              <p:nvPr/>
            </p:nvCxnSpPr>
            <p:spPr>
              <a:xfrm>
                <a:off x="5075238" y="4030662"/>
                <a:ext cx="1939361" cy="4465"/>
              </a:xfrm>
              <a:prstGeom prst="straightConnector1">
                <a:avLst/>
              </a:prstGeom>
              <a:noFill/>
              <a:ln w="57150" cap="flat" cmpd="sng" algn="ctr">
                <a:solidFill>
                  <a:srgbClr val="0078D7"/>
                </a:solidFill>
                <a:prstDash val="solid"/>
                <a:round/>
                <a:headEnd type="none" w="med" len="med"/>
                <a:tailEnd type="arrow" w="med" len="med"/>
              </a:ln>
              <a:effectLst/>
            </p:spPr>
          </p:cxnSp>
          <p:sp>
            <p:nvSpPr>
              <p:cNvPr id="138" name="TextBox 137">
                <a:extLst>
                  <a:ext uri="{FF2B5EF4-FFF2-40B4-BE49-F238E27FC236}">
                    <a16:creationId xmlns:a16="http://schemas.microsoft.com/office/drawing/2014/main" id="{5436B6A2-C255-4008-AC00-3B606D36B409}"/>
                  </a:ext>
                </a:extLst>
              </p:cNvPr>
              <p:cNvSpPr txBox="1"/>
              <p:nvPr/>
            </p:nvSpPr>
            <p:spPr>
              <a:xfrm>
                <a:off x="4861364" y="3573462"/>
                <a:ext cx="3230854" cy="4616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1" u="none" strike="noStrike" kern="0" cap="none" spc="0" normalizeH="0" baseline="0" noProof="0" dirty="0">
                    <a:ln>
                      <a:noFill/>
                    </a:ln>
                    <a:gradFill>
                      <a:gsLst>
                        <a:gs pos="2917">
                          <a:srgbClr val="505050"/>
                        </a:gs>
                        <a:gs pos="30000">
                          <a:srgbClr val="505050"/>
                        </a:gs>
                      </a:gsLst>
                      <a:lin ang="5400000" scaled="0"/>
                    </a:gradFill>
                    <a:effectLst/>
                    <a:uLnTx/>
                    <a:uFillTx/>
                    <a:latin typeface="Segoe UI"/>
                  </a:rPr>
                  <a:t>9443 (HTTPS)</a:t>
                </a:r>
              </a:p>
            </p:txBody>
          </p:sp>
        </p:grpSp>
      </p:grpSp>
      <p:sp>
        <p:nvSpPr>
          <p:cNvPr id="141" name="Rectangle 140">
            <a:extLst>
              <a:ext uri="{FF2B5EF4-FFF2-40B4-BE49-F238E27FC236}">
                <a16:creationId xmlns:a16="http://schemas.microsoft.com/office/drawing/2014/main" id="{8CEA377F-CD1B-494F-8742-7169F8247A38}"/>
              </a:ext>
            </a:extLst>
          </p:cNvPr>
          <p:cNvSpPr/>
          <p:nvPr/>
        </p:nvSpPr>
        <p:spPr>
          <a:xfrm>
            <a:off x="505615" y="6543710"/>
            <a:ext cx="11774932" cy="646331"/>
          </a:xfrm>
          <a:prstGeom prst="rect">
            <a:avLst/>
          </a:prstGeom>
        </p:spPr>
        <p:txBody>
          <a:bodyPr wrap="square">
            <a:spAutoFit/>
          </a:bodyPr>
          <a:lstStyle/>
          <a:p>
            <a:r>
              <a:rPr lang="en-US" sz="1200" b="1" dirty="0">
                <a:solidFill>
                  <a:srgbClr val="505050"/>
                </a:solidFill>
                <a:latin typeface="Segoe UI"/>
              </a:rPr>
              <a:t>Documentation: </a:t>
            </a:r>
            <a:r>
              <a:rPr lang="en-US" sz="1200" dirty="0">
                <a:solidFill>
                  <a:srgbClr val="505050"/>
                </a:solidFill>
                <a:latin typeface="Segoe UI"/>
                <a:hlinkClick r:id="rId16"/>
              </a:rPr>
              <a:t>http://aka.ms/asr_vmware</a:t>
            </a:r>
            <a:endParaRPr lang="en-US" sz="1200" dirty="0">
              <a:solidFill>
                <a:srgbClr val="505050"/>
              </a:solidFill>
              <a:latin typeface="Segoe UI"/>
            </a:endParaRPr>
          </a:p>
          <a:p>
            <a:r>
              <a:rPr lang="en-US" sz="1200" b="1" dirty="0">
                <a:solidFill>
                  <a:srgbClr val="505050"/>
                </a:solidFill>
                <a:latin typeface="Segoe UI"/>
              </a:rPr>
              <a:t>Videos:</a:t>
            </a:r>
            <a:r>
              <a:rPr lang="en-US" sz="1200" dirty="0">
                <a:solidFill>
                  <a:srgbClr val="505050"/>
                </a:solidFill>
                <a:latin typeface="Segoe UI"/>
              </a:rPr>
              <a:t> </a:t>
            </a:r>
            <a:r>
              <a:rPr lang="en-US" sz="1200" dirty="0">
                <a:solidFill>
                  <a:srgbClr val="505050"/>
                </a:solidFill>
                <a:latin typeface="Segoe UI"/>
                <a:hlinkClick r:id="rId17"/>
              </a:rPr>
              <a:t>https://aka.ms/asr_videos</a:t>
            </a:r>
            <a:endParaRPr lang="en-US" sz="1200" dirty="0">
              <a:solidFill>
                <a:srgbClr val="505050"/>
              </a:solidFill>
              <a:latin typeface="Segoe UI"/>
            </a:endParaRPr>
          </a:p>
          <a:p>
            <a:endParaRPr lang="en-US" sz="1200" dirty="0">
              <a:solidFill>
                <a:srgbClr val="505050"/>
              </a:solidFill>
              <a:latin typeface="Segoe UI"/>
            </a:endParaRPr>
          </a:p>
        </p:txBody>
      </p:sp>
      <p:sp>
        <p:nvSpPr>
          <p:cNvPr id="142" name="Title 1">
            <a:extLst>
              <a:ext uri="{FF2B5EF4-FFF2-40B4-BE49-F238E27FC236}">
                <a16:creationId xmlns:a16="http://schemas.microsoft.com/office/drawing/2014/main" id="{D34478AD-5E54-4924-A0F2-F444B66E2832}"/>
              </a:ext>
            </a:extLst>
          </p:cNvPr>
          <p:cNvSpPr>
            <a:spLocks noGrp="1"/>
          </p:cNvSpPr>
          <p:nvPr>
            <p:ph type="title"/>
          </p:nvPr>
        </p:nvSpPr>
        <p:spPr>
          <a:xfrm>
            <a:off x="274639" y="295274"/>
            <a:ext cx="11889564" cy="917575"/>
          </a:xfrm>
        </p:spPr>
        <p:txBody>
          <a:bodyPr/>
          <a:lstStyle/>
          <a:p>
            <a:r>
              <a:rPr lang="en-US" dirty="0"/>
              <a:t>Disaster Recovery for VMware</a:t>
            </a:r>
          </a:p>
        </p:txBody>
      </p:sp>
      <p:sp>
        <p:nvSpPr>
          <p:cNvPr id="147" name="Freeform 386">
            <a:extLst>
              <a:ext uri="{FF2B5EF4-FFF2-40B4-BE49-F238E27FC236}">
                <a16:creationId xmlns:a16="http://schemas.microsoft.com/office/drawing/2014/main" id="{955EF57F-BA20-4161-A407-280C8BB410E5}"/>
              </a:ext>
            </a:extLst>
          </p:cNvPr>
          <p:cNvSpPr>
            <a:spLocks/>
          </p:cNvSpPr>
          <p:nvPr/>
        </p:nvSpPr>
        <p:spPr bwMode="auto">
          <a:xfrm>
            <a:off x="350837" y="6543710"/>
            <a:ext cx="154778" cy="336232"/>
          </a:xfrm>
          <a:custGeom>
            <a:avLst/>
            <a:gdLst>
              <a:gd name="T0" fmla="*/ 58 w 58"/>
              <a:gd name="T1" fmla="*/ 120 h 120"/>
              <a:gd name="T2" fmla="*/ 28 w 58"/>
              <a:gd name="T3" fmla="*/ 101 h 120"/>
              <a:gd name="T4" fmla="*/ 0 w 58"/>
              <a:gd name="T5" fmla="*/ 120 h 120"/>
              <a:gd name="T6" fmla="*/ 0 w 58"/>
              <a:gd name="T7" fmla="*/ 0 h 120"/>
              <a:gd name="T8" fmla="*/ 58 w 58"/>
              <a:gd name="T9" fmla="*/ 0 h 120"/>
              <a:gd name="T10" fmla="*/ 58 w 58"/>
              <a:gd name="T11" fmla="*/ 120 h 120"/>
            </a:gdLst>
            <a:ahLst/>
            <a:cxnLst>
              <a:cxn ang="0">
                <a:pos x="T0" y="T1"/>
              </a:cxn>
              <a:cxn ang="0">
                <a:pos x="T2" y="T3"/>
              </a:cxn>
              <a:cxn ang="0">
                <a:pos x="T4" y="T5"/>
              </a:cxn>
              <a:cxn ang="0">
                <a:pos x="T6" y="T7"/>
              </a:cxn>
              <a:cxn ang="0">
                <a:pos x="T8" y="T9"/>
              </a:cxn>
              <a:cxn ang="0">
                <a:pos x="T10" y="T11"/>
              </a:cxn>
            </a:cxnLst>
            <a:rect l="0" t="0" r="r" b="b"/>
            <a:pathLst>
              <a:path w="58" h="120">
                <a:moveTo>
                  <a:pt x="58" y="120"/>
                </a:moveTo>
                <a:lnTo>
                  <a:pt x="28" y="101"/>
                </a:lnTo>
                <a:lnTo>
                  <a:pt x="0" y="120"/>
                </a:lnTo>
                <a:lnTo>
                  <a:pt x="0" y="0"/>
                </a:lnTo>
                <a:lnTo>
                  <a:pt x="58" y="0"/>
                </a:lnTo>
                <a:lnTo>
                  <a:pt x="58" y="120"/>
                </a:lnTo>
                <a:close/>
              </a:path>
            </a:pathLst>
          </a:custGeom>
          <a:solidFill>
            <a:schemeClr val="accent2"/>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Tree>
    <p:extLst>
      <p:ext uri="{BB962C8B-B14F-4D97-AF65-F5344CB8AC3E}">
        <p14:creationId xmlns:p14="http://schemas.microsoft.com/office/powerpoint/2010/main" val="61075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7"/>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05"/>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7" presetClass="path" presetSubtype="0" accel="50000" decel="50000" fill="hold" nodeType="clickEffect">
                                  <p:stCondLst>
                                    <p:cond delay="0"/>
                                  </p:stCondLst>
                                  <p:childTnLst>
                                    <p:animMotion origin="layout" path="M -3.29589E-6 -0.0009 L 0.16722 -0.13776 C 0.20233 -0.16931 0.25453 -0.18679 0.3093 -0.18679 C 0.37184 -0.18679 0.42175 -0.16931 0.45686 -0.13776 L 0.62421 -0.0009 " pathEditMode="relative" rAng="0" ptsTypes="AAAAA">
                                      <p:cBhvr>
                                        <p:cTn id="24" dur="2000" fill="hold"/>
                                        <p:tgtEl>
                                          <p:spTgt spid="97"/>
                                        </p:tgtEl>
                                        <p:attrNameLst>
                                          <p:attrName>ppt_x</p:attrName>
                                          <p:attrName>ppt_y</p:attrName>
                                        </p:attrNameLst>
                                      </p:cBhvr>
                                      <p:rCtr x="31210" y="-9305"/>
                                    </p:animMotion>
                                  </p:childTnLst>
                                </p:cTn>
                              </p:par>
                              <p:par>
                                <p:cTn id="25" presetID="37" presetClass="path" presetSubtype="0" accel="50000" decel="50000" fill="hold" nodeType="withEffect">
                                  <p:stCondLst>
                                    <p:cond delay="0"/>
                                  </p:stCondLst>
                                  <p:childTnLst>
                                    <p:animMotion origin="layout" path="M 1.96324E-6 -0.01657 L 0.16939 -0.14685 C 0.20487 -0.17635 0.25798 -0.19247 0.3135 -0.19247 C 0.37682 -0.19247 0.42749 -0.17635 0.46311 -0.14685 L 0.63275 -0.01657 " pathEditMode="relative" rAng="0" ptsTypes="AAAAA">
                                      <p:cBhvr>
                                        <p:cTn id="26" dur="2000" fill="hold"/>
                                        <p:tgtEl>
                                          <p:spTgt spid="127"/>
                                        </p:tgtEl>
                                        <p:attrNameLst>
                                          <p:attrName>ppt_x</p:attrName>
                                          <p:attrName>ppt_y</p:attrName>
                                        </p:attrNameLst>
                                      </p:cBhvr>
                                      <p:rCtr x="31631" y="-8806"/>
                                    </p:animMotion>
                                  </p:childTnLst>
                                </p:cTn>
                              </p:par>
                              <p:par>
                                <p:cTn id="27" presetID="1" presetClass="exit" presetSubtype="0" fill="hold" nodeType="withEffect">
                                  <p:stCondLst>
                                    <p:cond delay="0"/>
                                  </p:stCondLst>
                                  <p:childTnLst>
                                    <p:set>
                                      <p:cBhvr>
                                        <p:cTn id="28" dur="1" fill="hold">
                                          <p:stCondLst>
                                            <p:cond delay="0"/>
                                          </p:stCondLst>
                                        </p:cTn>
                                        <p:tgtEl>
                                          <p:spTgt spid="1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Networking – Best Practices</a:t>
            </a:r>
          </a:p>
        </p:txBody>
      </p:sp>
      <p:sp>
        <p:nvSpPr>
          <p:cNvPr id="6" name="Text Placeholder 5"/>
          <p:cNvSpPr>
            <a:spLocks noGrp="1"/>
          </p:cNvSpPr>
          <p:nvPr>
            <p:ph type="body" sz="quarter" idx="10"/>
          </p:nvPr>
        </p:nvSpPr>
        <p:spPr>
          <a:xfrm>
            <a:off x="274638" y="1212850"/>
            <a:ext cx="11887200" cy="4801314"/>
          </a:xfrm>
        </p:spPr>
        <p:txBody>
          <a:bodyPr/>
          <a:lstStyle/>
          <a:p>
            <a:r>
              <a:rPr lang="en-US" dirty="0"/>
              <a:t>Saturate Available bandwidth</a:t>
            </a:r>
          </a:p>
          <a:p>
            <a:r>
              <a:rPr lang="en-US" dirty="0"/>
              <a:t>Throttling</a:t>
            </a:r>
          </a:p>
          <a:p>
            <a:pPr lvl="2"/>
            <a:r>
              <a:rPr lang="en-US" dirty="0"/>
              <a:t>First class experience with MARS agent – </a:t>
            </a:r>
            <a:r>
              <a:rPr lang="en-US" dirty="0">
                <a:hlinkClick r:id="rId3"/>
              </a:rPr>
              <a:t>More details</a:t>
            </a:r>
            <a:endParaRPr lang="en-US" dirty="0"/>
          </a:p>
          <a:p>
            <a:r>
              <a:rPr lang="en-US" dirty="0"/>
              <a:t>Retain IP vs. Change IP</a:t>
            </a:r>
          </a:p>
          <a:p>
            <a:pPr lvl="2"/>
            <a:r>
              <a:rPr lang="en-US" dirty="0"/>
              <a:t>With full subnet failover -&gt; Retain IP</a:t>
            </a:r>
          </a:p>
          <a:p>
            <a:pPr lvl="2"/>
            <a:r>
              <a:rPr lang="en-US" dirty="0"/>
              <a:t>For partial subnet failovers -&gt; Change IP</a:t>
            </a:r>
          </a:p>
          <a:p>
            <a:pPr lvl="2"/>
            <a:r>
              <a:rPr lang="en-US" dirty="0">
                <a:hlinkClick r:id="rId4"/>
              </a:rPr>
              <a:t>More details</a:t>
            </a:r>
            <a:endParaRPr lang="en-US" dirty="0"/>
          </a:p>
          <a:p>
            <a:r>
              <a:rPr lang="en-US" dirty="0"/>
              <a:t>Client routing</a:t>
            </a:r>
          </a:p>
          <a:p>
            <a:pPr lvl="2"/>
            <a:r>
              <a:rPr lang="en-US" dirty="0"/>
              <a:t>ASR + Azure Traffic Manager  - </a:t>
            </a:r>
            <a:r>
              <a:rPr lang="en-US" dirty="0">
                <a:hlinkClick r:id="rId5"/>
              </a:rPr>
              <a:t>More details</a:t>
            </a:r>
            <a:endParaRPr lang="en-US" dirty="0"/>
          </a:p>
          <a:p>
            <a:pPr lvl="1"/>
            <a:endParaRPr lang="en-US" dirty="0"/>
          </a:p>
        </p:txBody>
      </p:sp>
      <p:pic>
        <p:nvPicPr>
          <p:cNvPr id="5" name="Picture 4"/>
          <p:cNvPicPr>
            <a:picLocks noChangeAspect="1"/>
          </p:cNvPicPr>
          <p:nvPr/>
        </p:nvPicPr>
        <p:blipFill>
          <a:blip r:embed="rId6"/>
          <a:stretch>
            <a:fillRect/>
          </a:stretch>
        </p:blipFill>
        <p:spPr>
          <a:xfrm>
            <a:off x="6745493" y="1323602"/>
            <a:ext cx="5492544" cy="1739206"/>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13637" y="1287462"/>
            <a:ext cx="4224689" cy="4116165"/>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53365" y="830262"/>
            <a:ext cx="4876800" cy="3731243"/>
          </a:xfrm>
          <a:prstGeom prst="rect">
            <a:avLst/>
          </a:prstGeom>
        </p:spPr>
      </p:pic>
      <p:pic>
        <p:nvPicPr>
          <p:cNvPr id="2" name="Picture 1"/>
          <p:cNvPicPr>
            <a:picLocks noChangeAspect="1"/>
          </p:cNvPicPr>
          <p:nvPr/>
        </p:nvPicPr>
        <p:blipFill>
          <a:blip r:embed="rId9"/>
          <a:stretch>
            <a:fillRect/>
          </a:stretch>
        </p:blipFill>
        <p:spPr>
          <a:xfrm>
            <a:off x="6771913" y="2968625"/>
            <a:ext cx="5287306" cy="2357437"/>
          </a:xfrm>
          <a:prstGeom prst="rect">
            <a:avLst/>
          </a:prstGeom>
        </p:spPr>
      </p:pic>
      <p:pic>
        <p:nvPicPr>
          <p:cNvPr id="3" name="Picture 2"/>
          <p:cNvPicPr>
            <a:picLocks noChangeAspect="1"/>
          </p:cNvPicPr>
          <p:nvPr/>
        </p:nvPicPr>
        <p:blipFill>
          <a:blip r:embed="rId10"/>
          <a:stretch>
            <a:fillRect/>
          </a:stretch>
        </p:blipFill>
        <p:spPr>
          <a:xfrm>
            <a:off x="6598834" y="4418584"/>
            <a:ext cx="5419725" cy="2295525"/>
          </a:xfrm>
          <a:prstGeom prst="rect">
            <a:avLst/>
          </a:prstGeom>
        </p:spPr>
      </p:pic>
    </p:spTree>
    <p:extLst>
      <p:ext uri="{BB962C8B-B14F-4D97-AF65-F5344CB8AC3E}">
        <p14:creationId xmlns:p14="http://schemas.microsoft.com/office/powerpoint/2010/main" val="3565026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childTnLst>
                                </p:cTn>
                              </p:par>
                              <p:par>
                                <p:cTn id="18" presetID="1" presetClass="exit" presetSubtype="0" fill="hold" nodeType="withEffect">
                                  <p:stCondLst>
                                    <p:cond delay="0"/>
                                  </p:stCondLst>
                                  <p:childTnLst>
                                    <p:set>
                                      <p:cBhvr>
                                        <p:cTn id="19" dur="1" fill="hold">
                                          <p:stCondLst>
                                            <p:cond delay="0"/>
                                          </p:stCondLst>
                                        </p:cTn>
                                        <p:tgtEl>
                                          <p:spTgt spid="5"/>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7"/>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
                                            <p:txEl>
                                              <p:pRg st="3" end="3"/>
                                            </p:txEl>
                                          </p:spTgt>
                                        </p:tgtEl>
                                        <p:attrNameLst>
                                          <p:attrName>style.visibility</p:attrName>
                                        </p:attrNameLst>
                                      </p:cBhvr>
                                      <p:to>
                                        <p:strVal val="visible"/>
                                      </p:to>
                                    </p:set>
                                  </p:childTnLst>
                                </p:cTn>
                              </p:par>
                              <p:par>
                                <p:cTn id="30" presetID="1" presetClass="exit" presetSubtype="0" fill="hold" nodeType="withEffect">
                                  <p:stCondLst>
                                    <p:cond delay="0"/>
                                  </p:stCondLst>
                                  <p:childTnLst>
                                    <p:set>
                                      <p:cBhvr>
                                        <p:cTn id="31" dur="1" fill="hold">
                                          <p:stCondLst>
                                            <p:cond delay="0"/>
                                          </p:stCondLst>
                                        </p:cTn>
                                        <p:tgtEl>
                                          <p:spTgt spid="4"/>
                                        </p:tgtEl>
                                        <p:attrNameLst>
                                          <p:attrName>style.visibility</p:attrName>
                                        </p:attrNameLst>
                                      </p:cBhvr>
                                      <p:to>
                                        <p:strVal val="hidden"/>
                                      </p:to>
                                    </p:set>
                                  </p:childTnLst>
                                </p:cTn>
                              </p:par>
                              <p:par>
                                <p:cTn id="32" presetID="1" presetClass="entr" presetSubtype="0" fill="hold" grpId="0" nodeType="withEffect">
                                  <p:stCondLst>
                                    <p:cond delay="0"/>
                                  </p:stCondLst>
                                  <p:childTnLst>
                                    <p:set>
                                      <p:cBhvr>
                                        <p:cTn id="33" dur="1" fill="hold">
                                          <p:stCondLst>
                                            <p:cond delay="0"/>
                                          </p:stCondLst>
                                        </p:cTn>
                                        <p:tgtEl>
                                          <p:spTgt spid="6">
                                            <p:txEl>
                                              <p:pRg st="4" end="4"/>
                                            </p:txEl>
                                          </p:spTgt>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6">
                                            <p:txEl>
                                              <p:pRg st="5" end="5"/>
                                            </p:txEl>
                                          </p:spTgt>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6">
                                            <p:txEl>
                                              <p:pRg st="6" end="6"/>
                                            </p:txEl>
                                          </p:spTgt>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6">
                                            <p:txEl>
                                              <p:pRg st="7" end="7"/>
                                            </p:txEl>
                                          </p:spTgt>
                                        </p:tgtEl>
                                        <p:attrNameLst>
                                          <p:attrName>style.visibility</p:attrName>
                                        </p:attrNameLst>
                                      </p:cBhvr>
                                      <p:to>
                                        <p:strVal val="visible"/>
                                      </p:to>
                                    </p:set>
                                  </p:childTnLst>
                                </p:cTn>
                              </p:par>
                              <p:par>
                                <p:cTn id="44" presetID="1" presetClass="exit" presetSubtype="0" fill="hold" nodeType="withEffect">
                                  <p:stCondLst>
                                    <p:cond delay="0"/>
                                  </p:stCondLst>
                                  <p:childTnLst>
                                    <p:set>
                                      <p:cBhvr>
                                        <p:cTn id="45" dur="1" fill="hold">
                                          <p:stCondLst>
                                            <p:cond delay="0"/>
                                          </p:stCondLst>
                                        </p:cTn>
                                        <p:tgtEl>
                                          <p:spTgt spid="2"/>
                                        </p:tgtEl>
                                        <p:attrNameLst>
                                          <p:attrName>style.visibility</p:attrName>
                                        </p:attrNameLst>
                                      </p:cBhvr>
                                      <p:to>
                                        <p:strVal val="hidden"/>
                                      </p:to>
                                    </p:set>
                                  </p:childTnLst>
                                </p:cTn>
                              </p:par>
                              <p:par>
                                <p:cTn id="46" presetID="1" presetClass="entr" presetSubtype="0" fill="hold" grpId="0" nodeType="withEffect">
                                  <p:stCondLst>
                                    <p:cond delay="0"/>
                                  </p:stCondLst>
                                  <p:childTnLst>
                                    <p:set>
                                      <p:cBhvr>
                                        <p:cTn id="47" dur="1" fill="hold">
                                          <p:stCondLst>
                                            <p:cond delay="0"/>
                                          </p:stCondLst>
                                        </p:cTn>
                                        <p:tgtEl>
                                          <p:spTgt spid="6">
                                            <p:txEl>
                                              <p:pRg st="8" end="8"/>
                                            </p:txEl>
                                          </p:spTgt>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Capacity Planning – THE Best Practice</a:t>
            </a:r>
          </a:p>
        </p:txBody>
      </p:sp>
      <p:sp>
        <p:nvSpPr>
          <p:cNvPr id="6" name="Text Placeholder 5"/>
          <p:cNvSpPr>
            <a:spLocks noGrp="1"/>
          </p:cNvSpPr>
          <p:nvPr>
            <p:ph type="body" sz="quarter" idx="10"/>
          </p:nvPr>
        </p:nvSpPr>
        <p:spPr/>
        <p:txBody>
          <a:bodyPr/>
          <a:lstStyle/>
          <a:p>
            <a:r>
              <a:rPr lang="en-US" dirty="0"/>
              <a:t>Network bandwidth</a:t>
            </a:r>
          </a:p>
          <a:p>
            <a:pPr marL="914335" lvl="1" indent="-571500"/>
            <a:r>
              <a:rPr lang="en-US" dirty="0"/>
              <a:t>Initial Replication</a:t>
            </a:r>
          </a:p>
          <a:p>
            <a:pPr marL="914335" lvl="1" indent="-571500"/>
            <a:r>
              <a:rPr lang="en-US" dirty="0"/>
              <a:t>Delta Replication &amp; Peaks</a:t>
            </a:r>
          </a:p>
          <a:p>
            <a:r>
              <a:rPr lang="en-US" dirty="0"/>
              <a:t>Storage</a:t>
            </a:r>
          </a:p>
          <a:p>
            <a:pPr marL="342943" lvl="3" indent="-342900"/>
            <a:r>
              <a:rPr lang="en-US" sz="2000" dirty="0">
                <a:solidFill>
                  <a:schemeClr val="tx1"/>
                </a:solidFill>
              </a:rPr>
              <a:t>Replication</a:t>
            </a:r>
          </a:p>
          <a:p>
            <a:pPr marL="342943" lvl="3" indent="-342900"/>
            <a:r>
              <a:rPr lang="en-US" sz="2000" dirty="0">
                <a:solidFill>
                  <a:schemeClr val="tx1"/>
                </a:solidFill>
              </a:rPr>
              <a:t>Workload IOPS during failovers</a:t>
            </a:r>
          </a:p>
          <a:p>
            <a:pPr marL="342943" lvl="3" indent="-342900"/>
            <a:r>
              <a:rPr lang="en-US" sz="2000" dirty="0">
                <a:solidFill>
                  <a:schemeClr val="tx1"/>
                </a:solidFill>
              </a:rPr>
              <a:t>Test Failover (Replication and Workload IOPS simultaneously)</a:t>
            </a:r>
          </a:p>
          <a:p>
            <a:pPr marL="342943" lvl="3" indent="-342900"/>
            <a:r>
              <a:rPr lang="en-US" sz="2000" dirty="0">
                <a:solidFill>
                  <a:schemeClr val="tx1"/>
                </a:solidFill>
              </a:rPr>
              <a:t>Standard or Premium Storage</a:t>
            </a:r>
          </a:p>
          <a:p>
            <a:pPr marL="342943" lvl="3" indent="-342900"/>
            <a:r>
              <a:rPr lang="en-US" sz="2000" dirty="0">
                <a:solidFill>
                  <a:schemeClr val="tx1"/>
                </a:solidFill>
              </a:rPr>
              <a:t>Storage account naming convention</a:t>
            </a:r>
          </a:p>
          <a:p>
            <a:r>
              <a:rPr lang="en-US" dirty="0"/>
              <a:t>Compute Capacity</a:t>
            </a:r>
          </a:p>
          <a:p>
            <a:pPr lvl="2"/>
            <a:r>
              <a:rPr lang="en-US" dirty="0"/>
              <a:t>Test Failover to ensure necessary capacity </a:t>
            </a:r>
          </a:p>
          <a:p>
            <a:pPr lvl="1"/>
            <a:endParaRPr lang="en-US" dirty="0"/>
          </a:p>
        </p:txBody>
      </p:sp>
    </p:spTree>
    <p:extLst>
      <p:ext uri="{BB962C8B-B14F-4D97-AF65-F5344CB8AC3E}">
        <p14:creationId xmlns:p14="http://schemas.microsoft.com/office/powerpoint/2010/main" val="34452615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Capacity Planning – THE Best Practice</a:t>
            </a:r>
          </a:p>
        </p:txBody>
      </p:sp>
      <p:sp>
        <p:nvSpPr>
          <p:cNvPr id="6" name="Text Placeholder 5"/>
          <p:cNvSpPr>
            <a:spLocks noGrp="1"/>
          </p:cNvSpPr>
          <p:nvPr>
            <p:ph type="body" sz="quarter" idx="10"/>
          </p:nvPr>
        </p:nvSpPr>
        <p:spPr>
          <a:xfrm>
            <a:off x="274639" y="1212851"/>
            <a:ext cx="11887200" cy="2375650"/>
          </a:xfrm>
        </p:spPr>
        <p:txBody>
          <a:bodyPr/>
          <a:lstStyle/>
          <a:p>
            <a:r>
              <a:rPr lang="en-US" dirty="0"/>
              <a:t>Separates the men from the boys</a:t>
            </a:r>
          </a:p>
          <a:p>
            <a:pPr marL="463550" lvl="1" indent="-238125">
              <a:buFont typeface="Arial" panose="020B0604020202020204" pitchFamily="34" charset="0"/>
              <a:buChar char="•"/>
            </a:pPr>
            <a:r>
              <a:rPr lang="en-US" sz="2800" dirty="0"/>
              <a:t>Real partners use planning tools</a:t>
            </a:r>
          </a:p>
          <a:p>
            <a:r>
              <a:rPr lang="en-US" dirty="0"/>
              <a:t>ASR Deployment Planner for Hyper-V to Azure</a:t>
            </a:r>
          </a:p>
          <a:p>
            <a:r>
              <a:rPr lang="en-US" dirty="0"/>
              <a:t>ASR Deployment Planner for VMware to Azure</a:t>
            </a:r>
          </a:p>
        </p:txBody>
      </p:sp>
    </p:spTree>
    <p:extLst>
      <p:ext uri="{BB962C8B-B14F-4D97-AF65-F5344CB8AC3E}">
        <p14:creationId xmlns:p14="http://schemas.microsoft.com/office/powerpoint/2010/main" val="35888970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4">
            <a:extLst>
              <a:ext uri="{FF2B5EF4-FFF2-40B4-BE49-F238E27FC236}">
                <a16:creationId xmlns:a16="http://schemas.microsoft.com/office/drawing/2014/main" id="{029DE7B6-DC7C-4BA1-B406-EDDA0C0A31C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7624" y="-2"/>
            <a:ext cx="7688851" cy="6994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B11057CA-E53C-4049-88CC-427755B26603}"/>
              </a:ext>
            </a:extLst>
          </p:cNvPr>
          <p:cNvSpPr>
            <a:spLocks noGrp="1"/>
          </p:cNvSpPr>
          <p:nvPr>
            <p:ph type="title"/>
          </p:nvPr>
        </p:nvSpPr>
        <p:spPr>
          <a:xfrm>
            <a:off x="5293681" y="1332071"/>
            <a:ext cx="6410955" cy="2716429"/>
          </a:xfrm>
        </p:spPr>
        <p:txBody>
          <a:bodyPr vert="horz" lIns="91440" tIns="45720" rIns="91440" bIns="45720" rtlCol="0" anchor="b">
            <a:normAutofit/>
          </a:bodyPr>
          <a:lstStyle/>
          <a:p>
            <a:pPr defTabSz="914400"/>
            <a:r>
              <a:rPr lang="en-US" sz="5500" kern="1200" dirty="0">
                <a:solidFill>
                  <a:srgbClr val="FFFFFF"/>
                </a:solidFill>
                <a:latin typeface="+mj-lt"/>
                <a:ea typeface="+mj-ea"/>
                <a:cs typeface="+mj-cs"/>
              </a:rPr>
              <a:t>Azure Migrate</a:t>
            </a:r>
          </a:p>
        </p:txBody>
      </p:sp>
      <p:pic>
        <p:nvPicPr>
          <p:cNvPr id="5" name="Graphic 6">
            <a:extLst>
              <a:ext uri="{FF2B5EF4-FFF2-40B4-BE49-F238E27FC236}">
                <a16:creationId xmlns:a16="http://schemas.microsoft.com/office/drawing/2014/main" id="{B1603EDA-0734-4686-B59C-FA781CCB8C5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93837" y="2773362"/>
            <a:ext cx="1447800" cy="1447800"/>
          </a:xfrm>
          <a:prstGeom prst="rect">
            <a:avLst/>
          </a:prstGeom>
        </p:spPr>
      </p:pic>
    </p:spTree>
    <p:extLst>
      <p:ext uri="{BB962C8B-B14F-4D97-AF65-F5344CB8AC3E}">
        <p14:creationId xmlns:p14="http://schemas.microsoft.com/office/powerpoint/2010/main" val="39146381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9A9D2-ADF9-4B26-9993-9562B82BC387}"/>
              </a:ext>
            </a:extLst>
          </p:cNvPr>
          <p:cNvSpPr>
            <a:spLocks noGrp="1"/>
          </p:cNvSpPr>
          <p:nvPr>
            <p:ph type="title"/>
          </p:nvPr>
        </p:nvSpPr>
        <p:spPr/>
        <p:txBody>
          <a:bodyPr/>
          <a:lstStyle/>
          <a:p>
            <a:r>
              <a:rPr lang="en-US"/>
              <a:t>Vision</a:t>
            </a:r>
          </a:p>
        </p:txBody>
      </p:sp>
      <p:sp>
        <p:nvSpPr>
          <p:cNvPr id="5" name="Text Placeholder 4">
            <a:extLst>
              <a:ext uri="{FF2B5EF4-FFF2-40B4-BE49-F238E27FC236}">
                <a16:creationId xmlns:a16="http://schemas.microsoft.com/office/drawing/2014/main" id="{68938A1B-F90B-4AA9-B24C-4C95C8028CC7}"/>
              </a:ext>
            </a:extLst>
          </p:cNvPr>
          <p:cNvSpPr>
            <a:spLocks noGrp="1"/>
          </p:cNvSpPr>
          <p:nvPr>
            <p:ph type="body" sz="quarter" idx="10"/>
          </p:nvPr>
        </p:nvSpPr>
        <p:spPr>
          <a:xfrm>
            <a:off x="274639" y="1212851"/>
            <a:ext cx="11887200" cy="4677306"/>
          </a:xfrm>
        </p:spPr>
        <p:txBody>
          <a:bodyPr/>
          <a:lstStyle/>
          <a:p>
            <a:r>
              <a:rPr lang="en-US" dirty="0"/>
              <a:t>Make it easy for customers to migrate to Azure</a:t>
            </a:r>
          </a:p>
          <a:p>
            <a:endParaRPr lang="en-US" dirty="0"/>
          </a:p>
          <a:p>
            <a:r>
              <a:rPr lang="en-US" dirty="0"/>
              <a:t>Discover -&gt; Migrate -&gt; Optimize</a:t>
            </a:r>
          </a:p>
          <a:p>
            <a:endParaRPr lang="en-US" dirty="0"/>
          </a:p>
          <a:p>
            <a:r>
              <a:rPr lang="en-US" dirty="0"/>
              <a:t>Virtual machines, Databases, Data, Apps etc.</a:t>
            </a:r>
          </a:p>
          <a:p>
            <a:endParaRPr lang="en-US" dirty="0"/>
          </a:p>
          <a:p>
            <a:r>
              <a:rPr lang="en-US" dirty="0"/>
              <a:t>No additional cost</a:t>
            </a:r>
          </a:p>
          <a:p>
            <a:pPr marL="228600" lvl="1" indent="0">
              <a:buNone/>
            </a:pPr>
            <a:endParaRPr lang="en-US" dirty="0"/>
          </a:p>
        </p:txBody>
      </p:sp>
    </p:spTree>
    <p:extLst>
      <p:ext uri="{BB962C8B-B14F-4D97-AF65-F5344CB8AC3E}">
        <p14:creationId xmlns:p14="http://schemas.microsoft.com/office/powerpoint/2010/main" val="2114591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1000"/>
                                        <p:tgtEl>
                                          <p:spTgt spid="5">
                                            <p:txEl>
                                              <p:pRg st="2" end="2"/>
                                            </p:txEl>
                                          </p:spTgt>
                                        </p:tgtEl>
                                      </p:cBhvr>
                                    </p:animEffect>
                                    <p:anim calcmode="lin" valueType="num">
                                      <p:cBhvr>
                                        <p:cTn id="14"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1000"/>
                                        <p:tgtEl>
                                          <p:spTgt spid="5">
                                            <p:txEl>
                                              <p:pRg st="4" end="4"/>
                                            </p:txEl>
                                          </p:spTgt>
                                        </p:tgtEl>
                                      </p:cBhvr>
                                    </p:animEffect>
                                    <p:anim calcmode="lin" valueType="num">
                                      <p:cBhvr>
                                        <p:cTn id="20"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fade">
                                      <p:cBhvr>
                                        <p:cTn id="25" dur="1000"/>
                                        <p:tgtEl>
                                          <p:spTgt spid="5">
                                            <p:txEl>
                                              <p:pRg st="6" end="6"/>
                                            </p:txEl>
                                          </p:spTgt>
                                        </p:tgtEl>
                                      </p:cBhvr>
                                    </p:animEffect>
                                    <p:anim calcmode="lin" valueType="num">
                                      <p:cBhvr>
                                        <p:cTn id="26"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27"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implementing disaster recovery</a:t>
            </a:r>
          </a:p>
        </p:txBody>
      </p:sp>
      <p:sp>
        <p:nvSpPr>
          <p:cNvPr id="3" name="Text Placeholder 2"/>
          <p:cNvSpPr>
            <a:spLocks noGrp="1"/>
          </p:cNvSpPr>
          <p:nvPr>
            <p:ph type="body" sz="quarter" idx="10"/>
          </p:nvPr>
        </p:nvSpPr>
        <p:spPr>
          <a:xfrm>
            <a:off x="2941637" y="1212850"/>
            <a:ext cx="9221788" cy="5693866"/>
          </a:xfrm>
        </p:spPr>
        <p:txBody>
          <a:bodyPr/>
          <a:lstStyle/>
          <a:p>
            <a:r>
              <a:rPr lang="en-US" dirty="0"/>
              <a:t>Cost</a:t>
            </a:r>
          </a:p>
          <a:p>
            <a:pPr marL="685800" lvl="1" indent="-457200">
              <a:buFont typeface="Arial" panose="020B0604020202020204" pitchFamily="34" charset="0"/>
              <a:buChar char="•"/>
            </a:pPr>
            <a:r>
              <a:rPr lang="en-US" dirty="0"/>
              <a:t>Data center cost</a:t>
            </a:r>
          </a:p>
          <a:p>
            <a:pPr marL="685800" lvl="1" indent="-457200">
              <a:buFont typeface="Arial" panose="020B0604020202020204" pitchFamily="34" charset="0"/>
              <a:buChar char="•"/>
            </a:pPr>
            <a:r>
              <a:rPr lang="en-US" dirty="0"/>
              <a:t>Resource cost</a:t>
            </a:r>
          </a:p>
          <a:p>
            <a:pPr marL="685800" lvl="1" indent="-457200">
              <a:buFont typeface="Arial" panose="020B0604020202020204" pitchFamily="34" charset="0"/>
              <a:buChar char="•"/>
            </a:pPr>
            <a:r>
              <a:rPr lang="en-US" dirty="0"/>
              <a:t>Hardware cost</a:t>
            </a:r>
          </a:p>
          <a:p>
            <a:r>
              <a:rPr lang="en-US" dirty="0"/>
              <a:t>Complexity</a:t>
            </a:r>
          </a:p>
          <a:p>
            <a:pPr marL="685800" lvl="1" indent="-457200">
              <a:buFont typeface="Arial" panose="020B0604020202020204" pitchFamily="34" charset="0"/>
              <a:buChar char="•"/>
            </a:pPr>
            <a:r>
              <a:rPr lang="en-US" dirty="0"/>
              <a:t>Multiple data centers</a:t>
            </a:r>
          </a:p>
          <a:p>
            <a:pPr marL="685800" lvl="1" indent="-457200">
              <a:buFont typeface="Arial" panose="020B0604020202020204" pitchFamily="34" charset="0"/>
              <a:buChar char="•"/>
            </a:pPr>
            <a:r>
              <a:rPr lang="en-US" dirty="0"/>
              <a:t>Replication technologies/restore hardware</a:t>
            </a:r>
          </a:p>
          <a:p>
            <a:pPr marL="685800" lvl="1" indent="-457200">
              <a:buFont typeface="Arial" panose="020B0604020202020204" pitchFamily="34" charset="0"/>
              <a:buChar char="•"/>
            </a:pPr>
            <a:r>
              <a:rPr lang="en-US" dirty="0"/>
              <a:t>Managing management software</a:t>
            </a:r>
          </a:p>
          <a:p>
            <a:r>
              <a:rPr lang="en-US" dirty="0"/>
              <a:t>Reliability</a:t>
            </a:r>
          </a:p>
          <a:p>
            <a:pPr marL="685800" lvl="1" indent="-457200">
              <a:buFont typeface="Arial" panose="020B0604020202020204" pitchFamily="34" charset="0"/>
              <a:buChar char="•"/>
            </a:pPr>
            <a:r>
              <a:rPr lang="en-US" dirty="0"/>
              <a:t>Recovery of data</a:t>
            </a:r>
          </a:p>
          <a:p>
            <a:pPr marL="685800" lvl="1" indent="-457200">
              <a:buFont typeface="Arial" panose="020B0604020202020204" pitchFamily="34" charset="0"/>
              <a:buChar char="•"/>
            </a:pPr>
            <a:r>
              <a:rPr lang="en-US" dirty="0"/>
              <a:t>Providing service</a:t>
            </a:r>
          </a:p>
        </p:txBody>
      </p:sp>
      <p:grpSp>
        <p:nvGrpSpPr>
          <p:cNvPr id="4" name="Group 3">
            <a:extLst>
              <a:ext uri="{FF2B5EF4-FFF2-40B4-BE49-F238E27FC236}">
                <a16:creationId xmlns:a16="http://schemas.microsoft.com/office/drawing/2014/main" id="{3527EB18-813E-46DD-908D-81A8E50B5986}"/>
              </a:ext>
            </a:extLst>
          </p:cNvPr>
          <p:cNvGrpSpPr/>
          <p:nvPr/>
        </p:nvGrpSpPr>
        <p:grpSpPr>
          <a:xfrm>
            <a:off x="1189037" y="1287462"/>
            <a:ext cx="1024840" cy="1024840"/>
            <a:chOff x="1189037" y="1287462"/>
            <a:chExt cx="1024840" cy="1024840"/>
          </a:xfrm>
        </p:grpSpPr>
        <p:sp>
          <p:nvSpPr>
            <p:cNvPr id="5" name="Oval 4"/>
            <p:cNvSpPr/>
            <p:nvPr/>
          </p:nvSpPr>
          <p:spPr bwMode="auto">
            <a:xfrm>
              <a:off x="1189037" y="1287462"/>
              <a:ext cx="1024840" cy="1024840"/>
            </a:xfrm>
            <a:prstGeom prst="ellipse">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price"/>
            <p:cNvSpPr>
              <a:spLocks noChangeAspect="1" noEditPoints="1"/>
            </p:cNvSpPr>
            <p:nvPr/>
          </p:nvSpPr>
          <p:spPr bwMode="auto">
            <a:xfrm>
              <a:off x="1549057" y="1430455"/>
              <a:ext cx="304800" cy="613976"/>
            </a:xfrm>
            <a:custGeom>
              <a:avLst/>
              <a:gdLst>
                <a:gd name="T0" fmla="*/ 141 w 150"/>
                <a:gd name="T1" fmla="*/ 307 h 307"/>
                <a:gd name="T2" fmla="*/ 9 w 150"/>
                <a:gd name="T3" fmla="*/ 307 h 307"/>
                <a:gd name="T4" fmla="*/ 0 w 150"/>
                <a:gd name="T5" fmla="*/ 298 h 307"/>
                <a:gd name="T6" fmla="*/ 0 w 150"/>
                <a:gd name="T7" fmla="*/ 136 h 307"/>
                <a:gd name="T8" fmla="*/ 9 w 150"/>
                <a:gd name="T9" fmla="*/ 123 h 307"/>
                <a:gd name="T10" fmla="*/ 63 w 150"/>
                <a:gd name="T11" fmla="*/ 82 h 307"/>
                <a:gd name="T12" fmla="*/ 75 w 150"/>
                <a:gd name="T13" fmla="*/ 75 h 307"/>
                <a:gd name="T14" fmla="*/ 87 w 150"/>
                <a:gd name="T15" fmla="*/ 82 h 307"/>
                <a:gd name="T16" fmla="*/ 141 w 150"/>
                <a:gd name="T17" fmla="*/ 123 h 307"/>
                <a:gd name="T18" fmla="*/ 150 w 150"/>
                <a:gd name="T19" fmla="*/ 136 h 307"/>
                <a:gd name="T20" fmla="*/ 150 w 150"/>
                <a:gd name="T21" fmla="*/ 298 h 307"/>
                <a:gd name="T22" fmla="*/ 141 w 150"/>
                <a:gd name="T23" fmla="*/ 307 h 307"/>
                <a:gd name="T24" fmla="*/ 99 w 150"/>
                <a:gd name="T25" fmla="*/ 149 h 307"/>
                <a:gd name="T26" fmla="*/ 75 w 150"/>
                <a:gd name="T27" fmla="*/ 125 h 307"/>
                <a:gd name="T28" fmla="*/ 51 w 150"/>
                <a:gd name="T29" fmla="*/ 149 h 307"/>
                <a:gd name="T30" fmla="*/ 75 w 150"/>
                <a:gd name="T31" fmla="*/ 173 h 307"/>
                <a:gd name="T32" fmla="*/ 99 w 150"/>
                <a:gd name="T33" fmla="*/ 149 h 307"/>
                <a:gd name="T34" fmla="*/ 75 w 150"/>
                <a:gd name="T35" fmla="*/ 125 h 307"/>
                <a:gd name="T36" fmla="*/ 75 w 150"/>
                <a:gd name="T37"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0" h="307">
                  <a:moveTo>
                    <a:pt x="141" y="307"/>
                  </a:moveTo>
                  <a:cubicBezTo>
                    <a:pt x="9" y="307"/>
                    <a:pt x="9" y="307"/>
                    <a:pt x="9" y="307"/>
                  </a:cubicBezTo>
                  <a:cubicBezTo>
                    <a:pt x="4" y="307"/>
                    <a:pt x="0" y="303"/>
                    <a:pt x="0" y="298"/>
                  </a:cubicBezTo>
                  <a:cubicBezTo>
                    <a:pt x="0" y="136"/>
                    <a:pt x="0" y="136"/>
                    <a:pt x="0" y="136"/>
                  </a:cubicBezTo>
                  <a:cubicBezTo>
                    <a:pt x="0" y="131"/>
                    <a:pt x="4" y="127"/>
                    <a:pt x="9" y="123"/>
                  </a:cubicBezTo>
                  <a:cubicBezTo>
                    <a:pt x="63" y="82"/>
                    <a:pt x="63" y="82"/>
                    <a:pt x="63" y="82"/>
                  </a:cubicBezTo>
                  <a:cubicBezTo>
                    <a:pt x="63" y="82"/>
                    <a:pt x="71" y="75"/>
                    <a:pt x="75" y="75"/>
                  </a:cubicBezTo>
                  <a:cubicBezTo>
                    <a:pt x="79" y="75"/>
                    <a:pt x="87" y="82"/>
                    <a:pt x="87" y="82"/>
                  </a:cubicBezTo>
                  <a:cubicBezTo>
                    <a:pt x="141" y="123"/>
                    <a:pt x="141" y="123"/>
                    <a:pt x="141" y="123"/>
                  </a:cubicBezTo>
                  <a:cubicBezTo>
                    <a:pt x="145" y="126"/>
                    <a:pt x="150" y="131"/>
                    <a:pt x="150" y="136"/>
                  </a:cubicBezTo>
                  <a:cubicBezTo>
                    <a:pt x="150" y="298"/>
                    <a:pt x="150" y="298"/>
                    <a:pt x="150" y="298"/>
                  </a:cubicBezTo>
                  <a:cubicBezTo>
                    <a:pt x="150" y="303"/>
                    <a:pt x="146" y="307"/>
                    <a:pt x="141" y="307"/>
                  </a:cubicBezTo>
                  <a:close/>
                  <a:moveTo>
                    <a:pt x="99" y="149"/>
                  </a:moveTo>
                  <a:cubicBezTo>
                    <a:pt x="99" y="136"/>
                    <a:pt x="88" y="125"/>
                    <a:pt x="75" y="125"/>
                  </a:cubicBezTo>
                  <a:cubicBezTo>
                    <a:pt x="62" y="125"/>
                    <a:pt x="51" y="136"/>
                    <a:pt x="51" y="149"/>
                  </a:cubicBezTo>
                  <a:cubicBezTo>
                    <a:pt x="51" y="163"/>
                    <a:pt x="62" y="173"/>
                    <a:pt x="75" y="173"/>
                  </a:cubicBezTo>
                  <a:cubicBezTo>
                    <a:pt x="88" y="173"/>
                    <a:pt x="99" y="163"/>
                    <a:pt x="99" y="149"/>
                  </a:cubicBezTo>
                  <a:close/>
                  <a:moveTo>
                    <a:pt x="75" y="125"/>
                  </a:moveTo>
                  <a:cubicBezTo>
                    <a:pt x="75" y="0"/>
                    <a:pt x="75" y="0"/>
                    <a:pt x="75"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grpSp>
        <p:nvGrpSpPr>
          <p:cNvPr id="12" name="Group 11">
            <a:extLst>
              <a:ext uri="{FF2B5EF4-FFF2-40B4-BE49-F238E27FC236}">
                <a16:creationId xmlns:a16="http://schemas.microsoft.com/office/drawing/2014/main" id="{69080B54-8E3D-44CE-945E-E2398AB54C1C}"/>
              </a:ext>
            </a:extLst>
          </p:cNvPr>
          <p:cNvGrpSpPr/>
          <p:nvPr/>
        </p:nvGrpSpPr>
        <p:grpSpPr>
          <a:xfrm>
            <a:off x="1189037" y="3344862"/>
            <a:ext cx="1024840" cy="1024840"/>
            <a:chOff x="1189037" y="3344862"/>
            <a:chExt cx="1024840" cy="1024840"/>
          </a:xfrm>
        </p:grpSpPr>
        <p:sp>
          <p:nvSpPr>
            <p:cNvPr id="7" name="Oval 6"/>
            <p:cNvSpPr/>
            <p:nvPr/>
          </p:nvSpPr>
          <p:spPr bwMode="auto">
            <a:xfrm>
              <a:off x="1189037" y="3344862"/>
              <a:ext cx="1024840" cy="1024840"/>
            </a:xfrm>
            <a:prstGeom prst="ellipse">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3D"/>
            <p:cNvSpPr>
              <a:spLocks noChangeAspect="1" noEditPoints="1"/>
            </p:cNvSpPr>
            <p:nvPr/>
          </p:nvSpPr>
          <p:spPr bwMode="auto">
            <a:xfrm>
              <a:off x="1479336" y="3603248"/>
              <a:ext cx="468625" cy="498583"/>
            </a:xfrm>
            <a:custGeom>
              <a:avLst/>
              <a:gdLst>
                <a:gd name="T0" fmla="*/ 27 w 219"/>
                <a:gd name="T1" fmla="*/ 48 h 233"/>
                <a:gd name="T2" fmla="*/ 95 w 219"/>
                <a:gd name="T3" fmla="*/ 15 h 233"/>
                <a:gd name="T4" fmla="*/ 123 w 219"/>
                <a:gd name="T5" fmla="*/ 14 h 233"/>
                <a:gd name="T6" fmla="*/ 191 w 219"/>
                <a:gd name="T7" fmla="*/ 48 h 233"/>
                <a:gd name="T8" fmla="*/ 219 w 219"/>
                <a:gd name="T9" fmla="*/ 189 h 233"/>
                <a:gd name="T10" fmla="*/ 219 w 219"/>
                <a:gd name="T11" fmla="*/ 175 h 233"/>
                <a:gd name="T12" fmla="*/ 191 w 219"/>
                <a:gd name="T13" fmla="*/ 175 h 233"/>
                <a:gd name="T14" fmla="*/ 191 w 219"/>
                <a:gd name="T15" fmla="*/ 202 h 233"/>
                <a:gd name="T16" fmla="*/ 219 w 219"/>
                <a:gd name="T17" fmla="*/ 202 h 233"/>
                <a:gd name="T18" fmla="*/ 219 w 219"/>
                <a:gd name="T19" fmla="*/ 189 h 233"/>
                <a:gd name="T20" fmla="*/ 123 w 219"/>
                <a:gd name="T21" fmla="*/ 220 h 233"/>
                <a:gd name="T22" fmla="*/ 123 w 219"/>
                <a:gd name="T23" fmla="*/ 205 h 233"/>
                <a:gd name="T24" fmla="*/ 95 w 219"/>
                <a:gd name="T25" fmla="*/ 205 h 233"/>
                <a:gd name="T26" fmla="*/ 95 w 219"/>
                <a:gd name="T27" fmla="*/ 233 h 233"/>
                <a:gd name="T28" fmla="*/ 123 w 219"/>
                <a:gd name="T29" fmla="*/ 233 h 233"/>
                <a:gd name="T30" fmla="*/ 123 w 219"/>
                <a:gd name="T31" fmla="*/ 220 h 233"/>
                <a:gd name="T32" fmla="*/ 27 w 219"/>
                <a:gd name="T33" fmla="*/ 189 h 233"/>
                <a:gd name="T34" fmla="*/ 27 w 219"/>
                <a:gd name="T35" fmla="*/ 175 h 233"/>
                <a:gd name="T36" fmla="*/ 0 w 219"/>
                <a:gd name="T37" fmla="*/ 175 h 233"/>
                <a:gd name="T38" fmla="*/ 0 w 219"/>
                <a:gd name="T39" fmla="*/ 202 h 233"/>
                <a:gd name="T40" fmla="*/ 27 w 219"/>
                <a:gd name="T41" fmla="*/ 202 h 233"/>
                <a:gd name="T42" fmla="*/ 27 w 219"/>
                <a:gd name="T43" fmla="*/ 189 h 233"/>
                <a:gd name="T44" fmla="*/ 27 w 219"/>
                <a:gd name="T45" fmla="*/ 63 h 233"/>
                <a:gd name="T46" fmla="*/ 27 w 219"/>
                <a:gd name="T47" fmla="*/ 48 h 233"/>
                <a:gd name="T48" fmla="*/ 0 w 219"/>
                <a:gd name="T49" fmla="*/ 48 h 233"/>
                <a:gd name="T50" fmla="*/ 0 w 219"/>
                <a:gd name="T51" fmla="*/ 76 h 233"/>
                <a:gd name="T52" fmla="*/ 27 w 219"/>
                <a:gd name="T53" fmla="*/ 76 h 233"/>
                <a:gd name="T54" fmla="*/ 27 w 219"/>
                <a:gd name="T55" fmla="*/ 63 h 233"/>
                <a:gd name="T56" fmla="*/ 123 w 219"/>
                <a:gd name="T57" fmla="*/ 93 h 233"/>
                <a:gd name="T58" fmla="*/ 123 w 219"/>
                <a:gd name="T59" fmla="*/ 79 h 233"/>
                <a:gd name="T60" fmla="*/ 95 w 219"/>
                <a:gd name="T61" fmla="*/ 79 h 233"/>
                <a:gd name="T62" fmla="*/ 95 w 219"/>
                <a:gd name="T63" fmla="*/ 107 h 233"/>
                <a:gd name="T64" fmla="*/ 123 w 219"/>
                <a:gd name="T65" fmla="*/ 107 h 233"/>
                <a:gd name="T66" fmla="*/ 123 w 219"/>
                <a:gd name="T67" fmla="*/ 93 h 233"/>
                <a:gd name="T68" fmla="*/ 123 w 219"/>
                <a:gd name="T69" fmla="*/ 14 h 233"/>
                <a:gd name="T70" fmla="*/ 123 w 219"/>
                <a:gd name="T71" fmla="*/ 0 h 233"/>
                <a:gd name="T72" fmla="*/ 95 w 219"/>
                <a:gd name="T73" fmla="*/ 0 h 233"/>
                <a:gd name="T74" fmla="*/ 95 w 219"/>
                <a:gd name="T75" fmla="*/ 29 h 233"/>
                <a:gd name="T76" fmla="*/ 123 w 219"/>
                <a:gd name="T77" fmla="*/ 29 h 233"/>
                <a:gd name="T78" fmla="*/ 123 w 219"/>
                <a:gd name="T79" fmla="*/ 14 h 233"/>
                <a:gd name="T80" fmla="*/ 219 w 219"/>
                <a:gd name="T81" fmla="*/ 63 h 233"/>
                <a:gd name="T82" fmla="*/ 219 w 219"/>
                <a:gd name="T83" fmla="*/ 48 h 233"/>
                <a:gd name="T84" fmla="*/ 191 w 219"/>
                <a:gd name="T85" fmla="*/ 48 h 233"/>
                <a:gd name="T86" fmla="*/ 191 w 219"/>
                <a:gd name="T87" fmla="*/ 76 h 233"/>
                <a:gd name="T88" fmla="*/ 219 w 219"/>
                <a:gd name="T89" fmla="*/ 76 h 233"/>
                <a:gd name="T90" fmla="*/ 219 w 219"/>
                <a:gd name="T91" fmla="*/ 63 h 233"/>
                <a:gd name="T92" fmla="*/ 123 w 219"/>
                <a:gd name="T93" fmla="*/ 94 h 233"/>
                <a:gd name="T94" fmla="*/ 191 w 219"/>
                <a:gd name="T95" fmla="*/ 63 h 233"/>
                <a:gd name="T96" fmla="*/ 205 w 219"/>
                <a:gd name="T97" fmla="*/ 76 h 233"/>
                <a:gd name="T98" fmla="*/ 205 w 219"/>
                <a:gd name="T99" fmla="*/ 175 h 233"/>
                <a:gd name="T100" fmla="*/ 109 w 219"/>
                <a:gd name="T101" fmla="*/ 107 h 233"/>
                <a:gd name="T102" fmla="*/ 109 w 219"/>
                <a:gd name="T103" fmla="*/ 205 h 233"/>
                <a:gd name="T104" fmla="*/ 13 w 219"/>
                <a:gd name="T105" fmla="*/ 76 h 233"/>
                <a:gd name="T106" fmla="*/ 13 w 219"/>
                <a:gd name="T107" fmla="*/ 175 h 233"/>
                <a:gd name="T108" fmla="*/ 27 w 219"/>
                <a:gd name="T109" fmla="*/ 63 h 233"/>
                <a:gd name="T110" fmla="*/ 95 w 219"/>
                <a:gd name="T111" fmla="*/ 94 h 233"/>
                <a:gd name="T112" fmla="*/ 123 w 219"/>
                <a:gd name="T113" fmla="*/ 220 h 233"/>
                <a:gd name="T114" fmla="*/ 191 w 219"/>
                <a:gd name="T115" fmla="*/ 189 h 233"/>
                <a:gd name="T116" fmla="*/ 95 w 219"/>
                <a:gd name="T117" fmla="*/ 220 h 233"/>
                <a:gd name="T118" fmla="*/ 27 w 219"/>
                <a:gd name="T119" fmla="*/ 189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233">
                  <a:moveTo>
                    <a:pt x="27" y="48"/>
                  </a:moveTo>
                  <a:lnTo>
                    <a:pt x="95" y="15"/>
                  </a:lnTo>
                  <a:moveTo>
                    <a:pt x="123" y="14"/>
                  </a:moveTo>
                  <a:lnTo>
                    <a:pt x="191" y="48"/>
                  </a:lnTo>
                  <a:moveTo>
                    <a:pt x="219" y="189"/>
                  </a:moveTo>
                  <a:lnTo>
                    <a:pt x="219" y="175"/>
                  </a:lnTo>
                  <a:lnTo>
                    <a:pt x="191" y="175"/>
                  </a:lnTo>
                  <a:lnTo>
                    <a:pt x="191" y="202"/>
                  </a:lnTo>
                  <a:lnTo>
                    <a:pt x="219" y="202"/>
                  </a:lnTo>
                  <a:lnTo>
                    <a:pt x="219" y="189"/>
                  </a:lnTo>
                  <a:moveTo>
                    <a:pt x="123" y="220"/>
                  </a:moveTo>
                  <a:lnTo>
                    <a:pt x="123" y="205"/>
                  </a:lnTo>
                  <a:lnTo>
                    <a:pt x="95" y="205"/>
                  </a:lnTo>
                  <a:lnTo>
                    <a:pt x="95" y="233"/>
                  </a:lnTo>
                  <a:lnTo>
                    <a:pt x="123" y="233"/>
                  </a:lnTo>
                  <a:lnTo>
                    <a:pt x="123" y="220"/>
                  </a:lnTo>
                  <a:moveTo>
                    <a:pt x="27" y="189"/>
                  </a:moveTo>
                  <a:lnTo>
                    <a:pt x="27" y="175"/>
                  </a:lnTo>
                  <a:lnTo>
                    <a:pt x="0" y="175"/>
                  </a:lnTo>
                  <a:lnTo>
                    <a:pt x="0" y="202"/>
                  </a:lnTo>
                  <a:lnTo>
                    <a:pt x="27" y="202"/>
                  </a:lnTo>
                  <a:lnTo>
                    <a:pt x="27" y="189"/>
                  </a:lnTo>
                  <a:moveTo>
                    <a:pt x="27" y="63"/>
                  </a:moveTo>
                  <a:lnTo>
                    <a:pt x="27" y="48"/>
                  </a:lnTo>
                  <a:lnTo>
                    <a:pt x="0" y="48"/>
                  </a:lnTo>
                  <a:lnTo>
                    <a:pt x="0" y="76"/>
                  </a:lnTo>
                  <a:lnTo>
                    <a:pt x="27" y="76"/>
                  </a:lnTo>
                  <a:lnTo>
                    <a:pt x="27" y="63"/>
                  </a:lnTo>
                  <a:moveTo>
                    <a:pt x="123" y="93"/>
                  </a:moveTo>
                  <a:lnTo>
                    <a:pt x="123" y="79"/>
                  </a:lnTo>
                  <a:lnTo>
                    <a:pt x="95" y="79"/>
                  </a:lnTo>
                  <a:lnTo>
                    <a:pt x="95" y="107"/>
                  </a:lnTo>
                  <a:lnTo>
                    <a:pt x="123" y="107"/>
                  </a:lnTo>
                  <a:lnTo>
                    <a:pt x="123" y="93"/>
                  </a:lnTo>
                  <a:moveTo>
                    <a:pt x="123" y="14"/>
                  </a:moveTo>
                  <a:lnTo>
                    <a:pt x="123" y="0"/>
                  </a:lnTo>
                  <a:lnTo>
                    <a:pt x="95" y="0"/>
                  </a:lnTo>
                  <a:lnTo>
                    <a:pt x="95" y="29"/>
                  </a:lnTo>
                  <a:lnTo>
                    <a:pt x="123" y="29"/>
                  </a:lnTo>
                  <a:lnTo>
                    <a:pt x="123" y="14"/>
                  </a:lnTo>
                  <a:moveTo>
                    <a:pt x="219" y="63"/>
                  </a:moveTo>
                  <a:lnTo>
                    <a:pt x="219" y="48"/>
                  </a:lnTo>
                  <a:lnTo>
                    <a:pt x="191" y="48"/>
                  </a:lnTo>
                  <a:lnTo>
                    <a:pt x="191" y="76"/>
                  </a:lnTo>
                  <a:lnTo>
                    <a:pt x="219" y="76"/>
                  </a:lnTo>
                  <a:lnTo>
                    <a:pt x="219" y="63"/>
                  </a:lnTo>
                  <a:moveTo>
                    <a:pt x="123" y="94"/>
                  </a:moveTo>
                  <a:lnTo>
                    <a:pt x="191" y="63"/>
                  </a:lnTo>
                  <a:moveTo>
                    <a:pt x="205" y="76"/>
                  </a:moveTo>
                  <a:lnTo>
                    <a:pt x="205" y="175"/>
                  </a:lnTo>
                  <a:moveTo>
                    <a:pt x="109" y="107"/>
                  </a:moveTo>
                  <a:lnTo>
                    <a:pt x="109" y="205"/>
                  </a:lnTo>
                  <a:moveTo>
                    <a:pt x="13" y="76"/>
                  </a:moveTo>
                  <a:lnTo>
                    <a:pt x="13" y="175"/>
                  </a:lnTo>
                  <a:moveTo>
                    <a:pt x="27" y="63"/>
                  </a:moveTo>
                  <a:lnTo>
                    <a:pt x="95" y="94"/>
                  </a:lnTo>
                  <a:moveTo>
                    <a:pt x="123" y="220"/>
                  </a:moveTo>
                  <a:lnTo>
                    <a:pt x="191" y="189"/>
                  </a:lnTo>
                  <a:moveTo>
                    <a:pt x="95" y="220"/>
                  </a:moveTo>
                  <a:lnTo>
                    <a:pt x="27" y="189"/>
                  </a:ln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13" name="Group 12">
            <a:extLst>
              <a:ext uri="{FF2B5EF4-FFF2-40B4-BE49-F238E27FC236}">
                <a16:creationId xmlns:a16="http://schemas.microsoft.com/office/drawing/2014/main" id="{602B8659-A6E5-4F60-81D9-E5356ACA7F2E}"/>
              </a:ext>
            </a:extLst>
          </p:cNvPr>
          <p:cNvGrpSpPr/>
          <p:nvPr/>
        </p:nvGrpSpPr>
        <p:grpSpPr>
          <a:xfrm>
            <a:off x="1189037" y="5173662"/>
            <a:ext cx="1024840" cy="1024840"/>
            <a:chOff x="1189037" y="5173662"/>
            <a:chExt cx="1024840" cy="1024840"/>
          </a:xfrm>
        </p:grpSpPr>
        <p:sp>
          <p:nvSpPr>
            <p:cNvPr id="9" name="Oval 8"/>
            <p:cNvSpPr/>
            <p:nvPr/>
          </p:nvSpPr>
          <p:spPr bwMode="auto">
            <a:xfrm>
              <a:off x="1189037" y="5173662"/>
              <a:ext cx="1024840" cy="1024840"/>
            </a:xfrm>
            <a:prstGeom prst="ellipse">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clipboard_4"/>
            <p:cNvSpPr>
              <a:spLocks noChangeAspect="1" noEditPoints="1"/>
            </p:cNvSpPr>
            <p:nvPr/>
          </p:nvSpPr>
          <p:spPr bwMode="auto">
            <a:xfrm>
              <a:off x="1510957" y="5424984"/>
              <a:ext cx="381000" cy="522196"/>
            </a:xfrm>
            <a:custGeom>
              <a:avLst/>
              <a:gdLst>
                <a:gd name="T0" fmla="*/ 247 w 247"/>
                <a:gd name="T1" fmla="*/ 33 h 340"/>
                <a:gd name="T2" fmla="*/ 247 w 247"/>
                <a:gd name="T3" fmla="*/ 340 h 340"/>
                <a:gd name="T4" fmla="*/ 0 w 247"/>
                <a:gd name="T5" fmla="*/ 340 h 340"/>
                <a:gd name="T6" fmla="*/ 0 w 247"/>
                <a:gd name="T7" fmla="*/ 33 h 340"/>
                <a:gd name="T8" fmla="*/ 65 w 247"/>
                <a:gd name="T9" fmla="*/ 33 h 340"/>
                <a:gd name="T10" fmla="*/ 91 w 247"/>
                <a:gd name="T11" fmla="*/ 33 h 340"/>
                <a:gd name="T12" fmla="*/ 124 w 247"/>
                <a:gd name="T13" fmla="*/ 0 h 340"/>
                <a:gd name="T14" fmla="*/ 158 w 247"/>
                <a:gd name="T15" fmla="*/ 33 h 340"/>
                <a:gd name="T16" fmla="*/ 247 w 247"/>
                <a:gd name="T17" fmla="*/ 33 h 340"/>
                <a:gd name="T18" fmla="*/ 68 w 247"/>
                <a:gd name="T19" fmla="*/ 33 h 340"/>
                <a:gd name="T20" fmla="*/ 68 w 247"/>
                <a:gd name="T21" fmla="*/ 78 h 340"/>
                <a:gd name="T22" fmla="*/ 180 w 247"/>
                <a:gd name="T23" fmla="*/ 78 h 340"/>
                <a:gd name="T24" fmla="*/ 180 w 247"/>
                <a:gd name="T25" fmla="*/ 33 h 340"/>
                <a:gd name="T26" fmla="*/ 36 w 247"/>
                <a:gd name="T27" fmla="*/ 152 h 340"/>
                <a:gd name="T28" fmla="*/ 117 w 247"/>
                <a:gd name="T29" fmla="*/ 152 h 340"/>
                <a:gd name="T30" fmla="*/ 36 w 247"/>
                <a:gd name="T31" fmla="*/ 220 h 340"/>
                <a:gd name="T32" fmla="*/ 117 w 247"/>
                <a:gd name="T33" fmla="*/ 220 h 340"/>
                <a:gd name="T34" fmla="*/ 36 w 247"/>
                <a:gd name="T35" fmla="*/ 287 h 340"/>
                <a:gd name="T36" fmla="*/ 117 w 247"/>
                <a:gd name="T37" fmla="*/ 287 h 340"/>
                <a:gd name="T38" fmla="*/ 146 w 247"/>
                <a:gd name="T39" fmla="*/ 130 h 340"/>
                <a:gd name="T40" fmla="*/ 168 w 247"/>
                <a:gd name="T41" fmla="*/ 152 h 340"/>
                <a:gd name="T42" fmla="*/ 200 w 247"/>
                <a:gd name="T43" fmla="*/ 119 h 340"/>
                <a:gd name="T44" fmla="*/ 146 w 247"/>
                <a:gd name="T45" fmla="*/ 200 h 340"/>
                <a:gd name="T46" fmla="*/ 168 w 247"/>
                <a:gd name="T47" fmla="*/ 222 h 340"/>
                <a:gd name="T48" fmla="*/ 200 w 247"/>
                <a:gd name="T49" fmla="*/ 189 h 340"/>
                <a:gd name="T50" fmla="*/ 146 w 247"/>
                <a:gd name="T51" fmla="*/ 269 h 340"/>
                <a:gd name="T52" fmla="*/ 168 w 247"/>
                <a:gd name="T53" fmla="*/ 291 h 340"/>
                <a:gd name="T54" fmla="*/ 200 w 247"/>
                <a:gd name="T55" fmla="*/ 25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7" h="340">
                  <a:moveTo>
                    <a:pt x="247" y="33"/>
                  </a:moveTo>
                  <a:cubicBezTo>
                    <a:pt x="247" y="340"/>
                    <a:pt x="247" y="340"/>
                    <a:pt x="247" y="340"/>
                  </a:cubicBezTo>
                  <a:cubicBezTo>
                    <a:pt x="0" y="340"/>
                    <a:pt x="0" y="340"/>
                    <a:pt x="0" y="340"/>
                  </a:cubicBezTo>
                  <a:cubicBezTo>
                    <a:pt x="0" y="33"/>
                    <a:pt x="0" y="33"/>
                    <a:pt x="0" y="33"/>
                  </a:cubicBezTo>
                  <a:cubicBezTo>
                    <a:pt x="65" y="33"/>
                    <a:pt x="65" y="33"/>
                    <a:pt x="65" y="33"/>
                  </a:cubicBezTo>
                  <a:cubicBezTo>
                    <a:pt x="91" y="33"/>
                    <a:pt x="91" y="33"/>
                    <a:pt x="91" y="33"/>
                  </a:cubicBezTo>
                  <a:cubicBezTo>
                    <a:pt x="91" y="15"/>
                    <a:pt x="106" y="0"/>
                    <a:pt x="124" y="0"/>
                  </a:cubicBezTo>
                  <a:cubicBezTo>
                    <a:pt x="143" y="0"/>
                    <a:pt x="158" y="15"/>
                    <a:pt x="158" y="33"/>
                  </a:cubicBezTo>
                  <a:lnTo>
                    <a:pt x="247" y="33"/>
                  </a:lnTo>
                  <a:close/>
                  <a:moveTo>
                    <a:pt x="68" y="33"/>
                  </a:moveTo>
                  <a:cubicBezTo>
                    <a:pt x="68" y="78"/>
                    <a:pt x="68" y="78"/>
                    <a:pt x="68" y="78"/>
                  </a:cubicBezTo>
                  <a:cubicBezTo>
                    <a:pt x="180" y="78"/>
                    <a:pt x="180" y="78"/>
                    <a:pt x="180" y="78"/>
                  </a:cubicBezTo>
                  <a:cubicBezTo>
                    <a:pt x="180" y="33"/>
                    <a:pt x="180" y="33"/>
                    <a:pt x="180" y="33"/>
                  </a:cubicBezTo>
                  <a:moveTo>
                    <a:pt x="36" y="152"/>
                  </a:moveTo>
                  <a:cubicBezTo>
                    <a:pt x="117" y="152"/>
                    <a:pt x="117" y="152"/>
                    <a:pt x="117" y="152"/>
                  </a:cubicBezTo>
                  <a:moveTo>
                    <a:pt x="36" y="220"/>
                  </a:moveTo>
                  <a:cubicBezTo>
                    <a:pt x="117" y="220"/>
                    <a:pt x="117" y="220"/>
                    <a:pt x="117" y="220"/>
                  </a:cubicBezTo>
                  <a:moveTo>
                    <a:pt x="36" y="287"/>
                  </a:moveTo>
                  <a:cubicBezTo>
                    <a:pt x="117" y="287"/>
                    <a:pt x="117" y="287"/>
                    <a:pt x="117" y="287"/>
                  </a:cubicBezTo>
                  <a:moveTo>
                    <a:pt x="146" y="130"/>
                  </a:moveTo>
                  <a:cubicBezTo>
                    <a:pt x="168" y="152"/>
                    <a:pt x="168" y="152"/>
                    <a:pt x="168" y="152"/>
                  </a:cubicBezTo>
                  <a:cubicBezTo>
                    <a:pt x="200" y="119"/>
                    <a:pt x="200" y="119"/>
                    <a:pt x="200" y="119"/>
                  </a:cubicBezTo>
                  <a:moveTo>
                    <a:pt x="146" y="200"/>
                  </a:moveTo>
                  <a:cubicBezTo>
                    <a:pt x="168" y="222"/>
                    <a:pt x="168" y="222"/>
                    <a:pt x="168" y="222"/>
                  </a:cubicBezTo>
                  <a:cubicBezTo>
                    <a:pt x="200" y="189"/>
                    <a:pt x="200" y="189"/>
                    <a:pt x="200" y="189"/>
                  </a:cubicBezTo>
                  <a:moveTo>
                    <a:pt x="146" y="269"/>
                  </a:moveTo>
                  <a:cubicBezTo>
                    <a:pt x="168" y="291"/>
                    <a:pt x="168" y="291"/>
                    <a:pt x="168" y="291"/>
                  </a:cubicBezTo>
                  <a:cubicBezTo>
                    <a:pt x="200" y="258"/>
                    <a:pt x="200" y="258"/>
                    <a:pt x="200" y="258"/>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1" name="Rectangle 10"/>
            <p:cNvSpPr/>
            <p:nvPr/>
          </p:nvSpPr>
          <p:spPr bwMode="auto">
            <a:xfrm>
              <a:off x="1714148" y="5574835"/>
              <a:ext cx="149035" cy="349314"/>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64464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56F95-F3E3-43BA-8976-8731F1BBE726}"/>
              </a:ext>
            </a:extLst>
          </p:cNvPr>
          <p:cNvSpPr>
            <a:spLocks noGrp="1"/>
          </p:cNvSpPr>
          <p:nvPr>
            <p:ph type="title"/>
          </p:nvPr>
        </p:nvSpPr>
        <p:spPr/>
        <p:txBody>
          <a:bodyPr/>
          <a:lstStyle/>
          <a:p>
            <a:r>
              <a:rPr lang="en-US"/>
              <a:t>Landscape – Future </a:t>
            </a:r>
          </a:p>
        </p:txBody>
      </p:sp>
      <p:sp>
        <p:nvSpPr>
          <p:cNvPr id="4" name="Rectangle 3">
            <a:extLst>
              <a:ext uri="{FF2B5EF4-FFF2-40B4-BE49-F238E27FC236}">
                <a16:creationId xmlns:a16="http://schemas.microsoft.com/office/drawing/2014/main" id="{263C0ABD-32ED-4981-A190-3ED921ADDFBB}"/>
              </a:ext>
            </a:extLst>
          </p:cNvPr>
          <p:cNvSpPr/>
          <p:nvPr/>
        </p:nvSpPr>
        <p:spPr bwMode="auto">
          <a:xfrm>
            <a:off x="307979" y="1481649"/>
            <a:ext cx="2742420" cy="22981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37121" rIns="182828" bIns="137121" numCol="1" spcCol="0" rtlCol="0" fromWordArt="0" anchor="ctr" anchorCtr="0" forceAA="0" compatLnSpc="1">
            <a:prstTxWarp prst="textNoShape">
              <a:avLst/>
            </a:prstTxWarp>
            <a:noAutofit/>
          </a:bodyPr>
          <a:lstStyle/>
          <a:p>
            <a:pPr marL="0" marR="0" lvl="0" indent="0" algn="l" defTabSz="932597" rtl="0" eaLnBrk="1" fontAlgn="base" latinLnBrk="0" hangingPunct="1">
              <a:lnSpc>
                <a:spcPct val="90000"/>
              </a:lnSpc>
              <a:spcBef>
                <a:spcPct val="0"/>
              </a:spcBef>
              <a:spcAft>
                <a:spcPct val="0"/>
              </a:spcAft>
              <a:buClrTx/>
              <a:buSzTx/>
              <a:buFontTx/>
              <a:buNone/>
              <a:tabLst/>
              <a:defRPr/>
            </a:pPr>
            <a:r>
              <a:rPr kumimoji="0" lang="en-US" sz="2448" b="1" i="0" u="none" strike="noStrike" kern="1200" cap="none" spc="0" normalizeH="0" baseline="0" noProof="0">
                <a:ln>
                  <a:noFill/>
                </a:ln>
                <a:solidFill>
                  <a:srgbClr val="353535"/>
                </a:solidFill>
                <a:effectLst/>
                <a:uLnTx/>
                <a:uFillTx/>
                <a:latin typeface="Segoe UI" panose="020B0502040204020203" pitchFamily="34" charset="0"/>
                <a:ea typeface="Segoe UI" panose="020B0502040204020203" pitchFamily="34" charset="0"/>
                <a:cs typeface="Segoe UI" panose="020B0502040204020203" pitchFamily="34" charset="0"/>
              </a:rPr>
              <a:t>Microsoft</a:t>
            </a:r>
          </a:p>
        </p:txBody>
      </p:sp>
      <p:sp>
        <p:nvSpPr>
          <p:cNvPr id="5" name="Rectangle 4">
            <a:extLst>
              <a:ext uri="{FF2B5EF4-FFF2-40B4-BE49-F238E27FC236}">
                <a16:creationId xmlns:a16="http://schemas.microsoft.com/office/drawing/2014/main" id="{616F1405-9AB3-4ACA-95C5-68C933F5DF48}"/>
              </a:ext>
            </a:extLst>
          </p:cNvPr>
          <p:cNvSpPr/>
          <p:nvPr/>
        </p:nvSpPr>
        <p:spPr bwMode="auto">
          <a:xfrm>
            <a:off x="307979" y="4172355"/>
            <a:ext cx="2742420" cy="22981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37121" rIns="182828" bIns="137121" numCol="1" spcCol="0" rtlCol="0" fromWordArt="0" anchor="ctr" anchorCtr="0" forceAA="0" compatLnSpc="1">
            <a:prstTxWarp prst="textNoShape">
              <a:avLst/>
            </a:prstTxWarp>
            <a:noAutofit/>
          </a:bodyPr>
          <a:lstStyle/>
          <a:p>
            <a:pPr marL="0" marR="0" lvl="0" indent="0" algn="l" defTabSz="932597" rtl="0" eaLnBrk="1" fontAlgn="base" latinLnBrk="0" hangingPunct="1">
              <a:lnSpc>
                <a:spcPct val="90000"/>
              </a:lnSpc>
              <a:spcBef>
                <a:spcPct val="0"/>
              </a:spcBef>
              <a:spcAft>
                <a:spcPct val="0"/>
              </a:spcAft>
              <a:buClrTx/>
              <a:buSzTx/>
              <a:buFontTx/>
              <a:buNone/>
              <a:tabLst/>
              <a:defRPr/>
            </a:pPr>
            <a:r>
              <a:rPr kumimoji="0" lang="en-US" sz="2448" b="1" i="0" u="none" strike="noStrike" kern="1200" cap="none" spc="0" normalizeH="0" baseline="0" noProof="0">
                <a:ln>
                  <a:noFill/>
                </a:ln>
                <a:solidFill>
                  <a:srgbClr val="353535"/>
                </a:solidFill>
                <a:effectLst/>
                <a:uLnTx/>
                <a:uFillTx/>
                <a:latin typeface="Segoe UI" panose="020B0502040204020203" pitchFamily="34" charset="0"/>
                <a:ea typeface="Segoe UI" panose="020B0502040204020203" pitchFamily="34" charset="0"/>
                <a:cs typeface="Segoe UI" panose="020B0502040204020203" pitchFamily="34" charset="0"/>
              </a:rPr>
              <a:t>Partners</a:t>
            </a:r>
          </a:p>
        </p:txBody>
      </p:sp>
      <p:sp>
        <p:nvSpPr>
          <p:cNvPr id="6" name="TextBox 5">
            <a:extLst>
              <a:ext uri="{FF2B5EF4-FFF2-40B4-BE49-F238E27FC236}">
                <a16:creationId xmlns:a16="http://schemas.microsoft.com/office/drawing/2014/main" id="{56F0C856-200B-46BF-B82F-260590B7CA12}"/>
              </a:ext>
            </a:extLst>
          </p:cNvPr>
          <p:cNvSpPr txBox="1"/>
          <p:nvPr/>
        </p:nvSpPr>
        <p:spPr>
          <a:xfrm>
            <a:off x="6939568" y="2303877"/>
            <a:ext cx="2226893" cy="1381176"/>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2050"/>
                </a:solidFill>
                <a:effectLst/>
                <a:uLnTx/>
                <a:uFillTx/>
                <a:latin typeface="Segoe UI" panose="020B0502040204020203" pitchFamily="34" charset="0"/>
                <a:ea typeface="Segoe UI" panose="020B0502040204020203" pitchFamily="34" charset="0"/>
                <a:cs typeface="Segoe UI" panose="020B0502040204020203" pitchFamily="34" charset="0"/>
              </a:rPr>
              <a:t>Azure Site</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2050"/>
                </a:solidFill>
                <a:effectLst/>
                <a:uLnTx/>
                <a:uFillTx/>
                <a:latin typeface="Segoe UI" panose="020B0502040204020203" pitchFamily="34" charset="0"/>
                <a:ea typeface="Segoe UI" panose="020B0502040204020203" pitchFamily="34" charset="0"/>
                <a:cs typeface="Segoe UI" panose="020B0502040204020203" pitchFamily="34" charset="0"/>
              </a:rPr>
              <a:t>Recovery</a:t>
            </a:r>
          </a:p>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2050"/>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2050"/>
                </a:solidFill>
                <a:effectLst/>
                <a:uLnTx/>
                <a:uFillTx/>
                <a:latin typeface="Segoe UI" panose="020B0502040204020203" pitchFamily="34" charset="0"/>
                <a:ea typeface="Segoe UI" panose="020B0502040204020203" pitchFamily="34" charset="0"/>
                <a:cs typeface="Segoe UI" panose="020B0502040204020203" pitchFamily="34" charset="0"/>
              </a:rPr>
              <a:t>Database Migration</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2050"/>
                </a:solidFill>
                <a:effectLst/>
                <a:uLnTx/>
                <a:uFillTx/>
                <a:latin typeface="Segoe UI" panose="020B0502040204020203" pitchFamily="34" charset="0"/>
                <a:ea typeface="Segoe UI" panose="020B0502040204020203" pitchFamily="34" charset="0"/>
                <a:cs typeface="Segoe UI" panose="020B0502040204020203" pitchFamily="34" charset="0"/>
              </a:rPr>
              <a:t>Service</a:t>
            </a:r>
          </a:p>
        </p:txBody>
      </p:sp>
      <p:pic>
        <p:nvPicPr>
          <p:cNvPr id="7" name="Picture 6">
            <a:extLst>
              <a:ext uri="{FF2B5EF4-FFF2-40B4-BE49-F238E27FC236}">
                <a16:creationId xmlns:a16="http://schemas.microsoft.com/office/drawing/2014/main" id="{ED3CFAF3-675D-403F-AF68-06CEC075C962}"/>
              </a:ext>
            </a:extLst>
          </p:cNvPr>
          <p:cNvPicPr>
            <a:picLocks noGrp="1" noChangeAspect="1" noChangeArrowheads="1"/>
          </p:cNvPicPr>
          <p:nvPr/>
        </p:nvPicPr>
        <p:blipFill rotWithShape="1">
          <a:blip r:embed="rId3" cstate="print">
            <a:extLst>
              <a:ext uri="{28A0092B-C50C-407E-A947-70E740481C1C}">
                <a14:useLocalDpi xmlns:a14="http://schemas.microsoft.com/office/drawing/2010/main" val="0"/>
              </a:ext>
            </a:extLst>
          </a:blip>
          <a:srcRect l="-6192"/>
          <a:stretch/>
        </p:blipFill>
        <p:spPr>
          <a:xfrm>
            <a:off x="8406800" y="6378334"/>
            <a:ext cx="1009969" cy="319328"/>
          </a:xfrm>
          <a:prstGeom prst="rect">
            <a:avLst/>
          </a:prstGeom>
        </p:spPr>
      </p:pic>
      <p:pic>
        <p:nvPicPr>
          <p:cNvPr id="8" name="Picture 7">
            <a:extLst>
              <a:ext uri="{FF2B5EF4-FFF2-40B4-BE49-F238E27FC236}">
                <a16:creationId xmlns:a16="http://schemas.microsoft.com/office/drawing/2014/main" id="{4E9B9E3B-24EE-4F7F-9AA1-EB6629B29E0E}"/>
              </a:ext>
            </a:extLst>
          </p:cNvPr>
          <p:cNvPicPr>
            <a:picLocks noGrp="1"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44904" y="6383639"/>
            <a:ext cx="1197453" cy="308718"/>
          </a:xfrm>
          <a:prstGeom prst="rect">
            <a:avLst/>
          </a:prstGeom>
        </p:spPr>
      </p:pic>
      <p:sp>
        <p:nvSpPr>
          <p:cNvPr id="9" name="TextBox 8">
            <a:extLst>
              <a:ext uri="{FF2B5EF4-FFF2-40B4-BE49-F238E27FC236}">
                <a16:creationId xmlns:a16="http://schemas.microsoft.com/office/drawing/2014/main" id="{36F9CEB3-8F2A-48CA-AAD7-104AEACD4C9D}"/>
              </a:ext>
            </a:extLst>
          </p:cNvPr>
          <p:cNvSpPr txBox="1"/>
          <p:nvPr/>
        </p:nvSpPr>
        <p:spPr>
          <a:xfrm>
            <a:off x="10163444" y="2299314"/>
            <a:ext cx="1967065" cy="862647"/>
          </a:xfrm>
          <a:prstGeom prst="rect">
            <a:avLst/>
          </a:prstGeom>
          <a:noFill/>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2050"/>
                </a:solidFill>
                <a:effectLst/>
                <a:uLnTx/>
                <a:uFillTx/>
                <a:latin typeface="Segoe UI" panose="020B0502040204020203" pitchFamily="34" charset="0"/>
                <a:ea typeface="Segoe UI" panose="020B0502040204020203" pitchFamily="34" charset="0"/>
                <a:cs typeface="Segoe UI" panose="020B0502040204020203" pitchFamily="34" charset="0"/>
              </a:rPr>
              <a:t>Operations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2050"/>
                </a:solidFill>
                <a:effectLst/>
                <a:uLnTx/>
                <a:uFillTx/>
                <a:latin typeface="Segoe UI" panose="020B0502040204020203" pitchFamily="34" charset="0"/>
                <a:ea typeface="Segoe UI" panose="020B0502040204020203" pitchFamily="34" charset="0"/>
                <a:cs typeface="Segoe UI" panose="020B0502040204020203" pitchFamily="34" charset="0"/>
              </a:rPr>
              <a:t>Management Suite</a:t>
            </a:r>
          </a:p>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205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10" name="Picture 9" descr="A picture containing object&#10;&#10;Description generated with high confidence">
            <a:extLst>
              <a:ext uri="{FF2B5EF4-FFF2-40B4-BE49-F238E27FC236}">
                <a16:creationId xmlns:a16="http://schemas.microsoft.com/office/drawing/2014/main" id="{7509C649-563A-44CA-8D88-F28E0E82EB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33037" y="5227084"/>
            <a:ext cx="1566869" cy="394851"/>
          </a:xfrm>
          <a:prstGeom prst="rect">
            <a:avLst/>
          </a:prstGeom>
        </p:spPr>
      </p:pic>
      <p:pic>
        <p:nvPicPr>
          <p:cNvPr id="11" name="Picture 10">
            <a:extLst>
              <a:ext uri="{FF2B5EF4-FFF2-40B4-BE49-F238E27FC236}">
                <a16:creationId xmlns:a16="http://schemas.microsoft.com/office/drawing/2014/main" id="{2DD01D9C-85EB-4A0A-9D26-CFAD82BB6A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67005" y="3168595"/>
            <a:ext cx="786040" cy="557267"/>
          </a:xfrm>
          <a:prstGeom prst="rect">
            <a:avLst/>
          </a:prstGeom>
        </p:spPr>
      </p:pic>
      <p:pic>
        <p:nvPicPr>
          <p:cNvPr id="12" name="Picture 11">
            <a:extLst>
              <a:ext uri="{FF2B5EF4-FFF2-40B4-BE49-F238E27FC236}">
                <a16:creationId xmlns:a16="http://schemas.microsoft.com/office/drawing/2014/main" id="{3CDBE05A-F758-442B-926C-338F2FE5A0EA}"/>
              </a:ext>
            </a:extLst>
          </p:cNvPr>
          <p:cNvPicPr>
            <a:picLocks noChangeAspect="1"/>
          </p:cNvPicPr>
          <p:nvPr/>
        </p:nvPicPr>
        <p:blipFill>
          <a:blip r:embed="rId7"/>
          <a:stretch>
            <a:fillRect/>
          </a:stretch>
        </p:blipFill>
        <p:spPr>
          <a:xfrm>
            <a:off x="10357100" y="4502037"/>
            <a:ext cx="1414743" cy="557575"/>
          </a:xfrm>
          <a:prstGeom prst="rect">
            <a:avLst/>
          </a:prstGeom>
        </p:spPr>
      </p:pic>
      <p:cxnSp>
        <p:nvCxnSpPr>
          <p:cNvPr id="13" name="Straight Connector 12">
            <a:extLst>
              <a:ext uri="{FF2B5EF4-FFF2-40B4-BE49-F238E27FC236}">
                <a16:creationId xmlns:a16="http://schemas.microsoft.com/office/drawing/2014/main" id="{462F964E-1CE1-4047-A99E-AD0E0FF39857}"/>
              </a:ext>
            </a:extLst>
          </p:cNvPr>
          <p:cNvCxnSpPr/>
          <p:nvPr/>
        </p:nvCxnSpPr>
        <p:spPr>
          <a:xfrm flipV="1">
            <a:off x="6496850" y="2119641"/>
            <a:ext cx="0" cy="1861489"/>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717E549-706D-4E70-A4D3-12CEA37F53E4}"/>
              </a:ext>
            </a:extLst>
          </p:cNvPr>
          <p:cNvCxnSpPr/>
          <p:nvPr/>
        </p:nvCxnSpPr>
        <p:spPr>
          <a:xfrm flipV="1">
            <a:off x="9655460" y="2119641"/>
            <a:ext cx="0" cy="1861489"/>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C2DBFC5-279D-4625-A576-DA1DFBB3AD63}"/>
              </a:ext>
            </a:extLst>
          </p:cNvPr>
          <p:cNvCxnSpPr/>
          <p:nvPr/>
        </p:nvCxnSpPr>
        <p:spPr>
          <a:xfrm flipV="1">
            <a:off x="6496850" y="4388777"/>
            <a:ext cx="0" cy="1861489"/>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BEE167D-99BD-4C18-B62D-A471E844D2DB}"/>
              </a:ext>
            </a:extLst>
          </p:cNvPr>
          <p:cNvCxnSpPr/>
          <p:nvPr/>
        </p:nvCxnSpPr>
        <p:spPr>
          <a:xfrm flipV="1">
            <a:off x="9655460" y="4388777"/>
            <a:ext cx="0" cy="1861489"/>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DDC553C-5E61-4ABD-BC04-F23C55F6902C}"/>
              </a:ext>
            </a:extLst>
          </p:cNvPr>
          <p:cNvSpPr txBox="1"/>
          <p:nvPr/>
        </p:nvSpPr>
        <p:spPr>
          <a:xfrm>
            <a:off x="3641974" y="1193538"/>
            <a:ext cx="2001986" cy="414353"/>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a:ln>
                  <a:noFill/>
                </a:ln>
                <a:solidFill>
                  <a:srgbClr val="353535"/>
                </a:solidFill>
                <a:effectLst/>
                <a:uLnTx/>
                <a:uFillTx/>
                <a:latin typeface="Segoe UI" panose="020B0502040204020203" pitchFamily="34" charset="0"/>
                <a:ea typeface="Segoe UI" panose="020B0502040204020203" pitchFamily="34" charset="0"/>
                <a:cs typeface="Segoe UI" panose="020B0502040204020203" pitchFamily="34" charset="0"/>
              </a:rPr>
              <a:t>Discover</a:t>
            </a:r>
          </a:p>
        </p:txBody>
      </p:sp>
      <p:sp>
        <p:nvSpPr>
          <p:cNvPr id="18" name="TextBox 17">
            <a:extLst>
              <a:ext uri="{FF2B5EF4-FFF2-40B4-BE49-F238E27FC236}">
                <a16:creationId xmlns:a16="http://schemas.microsoft.com/office/drawing/2014/main" id="{08E877D3-D727-45FB-BFAF-3670AC3E88F2}"/>
              </a:ext>
            </a:extLst>
          </p:cNvPr>
          <p:cNvSpPr txBox="1"/>
          <p:nvPr/>
        </p:nvSpPr>
        <p:spPr>
          <a:xfrm>
            <a:off x="6939569" y="1199186"/>
            <a:ext cx="2226892" cy="414353"/>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2000" b="1" i="0" u="none" strike="noStrike" cap="none" spc="0" normalizeH="0" baseline="0">
                <a:ln>
                  <a:noFill/>
                </a:ln>
                <a:effectLst/>
                <a:uLnTx/>
                <a:uFillTx/>
                <a:latin typeface="Segoe UI" panose="020B0502040204020203" pitchFamily="34" charset="0"/>
                <a:ea typeface="Segoe UI" panose="020B0502040204020203" pitchFamily="34" charset="0"/>
                <a:cs typeface="Segoe UI" panose="020B0502040204020203" pitchFamily="34" charset="0"/>
              </a:defRPr>
            </a:lvl1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a:ln>
                  <a:noFill/>
                </a:ln>
                <a:solidFill>
                  <a:srgbClr val="353535"/>
                </a:solidFill>
                <a:effectLst/>
                <a:uLnTx/>
                <a:uFillTx/>
                <a:latin typeface="Segoe UI" panose="020B0502040204020203" pitchFamily="34" charset="0"/>
                <a:cs typeface="Segoe UI" panose="020B0502040204020203" pitchFamily="34" charset="0"/>
              </a:rPr>
              <a:t>Migrate</a:t>
            </a:r>
          </a:p>
        </p:txBody>
      </p:sp>
      <p:sp>
        <p:nvSpPr>
          <p:cNvPr id="19" name="TextBox 18">
            <a:extLst>
              <a:ext uri="{FF2B5EF4-FFF2-40B4-BE49-F238E27FC236}">
                <a16:creationId xmlns:a16="http://schemas.microsoft.com/office/drawing/2014/main" id="{7754839E-0ECE-49BF-86D2-A246EE74749C}"/>
              </a:ext>
            </a:extLst>
          </p:cNvPr>
          <p:cNvSpPr txBox="1"/>
          <p:nvPr/>
        </p:nvSpPr>
        <p:spPr>
          <a:xfrm>
            <a:off x="10181396" y="1191588"/>
            <a:ext cx="1957259" cy="414353"/>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2000" b="1" i="0" u="none" strike="noStrike" cap="none" spc="0" normalizeH="0" baseline="0">
                <a:ln>
                  <a:noFill/>
                </a:ln>
                <a:effectLst/>
                <a:uLnTx/>
                <a:uFillTx/>
                <a:latin typeface="Segoe UI" panose="020B0502040204020203" pitchFamily="34" charset="0"/>
                <a:ea typeface="Segoe UI" panose="020B0502040204020203" pitchFamily="34" charset="0"/>
                <a:cs typeface="Segoe UI" panose="020B0502040204020203" pitchFamily="34" charset="0"/>
              </a:defRPr>
            </a:lvl1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a:ln>
                  <a:noFill/>
                </a:ln>
                <a:solidFill>
                  <a:srgbClr val="353535"/>
                </a:solidFill>
                <a:effectLst/>
                <a:uLnTx/>
                <a:uFillTx/>
                <a:latin typeface="Segoe UI" panose="020B0502040204020203" pitchFamily="34" charset="0"/>
                <a:cs typeface="Segoe UI" panose="020B0502040204020203" pitchFamily="34" charset="0"/>
              </a:rPr>
              <a:t>Optimize</a:t>
            </a:r>
          </a:p>
        </p:txBody>
      </p:sp>
      <p:pic>
        <p:nvPicPr>
          <p:cNvPr id="20" name="Picture 19" descr="A picture containing thing, object&#10;&#10;Description generated with high confidence">
            <a:extLst>
              <a:ext uri="{FF2B5EF4-FFF2-40B4-BE49-F238E27FC236}">
                <a16:creationId xmlns:a16="http://schemas.microsoft.com/office/drawing/2014/main" id="{D76C8221-9BFD-458D-B3DD-F0A6CCEE151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90636" y="4667877"/>
            <a:ext cx="1799633" cy="225895"/>
          </a:xfrm>
          <a:prstGeom prst="rect">
            <a:avLst/>
          </a:prstGeom>
        </p:spPr>
      </p:pic>
      <p:pic>
        <p:nvPicPr>
          <p:cNvPr id="21" name="Picture 20">
            <a:extLst>
              <a:ext uri="{FF2B5EF4-FFF2-40B4-BE49-F238E27FC236}">
                <a16:creationId xmlns:a16="http://schemas.microsoft.com/office/drawing/2014/main" id="{70FB0794-FDF1-4C1F-B293-7CCB7C82C55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60893" y="5865825"/>
            <a:ext cx="965474" cy="262714"/>
          </a:xfrm>
          <a:prstGeom prst="rect">
            <a:avLst/>
          </a:prstGeom>
        </p:spPr>
      </p:pic>
      <p:pic>
        <p:nvPicPr>
          <p:cNvPr id="22" name="Graphic 21">
            <a:extLst>
              <a:ext uri="{FF2B5EF4-FFF2-40B4-BE49-F238E27FC236}">
                <a16:creationId xmlns:a16="http://schemas.microsoft.com/office/drawing/2014/main" id="{DF947DAF-80BD-471F-9E67-3BD236A284C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08203" y="5900057"/>
            <a:ext cx="1108566" cy="194251"/>
          </a:xfrm>
          <a:prstGeom prst="rect">
            <a:avLst/>
          </a:prstGeom>
        </p:spPr>
      </p:pic>
      <p:pic>
        <p:nvPicPr>
          <p:cNvPr id="23" name="Picture 22">
            <a:extLst>
              <a:ext uri="{FF2B5EF4-FFF2-40B4-BE49-F238E27FC236}">
                <a16:creationId xmlns:a16="http://schemas.microsoft.com/office/drawing/2014/main" id="{A79521F1-E1AD-4241-86E2-70ADCD0314E0}"/>
              </a:ext>
            </a:extLst>
          </p:cNvPr>
          <p:cNvPicPr>
            <a:picLocks noChangeAspect="1"/>
          </p:cNvPicPr>
          <p:nvPr/>
        </p:nvPicPr>
        <p:blipFill>
          <a:blip r:embed="rId12"/>
          <a:stretch>
            <a:fillRect/>
          </a:stretch>
        </p:blipFill>
        <p:spPr>
          <a:xfrm>
            <a:off x="4927968" y="5830103"/>
            <a:ext cx="1167270" cy="334159"/>
          </a:xfrm>
          <a:prstGeom prst="rect">
            <a:avLst/>
          </a:prstGeom>
        </p:spPr>
      </p:pic>
      <p:pic>
        <p:nvPicPr>
          <p:cNvPr id="24" name="Picture 23" descr="A picture containing object, building, thing, light&#10;&#10;Description generated with very high confidence">
            <a:extLst>
              <a:ext uri="{FF2B5EF4-FFF2-40B4-BE49-F238E27FC236}">
                <a16:creationId xmlns:a16="http://schemas.microsoft.com/office/drawing/2014/main" id="{305CB6ED-7DB8-406E-9F2B-E3FB450E341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61495" y="4663113"/>
            <a:ext cx="1690001" cy="235423"/>
          </a:xfrm>
          <a:prstGeom prst="rect">
            <a:avLst/>
          </a:prstGeom>
        </p:spPr>
      </p:pic>
      <p:pic>
        <p:nvPicPr>
          <p:cNvPr id="25" name="Picture 24">
            <a:extLst>
              <a:ext uri="{FF2B5EF4-FFF2-40B4-BE49-F238E27FC236}">
                <a16:creationId xmlns:a16="http://schemas.microsoft.com/office/drawing/2014/main" id="{F105FE5D-4F70-42A3-856B-FA6C72DA268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23459" y="5151948"/>
            <a:ext cx="1831971" cy="545123"/>
          </a:xfrm>
          <a:prstGeom prst="rect">
            <a:avLst/>
          </a:prstGeom>
        </p:spPr>
      </p:pic>
      <p:pic>
        <p:nvPicPr>
          <p:cNvPr id="26" name="Picture 25" descr="A picture containing indoor, computer, thing&#10;&#10;Description generated with high confidence">
            <a:extLst>
              <a:ext uri="{FF2B5EF4-FFF2-40B4-BE49-F238E27FC236}">
                <a16:creationId xmlns:a16="http://schemas.microsoft.com/office/drawing/2014/main" id="{CD730BA7-02FD-4590-9E30-756A5D46439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762337" y="5244135"/>
            <a:ext cx="1670836" cy="360749"/>
          </a:xfrm>
          <a:prstGeom prst="rect">
            <a:avLst/>
          </a:prstGeom>
        </p:spPr>
      </p:pic>
      <p:pic>
        <p:nvPicPr>
          <p:cNvPr id="27" name="Picture 26" descr="A close up of a traffic light&#10;&#10;Description generated with high confidence">
            <a:extLst>
              <a:ext uri="{FF2B5EF4-FFF2-40B4-BE49-F238E27FC236}">
                <a16:creationId xmlns:a16="http://schemas.microsoft.com/office/drawing/2014/main" id="{27ED15E8-E423-4EE9-88DF-2825F14A14B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63264" y="5835379"/>
            <a:ext cx="1578573" cy="323606"/>
          </a:xfrm>
          <a:prstGeom prst="rect">
            <a:avLst/>
          </a:prstGeom>
        </p:spPr>
      </p:pic>
      <p:pic>
        <p:nvPicPr>
          <p:cNvPr id="29" name="Picture 28">
            <a:extLst>
              <a:ext uri="{FF2B5EF4-FFF2-40B4-BE49-F238E27FC236}">
                <a16:creationId xmlns:a16="http://schemas.microsoft.com/office/drawing/2014/main" id="{A6AC9A65-5DAF-4C72-AFB2-F1A99817297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920739" y="5097462"/>
            <a:ext cx="1962283" cy="654094"/>
          </a:xfrm>
          <a:prstGeom prst="rect">
            <a:avLst/>
          </a:prstGeom>
        </p:spPr>
      </p:pic>
      <p:sp>
        <p:nvSpPr>
          <p:cNvPr id="30" name="TextBox 29">
            <a:extLst>
              <a:ext uri="{FF2B5EF4-FFF2-40B4-BE49-F238E27FC236}">
                <a16:creationId xmlns:a16="http://schemas.microsoft.com/office/drawing/2014/main" id="{8B2A8574-FFF2-470F-A416-06F861292A41}"/>
              </a:ext>
            </a:extLst>
          </p:cNvPr>
          <p:cNvSpPr txBox="1"/>
          <p:nvPr/>
        </p:nvSpPr>
        <p:spPr>
          <a:xfrm>
            <a:off x="3398837" y="2595057"/>
            <a:ext cx="2654121" cy="594650"/>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2050"/>
                </a:solidFill>
                <a:effectLst/>
                <a:uLnTx/>
                <a:uFillTx/>
                <a:latin typeface="Segoe UI" panose="020B0502040204020203" pitchFamily="34" charset="0"/>
                <a:ea typeface="Segoe UI" panose="020B0502040204020203" pitchFamily="34" charset="0"/>
                <a:cs typeface="Segoe UI" panose="020B0502040204020203" pitchFamily="34" charset="0"/>
              </a:rPr>
              <a:t>Database Migration</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2050"/>
                </a:solidFill>
                <a:effectLst/>
                <a:uLnTx/>
                <a:uFillTx/>
                <a:latin typeface="Segoe UI" panose="020B0502040204020203" pitchFamily="34" charset="0"/>
                <a:ea typeface="Segoe UI" panose="020B0502040204020203" pitchFamily="34" charset="0"/>
                <a:cs typeface="Segoe UI" panose="020B0502040204020203" pitchFamily="34" charset="0"/>
              </a:rPr>
              <a:t>Assistant</a:t>
            </a:r>
          </a:p>
        </p:txBody>
      </p:sp>
      <p:pic>
        <p:nvPicPr>
          <p:cNvPr id="33" name="Picture 32">
            <a:extLst>
              <a:ext uri="{FF2B5EF4-FFF2-40B4-BE49-F238E27FC236}">
                <a16:creationId xmlns:a16="http://schemas.microsoft.com/office/drawing/2014/main" id="{6CE58330-6A93-4CFC-A180-A39E88087305}"/>
              </a:ext>
            </a:extLst>
          </p:cNvPr>
          <p:cNvPicPr>
            <a:picLocks noChangeAspect="1"/>
          </p:cNvPicPr>
          <p:nvPr/>
        </p:nvPicPr>
        <p:blipFill>
          <a:blip r:embed="rId18"/>
          <a:stretch>
            <a:fillRect/>
          </a:stretch>
        </p:blipFill>
        <p:spPr>
          <a:xfrm>
            <a:off x="4860619" y="4634793"/>
            <a:ext cx="1396825" cy="292063"/>
          </a:xfrm>
          <a:prstGeom prst="rect">
            <a:avLst/>
          </a:prstGeom>
        </p:spPr>
      </p:pic>
      <p:sp>
        <p:nvSpPr>
          <p:cNvPr id="31" name="TextBox 30">
            <a:extLst>
              <a:ext uri="{FF2B5EF4-FFF2-40B4-BE49-F238E27FC236}">
                <a16:creationId xmlns:a16="http://schemas.microsoft.com/office/drawing/2014/main" id="{76193266-DDDB-4F96-9A0E-7F262A875086}"/>
              </a:ext>
            </a:extLst>
          </p:cNvPr>
          <p:cNvSpPr txBox="1"/>
          <p:nvPr/>
        </p:nvSpPr>
        <p:spPr>
          <a:xfrm>
            <a:off x="3779837" y="1820862"/>
            <a:ext cx="8229600" cy="343492"/>
          </a:xfrm>
          <a:prstGeom prst="rect">
            <a:avLst/>
          </a:prstGeom>
          <a:solidFill>
            <a:schemeClr val="tx2">
              <a:lumMod val="60000"/>
              <a:lumOff val="40000"/>
            </a:schemeClr>
          </a:solidFill>
          <a:ln>
            <a:noFill/>
          </a:ln>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2050"/>
                </a:solidFill>
                <a:effectLst/>
                <a:uLnTx/>
                <a:uFillTx/>
                <a:latin typeface="Segoe UI" panose="020B0502040204020203" pitchFamily="34" charset="0"/>
                <a:ea typeface="Segoe UI" panose="020B0502040204020203" pitchFamily="34" charset="0"/>
                <a:cs typeface="Segoe UI" panose="020B0502040204020203" pitchFamily="34" charset="0"/>
              </a:rPr>
              <a:t>Azure Migrate</a:t>
            </a:r>
          </a:p>
        </p:txBody>
      </p:sp>
    </p:spTree>
    <p:extLst>
      <p:ext uri="{BB962C8B-B14F-4D97-AF65-F5344CB8AC3E}">
        <p14:creationId xmlns:p14="http://schemas.microsoft.com/office/powerpoint/2010/main" val="2977126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9A6948-71F3-4276-8730-4C35AD4BC0AF}"/>
              </a:ext>
            </a:extLst>
          </p:cNvPr>
          <p:cNvSpPr>
            <a:spLocks noGrp="1"/>
          </p:cNvSpPr>
          <p:nvPr>
            <p:ph type="title"/>
          </p:nvPr>
        </p:nvSpPr>
        <p:spPr/>
        <p:txBody>
          <a:bodyPr/>
          <a:lstStyle/>
          <a:p>
            <a:r>
              <a:rPr lang="en-US"/>
              <a:t>Benefits</a:t>
            </a:r>
          </a:p>
        </p:txBody>
      </p:sp>
      <p:sp>
        <p:nvSpPr>
          <p:cNvPr id="5" name="Text Placeholder 4">
            <a:extLst>
              <a:ext uri="{FF2B5EF4-FFF2-40B4-BE49-F238E27FC236}">
                <a16:creationId xmlns:a16="http://schemas.microsoft.com/office/drawing/2014/main" id="{0213A12B-71BD-4630-8C6C-619755C073D7}"/>
              </a:ext>
            </a:extLst>
          </p:cNvPr>
          <p:cNvSpPr>
            <a:spLocks noGrp="1"/>
          </p:cNvSpPr>
          <p:nvPr>
            <p:ph type="body" sz="quarter" idx="10"/>
          </p:nvPr>
        </p:nvSpPr>
        <p:spPr/>
        <p:txBody>
          <a:bodyPr/>
          <a:lstStyle/>
          <a:p>
            <a:r>
              <a:rPr lang="en-US"/>
              <a:t>Discovery</a:t>
            </a:r>
          </a:p>
          <a:p>
            <a:pPr lvl="1"/>
            <a:r>
              <a:rPr lang="en-US"/>
              <a:t>Appliance-based</a:t>
            </a:r>
          </a:p>
          <a:p>
            <a:pPr lvl="1"/>
            <a:r>
              <a:rPr lang="en-US"/>
              <a:t>Light: Non-intrusive, Frictionless</a:t>
            </a:r>
          </a:p>
          <a:p>
            <a:pPr lvl="1"/>
            <a:r>
              <a:rPr lang="en-US"/>
              <a:t>Deep: High-confidence</a:t>
            </a:r>
          </a:p>
          <a:p>
            <a:endParaRPr lang="en-US"/>
          </a:p>
          <a:p>
            <a:r>
              <a:rPr lang="en-US"/>
              <a:t>Assessment</a:t>
            </a:r>
          </a:p>
          <a:p>
            <a:pPr lvl="1"/>
            <a:r>
              <a:rPr lang="en-US"/>
              <a:t>Azure suitability</a:t>
            </a:r>
          </a:p>
          <a:p>
            <a:pPr lvl="1"/>
            <a:r>
              <a:rPr lang="en-US"/>
              <a:t>Right sizing</a:t>
            </a:r>
          </a:p>
          <a:p>
            <a:pPr lvl="1"/>
            <a:r>
              <a:rPr lang="en-US"/>
              <a:t>Cost estimation</a:t>
            </a:r>
          </a:p>
        </p:txBody>
      </p:sp>
    </p:spTree>
    <p:extLst>
      <p:ext uri="{BB962C8B-B14F-4D97-AF65-F5344CB8AC3E}">
        <p14:creationId xmlns:p14="http://schemas.microsoft.com/office/powerpoint/2010/main" val="3075154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anim calcmode="lin" valueType="num">
                                      <p:cBhvr>
                                        <p:cTn id="13"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anim calcmode="lin" valueType="num">
                                      <p:cBhvr>
                                        <p:cTn id="1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1000"/>
                                        <p:tgtEl>
                                          <p:spTgt spid="5">
                                            <p:txEl>
                                              <p:pRg st="3" end="3"/>
                                            </p:txEl>
                                          </p:spTgt>
                                        </p:tgtEl>
                                      </p:cBhvr>
                                    </p:animEffect>
                                    <p:anim calcmode="lin" valueType="num">
                                      <p:cBhvr>
                                        <p:cTn id="23"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animEffect transition="in" filter="fade">
                                      <p:cBhvr>
                                        <p:cTn id="29" dur="1000"/>
                                        <p:tgtEl>
                                          <p:spTgt spid="5">
                                            <p:txEl>
                                              <p:pRg st="5" end="5"/>
                                            </p:txEl>
                                          </p:spTgt>
                                        </p:tgtEl>
                                      </p:cBhvr>
                                    </p:animEffect>
                                    <p:anim calcmode="lin" valueType="num">
                                      <p:cBhvr>
                                        <p:cTn id="30"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5">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5">
                                            <p:txEl>
                                              <p:pRg st="6" end="6"/>
                                            </p:txEl>
                                          </p:spTgt>
                                        </p:tgtEl>
                                        <p:attrNameLst>
                                          <p:attrName>style.visibility</p:attrName>
                                        </p:attrNameLst>
                                      </p:cBhvr>
                                      <p:to>
                                        <p:strVal val="visible"/>
                                      </p:to>
                                    </p:set>
                                    <p:animEffect transition="in" filter="fade">
                                      <p:cBhvr>
                                        <p:cTn id="34" dur="1000"/>
                                        <p:tgtEl>
                                          <p:spTgt spid="5">
                                            <p:txEl>
                                              <p:pRg st="6" end="6"/>
                                            </p:txEl>
                                          </p:spTgt>
                                        </p:tgtEl>
                                      </p:cBhvr>
                                    </p:animEffect>
                                    <p:anim calcmode="lin" valueType="num">
                                      <p:cBhvr>
                                        <p:cTn id="35"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5">
                                            <p:txEl>
                                              <p:pRg st="6" end="6"/>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5">
                                            <p:txEl>
                                              <p:pRg st="7" end="7"/>
                                            </p:txEl>
                                          </p:spTgt>
                                        </p:tgtEl>
                                        <p:attrNameLst>
                                          <p:attrName>style.visibility</p:attrName>
                                        </p:attrNameLst>
                                      </p:cBhvr>
                                      <p:to>
                                        <p:strVal val="visible"/>
                                      </p:to>
                                    </p:set>
                                    <p:animEffect transition="in" filter="fade">
                                      <p:cBhvr>
                                        <p:cTn id="39" dur="1000"/>
                                        <p:tgtEl>
                                          <p:spTgt spid="5">
                                            <p:txEl>
                                              <p:pRg st="7" end="7"/>
                                            </p:txEl>
                                          </p:spTgt>
                                        </p:tgtEl>
                                      </p:cBhvr>
                                    </p:animEffect>
                                    <p:anim calcmode="lin" valueType="num">
                                      <p:cBhvr>
                                        <p:cTn id="40"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5">
                                            <p:txEl>
                                              <p:pRg st="7" end="7"/>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5">
                                            <p:txEl>
                                              <p:pRg st="8" end="8"/>
                                            </p:txEl>
                                          </p:spTgt>
                                        </p:tgtEl>
                                        <p:attrNameLst>
                                          <p:attrName>style.visibility</p:attrName>
                                        </p:attrNameLst>
                                      </p:cBhvr>
                                      <p:to>
                                        <p:strVal val="visible"/>
                                      </p:to>
                                    </p:set>
                                    <p:animEffect transition="in" filter="fade">
                                      <p:cBhvr>
                                        <p:cTn id="44" dur="1000"/>
                                        <p:tgtEl>
                                          <p:spTgt spid="5">
                                            <p:txEl>
                                              <p:pRg st="8" end="8"/>
                                            </p:txEl>
                                          </p:spTgt>
                                        </p:tgtEl>
                                      </p:cBhvr>
                                    </p:animEffect>
                                    <p:anim calcmode="lin" valueType="num">
                                      <p:cBhvr>
                                        <p:cTn id="45"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46" dur="1000" fill="hold"/>
                                        <p:tgtEl>
                                          <p:spTgt spid="5">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F3455-0027-4BC3-BAD1-EF7715C55F9B}"/>
              </a:ext>
            </a:extLst>
          </p:cNvPr>
          <p:cNvSpPr>
            <a:spLocks noGrp="1"/>
          </p:cNvSpPr>
          <p:nvPr>
            <p:ph type="title"/>
          </p:nvPr>
        </p:nvSpPr>
        <p:spPr/>
        <p:txBody>
          <a:bodyPr/>
          <a:lstStyle/>
          <a:p>
            <a:r>
              <a:rPr lang="en-US"/>
              <a:t>Appliance-based</a:t>
            </a:r>
          </a:p>
        </p:txBody>
      </p:sp>
      <p:sp>
        <p:nvSpPr>
          <p:cNvPr id="3" name="Text Placeholder 2">
            <a:extLst>
              <a:ext uri="{FF2B5EF4-FFF2-40B4-BE49-F238E27FC236}">
                <a16:creationId xmlns:a16="http://schemas.microsoft.com/office/drawing/2014/main" id="{EFCD638B-35A7-4523-B60A-FCA1B88418C5}"/>
              </a:ext>
            </a:extLst>
          </p:cNvPr>
          <p:cNvSpPr>
            <a:spLocks noGrp="1"/>
          </p:cNvSpPr>
          <p:nvPr>
            <p:ph type="body" sz="quarter" idx="10"/>
          </p:nvPr>
        </p:nvSpPr>
        <p:spPr/>
        <p:txBody>
          <a:bodyPr/>
          <a:lstStyle/>
          <a:p>
            <a:endParaRPr lang="en-US"/>
          </a:p>
          <a:p>
            <a:endParaRPr lang="en-US"/>
          </a:p>
          <a:p>
            <a:r>
              <a:rPr lang="en-US"/>
              <a:t>No pre-setting or pre-configuring a machine</a:t>
            </a:r>
          </a:p>
          <a:p>
            <a:endParaRPr lang="en-US"/>
          </a:p>
          <a:p>
            <a:r>
              <a:rPr lang="en-US"/>
              <a:t>No installation of pre-requisite software</a:t>
            </a:r>
          </a:p>
          <a:p>
            <a:endParaRPr lang="en-US"/>
          </a:p>
        </p:txBody>
      </p:sp>
    </p:spTree>
    <p:extLst>
      <p:ext uri="{BB962C8B-B14F-4D97-AF65-F5344CB8AC3E}">
        <p14:creationId xmlns:p14="http://schemas.microsoft.com/office/powerpoint/2010/main" val="2230447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1000"/>
                                        <p:tgtEl>
                                          <p:spTgt spid="3">
                                            <p:txEl>
                                              <p:pRg st="4" end="4"/>
                                            </p:txEl>
                                          </p:spTgt>
                                        </p:tgtEl>
                                      </p:cBhvr>
                                    </p:animEffect>
                                    <p:anim calcmode="lin" valueType="num">
                                      <p:cBhvr>
                                        <p:cTn id="1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EB273-D65C-48DF-8F5B-248A7897A442}"/>
              </a:ext>
            </a:extLst>
          </p:cNvPr>
          <p:cNvSpPr>
            <a:spLocks noGrp="1"/>
          </p:cNvSpPr>
          <p:nvPr>
            <p:ph type="title"/>
          </p:nvPr>
        </p:nvSpPr>
        <p:spPr/>
        <p:txBody>
          <a:bodyPr/>
          <a:lstStyle/>
          <a:p>
            <a:r>
              <a:rPr lang="en-US"/>
              <a:t>Light discovery</a:t>
            </a:r>
          </a:p>
        </p:txBody>
      </p:sp>
      <p:sp>
        <p:nvSpPr>
          <p:cNvPr id="3" name="Text Placeholder 2">
            <a:extLst>
              <a:ext uri="{FF2B5EF4-FFF2-40B4-BE49-F238E27FC236}">
                <a16:creationId xmlns:a16="http://schemas.microsoft.com/office/drawing/2014/main" id="{13843097-B9E3-4EB4-9A06-53EF6ED8F479}"/>
              </a:ext>
            </a:extLst>
          </p:cNvPr>
          <p:cNvSpPr>
            <a:spLocks noGrp="1"/>
          </p:cNvSpPr>
          <p:nvPr>
            <p:ph type="body" sz="quarter" idx="10"/>
          </p:nvPr>
        </p:nvSpPr>
        <p:spPr/>
        <p:txBody>
          <a:bodyPr/>
          <a:lstStyle/>
          <a:p>
            <a:endParaRPr lang="en-US"/>
          </a:p>
          <a:p>
            <a:r>
              <a:rPr lang="en-US"/>
              <a:t>No agents to install and no firewall ports to open</a:t>
            </a:r>
          </a:p>
          <a:p>
            <a:endParaRPr lang="en-US"/>
          </a:p>
          <a:p>
            <a:r>
              <a:rPr lang="en-US"/>
              <a:t>No machine creds (host or guest)</a:t>
            </a:r>
          </a:p>
          <a:p>
            <a:endParaRPr lang="en-US"/>
          </a:p>
          <a:p>
            <a:r>
              <a:rPr lang="en-US"/>
              <a:t>No privileged creds (virtualization manager)</a:t>
            </a:r>
          </a:p>
          <a:p>
            <a:endParaRPr lang="en-US"/>
          </a:p>
          <a:p>
            <a:r>
              <a:rPr lang="en-US"/>
              <a:t>No waiting to gather performance history</a:t>
            </a:r>
          </a:p>
          <a:p>
            <a:endParaRPr lang="en-US"/>
          </a:p>
          <a:p>
            <a:endParaRPr lang="en-US"/>
          </a:p>
        </p:txBody>
      </p:sp>
    </p:spTree>
    <p:extLst>
      <p:ext uri="{BB962C8B-B14F-4D97-AF65-F5344CB8AC3E}">
        <p14:creationId xmlns:p14="http://schemas.microsoft.com/office/powerpoint/2010/main" val="1864850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anim calcmode="lin" valueType="num">
                                      <p:cBhvr>
                                        <p:cTn id="1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1000"/>
                                        <p:tgtEl>
                                          <p:spTgt spid="3">
                                            <p:txEl>
                                              <p:pRg st="5" end="5"/>
                                            </p:txEl>
                                          </p:spTgt>
                                        </p:tgtEl>
                                      </p:cBhvr>
                                    </p:animEffect>
                                    <p:anim calcmode="lin" valueType="num">
                                      <p:cBhvr>
                                        <p:cTn id="1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5" end="5"/>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1000"/>
                                        <p:tgtEl>
                                          <p:spTgt spid="3">
                                            <p:txEl>
                                              <p:pRg st="7" end="7"/>
                                            </p:txEl>
                                          </p:spTgt>
                                        </p:tgtEl>
                                      </p:cBhvr>
                                    </p:animEffect>
                                    <p:anim calcmode="lin" valueType="num">
                                      <p:cBhvr>
                                        <p:cTn id="2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FA41E-4539-44E5-B1B1-B1F51C176F6D}"/>
              </a:ext>
            </a:extLst>
          </p:cNvPr>
          <p:cNvSpPr>
            <a:spLocks noGrp="1"/>
          </p:cNvSpPr>
          <p:nvPr>
            <p:ph type="title"/>
          </p:nvPr>
        </p:nvSpPr>
        <p:spPr/>
        <p:txBody>
          <a:bodyPr/>
          <a:lstStyle/>
          <a:p>
            <a:r>
              <a:rPr lang="en-US"/>
              <a:t>Deep discovery</a:t>
            </a:r>
          </a:p>
        </p:txBody>
      </p:sp>
      <p:sp>
        <p:nvSpPr>
          <p:cNvPr id="3" name="Text Placeholder 2">
            <a:extLst>
              <a:ext uri="{FF2B5EF4-FFF2-40B4-BE49-F238E27FC236}">
                <a16:creationId xmlns:a16="http://schemas.microsoft.com/office/drawing/2014/main" id="{531C1ECD-4E05-4B51-B916-A24AA82DE2D3}"/>
              </a:ext>
            </a:extLst>
          </p:cNvPr>
          <p:cNvSpPr>
            <a:spLocks noGrp="1"/>
          </p:cNvSpPr>
          <p:nvPr>
            <p:ph type="body" sz="quarter" idx="10"/>
          </p:nvPr>
        </p:nvSpPr>
        <p:spPr/>
        <p:txBody>
          <a:bodyPr/>
          <a:lstStyle/>
          <a:p>
            <a:endParaRPr lang="en-US"/>
          </a:p>
          <a:p>
            <a:r>
              <a:rPr lang="en-US"/>
              <a:t>Agent-based</a:t>
            </a:r>
          </a:p>
          <a:p>
            <a:endParaRPr lang="en-US"/>
          </a:p>
          <a:p>
            <a:r>
              <a:rPr lang="en-US"/>
              <a:t>No guesswork anymore</a:t>
            </a:r>
          </a:p>
          <a:p>
            <a:endParaRPr lang="en-US"/>
          </a:p>
          <a:p>
            <a:r>
              <a:rPr lang="en-US"/>
              <a:t>No need to remember which machine belongs to which app</a:t>
            </a:r>
          </a:p>
        </p:txBody>
      </p:sp>
    </p:spTree>
    <p:extLst>
      <p:ext uri="{BB962C8B-B14F-4D97-AF65-F5344CB8AC3E}">
        <p14:creationId xmlns:p14="http://schemas.microsoft.com/office/powerpoint/2010/main" val="2016402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anim calcmode="lin" valueType="num">
                                      <p:cBhvr>
                                        <p:cTn id="1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1000"/>
                                        <p:tgtEl>
                                          <p:spTgt spid="3">
                                            <p:txEl>
                                              <p:pRg st="5" end="5"/>
                                            </p:txEl>
                                          </p:spTgt>
                                        </p:tgtEl>
                                      </p:cBhvr>
                                    </p:animEffect>
                                    <p:anim calcmode="lin" valueType="num">
                                      <p:cBhvr>
                                        <p:cTn id="1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6C72C-8174-438F-A55C-E63FFDFEC857}"/>
              </a:ext>
            </a:extLst>
          </p:cNvPr>
          <p:cNvSpPr>
            <a:spLocks noGrp="1"/>
          </p:cNvSpPr>
          <p:nvPr>
            <p:ph type="title"/>
          </p:nvPr>
        </p:nvSpPr>
        <p:spPr/>
        <p:txBody>
          <a:bodyPr/>
          <a:lstStyle/>
          <a:p>
            <a:r>
              <a:rPr lang="en-US"/>
              <a:t>Suitability</a:t>
            </a:r>
          </a:p>
        </p:txBody>
      </p:sp>
      <p:sp>
        <p:nvSpPr>
          <p:cNvPr id="3" name="Text Placeholder 2">
            <a:extLst>
              <a:ext uri="{FF2B5EF4-FFF2-40B4-BE49-F238E27FC236}">
                <a16:creationId xmlns:a16="http://schemas.microsoft.com/office/drawing/2014/main" id="{8A6758BA-A0DE-4465-8455-70B3BEB57D12}"/>
              </a:ext>
            </a:extLst>
          </p:cNvPr>
          <p:cNvSpPr>
            <a:spLocks noGrp="1"/>
          </p:cNvSpPr>
          <p:nvPr>
            <p:ph type="body" sz="quarter" idx="10"/>
          </p:nvPr>
        </p:nvSpPr>
        <p:spPr/>
        <p:txBody>
          <a:bodyPr/>
          <a:lstStyle/>
          <a:p>
            <a:endParaRPr lang="en-US"/>
          </a:p>
          <a:p>
            <a:endParaRPr lang="en-US"/>
          </a:p>
          <a:p>
            <a:endParaRPr lang="en-US"/>
          </a:p>
          <a:p>
            <a:r>
              <a:rPr lang="en-US"/>
              <a:t>Can I host this machine in Azure?</a:t>
            </a:r>
          </a:p>
        </p:txBody>
      </p:sp>
    </p:spTree>
    <p:extLst>
      <p:ext uri="{BB962C8B-B14F-4D97-AF65-F5344CB8AC3E}">
        <p14:creationId xmlns:p14="http://schemas.microsoft.com/office/powerpoint/2010/main" val="698189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anim calcmode="lin" valueType="num">
                                      <p:cBhvr>
                                        <p:cTn id="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CDD35-4CAD-4B92-BB52-0F7F26BA1872}"/>
              </a:ext>
            </a:extLst>
          </p:cNvPr>
          <p:cNvSpPr>
            <a:spLocks noGrp="1"/>
          </p:cNvSpPr>
          <p:nvPr>
            <p:ph type="title"/>
          </p:nvPr>
        </p:nvSpPr>
        <p:spPr/>
        <p:txBody>
          <a:bodyPr/>
          <a:lstStyle/>
          <a:p>
            <a:r>
              <a:rPr lang="en-US"/>
              <a:t>Rightsizing</a:t>
            </a:r>
          </a:p>
        </p:txBody>
      </p:sp>
      <p:sp>
        <p:nvSpPr>
          <p:cNvPr id="3" name="Text Placeholder 2">
            <a:extLst>
              <a:ext uri="{FF2B5EF4-FFF2-40B4-BE49-F238E27FC236}">
                <a16:creationId xmlns:a16="http://schemas.microsoft.com/office/drawing/2014/main" id="{4173BCE8-24BF-482D-808F-9E133C784BD9}"/>
              </a:ext>
            </a:extLst>
          </p:cNvPr>
          <p:cNvSpPr>
            <a:spLocks noGrp="1"/>
          </p:cNvSpPr>
          <p:nvPr>
            <p:ph type="body" sz="quarter" idx="10"/>
          </p:nvPr>
        </p:nvSpPr>
        <p:spPr/>
        <p:txBody>
          <a:bodyPr/>
          <a:lstStyle/>
          <a:p>
            <a:endParaRPr lang="en-US"/>
          </a:p>
          <a:p>
            <a:endParaRPr lang="en-US"/>
          </a:p>
          <a:p>
            <a:endParaRPr lang="en-US"/>
          </a:p>
          <a:p>
            <a:r>
              <a:rPr lang="en-US"/>
              <a:t>What’s the best VM size based on performance history?</a:t>
            </a:r>
          </a:p>
        </p:txBody>
      </p:sp>
    </p:spTree>
    <p:extLst>
      <p:ext uri="{BB962C8B-B14F-4D97-AF65-F5344CB8AC3E}">
        <p14:creationId xmlns:p14="http://schemas.microsoft.com/office/powerpoint/2010/main" val="1214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anim calcmode="lin" valueType="num">
                                      <p:cBhvr>
                                        <p:cTn id="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3E405-F423-4827-AC7E-A4A8296E2B32}"/>
              </a:ext>
            </a:extLst>
          </p:cNvPr>
          <p:cNvSpPr>
            <a:spLocks noGrp="1"/>
          </p:cNvSpPr>
          <p:nvPr>
            <p:ph type="title"/>
          </p:nvPr>
        </p:nvSpPr>
        <p:spPr/>
        <p:txBody>
          <a:bodyPr/>
          <a:lstStyle/>
          <a:p>
            <a:r>
              <a:rPr lang="en-US"/>
              <a:t>Cost</a:t>
            </a:r>
          </a:p>
        </p:txBody>
      </p:sp>
      <p:sp>
        <p:nvSpPr>
          <p:cNvPr id="3" name="Text Placeholder 2">
            <a:extLst>
              <a:ext uri="{FF2B5EF4-FFF2-40B4-BE49-F238E27FC236}">
                <a16:creationId xmlns:a16="http://schemas.microsoft.com/office/drawing/2014/main" id="{1931F8C9-064B-4505-8F73-C5545AE4A260}"/>
              </a:ext>
            </a:extLst>
          </p:cNvPr>
          <p:cNvSpPr>
            <a:spLocks noGrp="1"/>
          </p:cNvSpPr>
          <p:nvPr>
            <p:ph type="body" sz="quarter" idx="10"/>
          </p:nvPr>
        </p:nvSpPr>
        <p:spPr>
          <a:xfrm>
            <a:off x="274639" y="1212851"/>
            <a:ext cx="11887200" cy="2510944"/>
          </a:xfrm>
        </p:spPr>
        <p:txBody>
          <a:bodyPr/>
          <a:lstStyle/>
          <a:p>
            <a:endParaRPr lang="en-US" dirty="0"/>
          </a:p>
          <a:p>
            <a:endParaRPr lang="en-US" dirty="0"/>
          </a:p>
          <a:p>
            <a:endParaRPr lang="en-US" dirty="0"/>
          </a:p>
          <a:p>
            <a:r>
              <a:rPr lang="en-US" dirty="0"/>
              <a:t>How much would the recurring cost be?</a:t>
            </a:r>
          </a:p>
        </p:txBody>
      </p:sp>
    </p:spTree>
    <p:extLst>
      <p:ext uri="{BB962C8B-B14F-4D97-AF65-F5344CB8AC3E}">
        <p14:creationId xmlns:p14="http://schemas.microsoft.com/office/powerpoint/2010/main" val="1100201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anim calcmode="lin" valueType="num">
                                      <p:cBhvr>
                                        <p:cTn id="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9FD4D3-A766-463A-9B62-C0F302CC984A}"/>
              </a:ext>
            </a:extLst>
          </p:cNvPr>
          <p:cNvSpPr>
            <a:spLocks noGrp="1"/>
          </p:cNvSpPr>
          <p:nvPr>
            <p:ph type="title"/>
          </p:nvPr>
        </p:nvSpPr>
        <p:spPr/>
        <p:txBody>
          <a:bodyPr/>
          <a:lstStyle/>
          <a:p>
            <a:r>
              <a:rPr lang="en-US"/>
              <a:t>Details</a:t>
            </a:r>
          </a:p>
        </p:txBody>
      </p:sp>
      <p:grpSp>
        <p:nvGrpSpPr>
          <p:cNvPr id="2" name="Group 1">
            <a:extLst>
              <a:ext uri="{FF2B5EF4-FFF2-40B4-BE49-F238E27FC236}">
                <a16:creationId xmlns:a16="http://schemas.microsoft.com/office/drawing/2014/main" id="{7842C99D-DAEC-4326-BF2F-762D075620D3}"/>
              </a:ext>
            </a:extLst>
          </p:cNvPr>
          <p:cNvGrpSpPr/>
          <p:nvPr/>
        </p:nvGrpSpPr>
        <p:grpSpPr>
          <a:xfrm>
            <a:off x="770839" y="3799189"/>
            <a:ext cx="2044550" cy="2593673"/>
            <a:chOff x="770839" y="3799189"/>
            <a:chExt cx="2044550" cy="2593673"/>
          </a:xfrm>
        </p:grpSpPr>
        <p:grpSp>
          <p:nvGrpSpPr>
            <p:cNvPr id="14" name="Group 13"/>
            <p:cNvGrpSpPr/>
            <p:nvPr/>
          </p:nvGrpSpPr>
          <p:grpSpPr>
            <a:xfrm>
              <a:off x="770839" y="3799189"/>
              <a:ext cx="2044550" cy="2328859"/>
              <a:chOff x="1152482" y="4223800"/>
              <a:chExt cx="2044550" cy="2328859"/>
            </a:xfrm>
          </p:grpSpPr>
          <p:pic>
            <p:nvPicPr>
              <p:cNvPr id="118" name="Picture 117">
                <a:extLst>
                  <a:ext uri="{FF2B5EF4-FFF2-40B4-BE49-F238E27FC236}">
                    <a16:creationId xmlns:a16="http://schemas.microsoft.com/office/drawing/2014/main" id="{065A9F5F-5EC5-4DD5-BF19-DE9D95EC244D}"/>
                  </a:ext>
                </a:extLst>
              </p:cNvPr>
              <p:cNvPicPr>
                <a:picLocks noChangeAspect="1"/>
              </p:cNvPicPr>
              <p:nvPr/>
            </p:nvPicPr>
            <p:blipFill>
              <a:blip r:embed="rId3"/>
              <a:stretch>
                <a:fillRect/>
              </a:stretch>
            </p:blipFill>
            <p:spPr>
              <a:xfrm>
                <a:off x="1152483" y="5363468"/>
                <a:ext cx="331361" cy="1189191"/>
              </a:xfrm>
              <a:prstGeom prst="rect">
                <a:avLst/>
              </a:prstGeom>
            </p:spPr>
          </p:pic>
          <p:pic>
            <p:nvPicPr>
              <p:cNvPr id="120" name="Picture 119">
                <a:extLst>
                  <a:ext uri="{FF2B5EF4-FFF2-40B4-BE49-F238E27FC236}">
                    <a16:creationId xmlns:a16="http://schemas.microsoft.com/office/drawing/2014/main" id="{EC936CD4-E169-403B-B7AF-8F48B966ED0E}"/>
                  </a:ext>
                </a:extLst>
              </p:cNvPr>
              <p:cNvPicPr>
                <a:picLocks noChangeAspect="1"/>
              </p:cNvPicPr>
              <p:nvPr/>
            </p:nvPicPr>
            <p:blipFill>
              <a:blip r:embed="rId4"/>
              <a:stretch>
                <a:fillRect/>
              </a:stretch>
            </p:blipFill>
            <p:spPr>
              <a:xfrm>
                <a:off x="1507953" y="6281944"/>
                <a:ext cx="238967" cy="232330"/>
              </a:xfrm>
              <a:prstGeom prst="rect">
                <a:avLst/>
              </a:prstGeom>
            </p:spPr>
          </p:pic>
          <p:pic>
            <p:nvPicPr>
              <p:cNvPr id="121" name="Picture 120">
                <a:extLst>
                  <a:ext uri="{FF2B5EF4-FFF2-40B4-BE49-F238E27FC236}">
                    <a16:creationId xmlns:a16="http://schemas.microsoft.com/office/drawing/2014/main" id="{217020BC-BEC0-4E6C-BCD5-9A92FF7E31D4}"/>
                  </a:ext>
                </a:extLst>
              </p:cNvPr>
              <p:cNvPicPr>
                <a:picLocks noChangeAspect="1"/>
              </p:cNvPicPr>
              <p:nvPr/>
            </p:nvPicPr>
            <p:blipFill>
              <a:blip r:embed="rId4"/>
              <a:stretch>
                <a:fillRect/>
              </a:stretch>
            </p:blipFill>
            <p:spPr>
              <a:xfrm>
                <a:off x="1513218" y="5987965"/>
                <a:ext cx="238967" cy="232330"/>
              </a:xfrm>
              <a:prstGeom prst="rect">
                <a:avLst/>
              </a:prstGeom>
            </p:spPr>
          </p:pic>
          <p:pic>
            <p:nvPicPr>
              <p:cNvPr id="122" name="Picture 121">
                <a:extLst>
                  <a:ext uri="{FF2B5EF4-FFF2-40B4-BE49-F238E27FC236}">
                    <a16:creationId xmlns:a16="http://schemas.microsoft.com/office/drawing/2014/main" id="{DABCFC5A-8D5B-4882-A5C0-472463279599}"/>
                  </a:ext>
                </a:extLst>
              </p:cNvPr>
              <p:cNvPicPr>
                <a:picLocks noChangeAspect="1"/>
              </p:cNvPicPr>
              <p:nvPr/>
            </p:nvPicPr>
            <p:blipFill>
              <a:blip r:embed="rId4"/>
              <a:stretch>
                <a:fillRect/>
              </a:stretch>
            </p:blipFill>
            <p:spPr>
              <a:xfrm>
                <a:off x="1516085" y="5700203"/>
                <a:ext cx="238967" cy="232330"/>
              </a:xfrm>
              <a:prstGeom prst="rect">
                <a:avLst/>
              </a:prstGeom>
            </p:spPr>
          </p:pic>
          <p:pic>
            <p:nvPicPr>
              <p:cNvPr id="123" name="Picture 122">
                <a:extLst>
                  <a:ext uri="{FF2B5EF4-FFF2-40B4-BE49-F238E27FC236}">
                    <a16:creationId xmlns:a16="http://schemas.microsoft.com/office/drawing/2014/main" id="{BA86DF87-6AA1-48F2-A98D-98FDA8303369}"/>
                  </a:ext>
                </a:extLst>
              </p:cNvPr>
              <p:cNvPicPr>
                <a:picLocks noChangeAspect="1"/>
              </p:cNvPicPr>
              <p:nvPr/>
            </p:nvPicPr>
            <p:blipFill>
              <a:blip r:embed="rId4"/>
              <a:stretch>
                <a:fillRect/>
              </a:stretch>
            </p:blipFill>
            <p:spPr>
              <a:xfrm>
                <a:off x="1517975" y="5403573"/>
                <a:ext cx="238967" cy="232330"/>
              </a:xfrm>
              <a:prstGeom prst="rect">
                <a:avLst/>
              </a:prstGeom>
            </p:spPr>
          </p:pic>
          <p:sp>
            <p:nvSpPr>
              <p:cNvPr id="124" name="TextBox 123">
                <a:extLst>
                  <a:ext uri="{FF2B5EF4-FFF2-40B4-BE49-F238E27FC236}">
                    <a16:creationId xmlns:a16="http://schemas.microsoft.com/office/drawing/2014/main" id="{1EB8EA50-A824-4316-BC4F-FEF04A63A5AD}"/>
                  </a:ext>
                </a:extLst>
              </p:cNvPr>
              <p:cNvSpPr txBox="1"/>
              <p:nvPr/>
            </p:nvSpPr>
            <p:spPr>
              <a:xfrm>
                <a:off x="1435910" y="4408341"/>
                <a:ext cx="733837" cy="446397"/>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black"/>
                    </a:solidFill>
                    <a:effectLst/>
                    <a:uLnTx/>
                    <a:uFillTx/>
                    <a:latin typeface="Segoe UI Semilight"/>
                    <a:ea typeface="+mn-ea"/>
                    <a:cs typeface="+mn-cs"/>
                  </a:rPr>
                  <a:t>vCenter Server</a:t>
                </a:r>
              </a:p>
            </p:txBody>
          </p:sp>
          <p:sp>
            <p:nvSpPr>
              <p:cNvPr id="125" name="Freeform 5">
                <a:extLst>
                  <a:ext uri="{FF2B5EF4-FFF2-40B4-BE49-F238E27FC236}">
                    <a16:creationId xmlns:a16="http://schemas.microsoft.com/office/drawing/2014/main" id="{734DEA30-36D6-47C5-9192-374133C5B283}"/>
                  </a:ext>
                </a:extLst>
              </p:cNvPr>
              <p:cNvSpPr>
                <a:spLocks noChangeAspect="1" noEditPoints="1"/>
              </p:cNvSpPr>
              <p:nvPr/>
            </p:nvSpPr>
            <p:spPr bwMode="auto">
              <a:xfrm>
                <a:off x="2070479" y="4223800"/>
                <a:ext cx="294297" cy="609953"/>
              </a:xfrm>
              <a:custGeom>
                <a:avLst/>
                <a:gdLst>
                  <a:gd name="T0" fmla="*/ 0 w 102"/>
                  <a:gd name="T1" fmla="*/ 214 h 214"/>
                  <a:gd name="T2" fmla="*/ 102 w 102"/>
                  <a:gd name="T3" fmla="*/ 0 h 214"/>
                  <a:gd name="T4" fmla="*/ 20 w 102"/>
                  <a:gd name="T5" fmla="*/ 98 h 214"/>
                  <a:gd name="T6" fmla="*/ 20 w 102"/>
                  <a:gd name="T7" fmla="*/ 90 h 214"/>
                  <a:gd name="T8" fmla="*/ 20 w 102"/>
                  <a:gd name="T9" fmla="*/ 98 h 214"/>
                  <a:gd name="T10" fmla="*/ 27 w 102"/>
                  <a:gd name="T11" fmla="*/ 94 h 214"/>
                  <a:gd name="T12" fmla="*/ 35 w 102"/>
                  <a:gd name="T13" fmla="*/ 94 h 214"/>
                  <a:gd name="T14" fmla="*/ 84 w 102"/>
                  <a:gd name="T15" fmla="*/ 100 h 214"/>
                  <a:gd name="T16" fmla="*/ 72 w 102"/>
                  <a:gd name="T17" fmla="*/ 92 h 214"/>
                  <a:gd name="T18" fmla="*/ 73 w 102"/>
                  <a:gd name="T19" fmla="*/ 90 h 214"/>
                  <a:gd name="T20" fmla="*/ 74 w 102"/>
                  <a:gd name="T21" fmla="*/ 90 h 214"/>
                  <a:gd name="T22" fmla="*/ 74 w 102"/>
                  <a:gd name="T23" fmla="*/ 89 h 214"/>
                  <a:gd name="T24" fmla="*/ 75 w 102"/>
                  <a:gd name="T25" fmla="*/ 92 h 214"/>
                  <a:gd name="T26" fmla="*/ 75 w 102"/>
                  <a:gd name="T27" fmla="*/ 100 h 214"/>
                  <a:gd name="T28" fmla="*/ 81 w 102"/>
                  <a:gd name="T29" fmla="*/ 92 h 214"/>
                  <a:gd name="T30" fmla="*/ 80 w 102"/>
                  <a:gd name="T31" fmla="*/ 91 h 214"/>
                  <a:gd name="T32" fmla="*/ 81 w 102"/>
                  <a:gd name="T33" fmla="*/ 90 h 214"/>
                  <a:gd name="T34" fmla="*/ 81 w 102"/>
                  <a:gd name="T35" fmla="*/ 90 h 214"/>
                  <a:gd name="T36" fmla="*/ 84 w 102"/>
                  <a:gd name="T37" fmla="*/ 100 h 214"/>
                  <a:gd name="T38" fmla="*/ 76 w 102"/>
                  <a:gd name="T39" fmla="*/ 87 h 214"/>
                  <a:gd name="T40" fmla="*/ 77 w 102"/>
                  <a:gd name="T41" fmla="*/ 86 h 214"/>
                  <a:gd name="T42" fmla="*/ 77 w 102"/>
                  <a:gd name="T43" fmla="*/ 86 h 214"/>
                  <a:gd name="T44" fmla="*/ 78 w 102"/>
                  <a:gd name="T45" fmla="*/ 86 h 214"/>
                  <a:gd name="T46" fmla="*/ 79 w 102"/>
                  <a:gd name="T47" fmla="*/ 86 h 214"/>
                  <a:gd name="T48" fmla="*/ 79 w 102"/>
                  <a:gd name="T49" fmla="*/ 95 h 214"/>
                  <a:gd name="T50" fmla="*/ 79 w 102"/>
                  <a:gd name="T51" fmla="*/ 96 h 214"/>
                  <a:gd name="T52" fmla="*/ 77 w 102"/>
                  <a:gd name="T53" fmla="*/ 96 h 214"/>
                  <a:gd name="T54" fmla="*/ 77 w 102"/>
                  <a:gd name="T55" fmla="*/ 95 h 214"/>
                  <a:gd name="T56" fmla="*/ 89 w 102"/>
                  <a:gd name="T57" fmla="*/ 75 h 214"/>
                  <a:gd name="T58" fmla="*/ 13 w 102"/>
                  <a:gd name="T59" fmla="*/ 59 h 214"/>
                  <a:gd name="T60" fmla="*/ 89 w 102"/>
                  <a:gd name="T61" fmla="*/ 75 h 214"/>
                  <a:gd name="T62" fmla="*/ 13 w 102"/>
                  <a:gd name="T63" fmla="*/ 53 h 214"/>
                  <a:gd name="T64" fmla="*/ 89 w 102"/>
                  <a:gd name="T65" fmla="*/ 37 h 214"/>
                  <a:gd name="T66" fmla="*/ 89 w 102"/>
                  <a:gd name="T67" fmla="*/ 31 h 214"/>
                  <a:gd name="T68" fmla="*/ 13 w 102"/>
                  <a:gd name="T69" fmla="*/ 15 h 214"/>
                  <a:gd name="T70" fmla="*/ 89 w 102"/>
                  <a:gd name="T71"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214">
                    <a:moveTo>
                      <a:pt x="0" y="0"/>
                    </a:moveTo>
                    <a:cubicBezTo>
                      <a:pt x="0" y="214"/>
                      <a:pt x="0" y="214"/>
                      <a:pt x="0" y="214"/>
                    </a:cubicBezTo>
                    <a:cubicBezTo>
                      <a:pt x="102" y="214"/>
                      <a:pt x="102" y="214"/>
                      <a:pt x="102" y="214"/>
                    </a:cubicBezTo>
                    <a:cubicBezTo>
                      <a:pt x="102" y="0"/>
                      <a:pt x="102" y="0"/>
                      <a:pt x="102" y="0"/>
                    </a:cubicBezTo>
                    <a:lnTo>
                      <a:pt x="0" y="0"/>
                    </a:lnTo>
                    <a:close/>
                    <a:moveTo>
                      <a:pt x="20" y="98"/>
                    </a:moveTo>
                    <a:cubicBezTo>
                      <a:pt x="17" y="98"/>
                      <a:pt x="16" y="96"/>
                      <a:pt x="16" y="94"/>
                    </a:cubicBezTo>
                    <a:cubicBezTo>
                      <a:pt x="16" y="92"/>
                      <a:pt x="17" y="90"/>
                      <a:pt x="20" y="90"/>
                    </a:cubicBezTo>
                    <a:cubicBezTo>
                      <a:pt x="22" y="90"/>
                      <a:pt x="24" y="92"/>
                      <a:pt x="24" y="94"/>
                    </a:cubicBezTo>
                    <a:cubicBezTo>
                      <a:pt x="24" y="96"/>
                      <a:pt x="22" y="98"/>
                      <a:pt x="20" y="98"/>
                    </a:cubicBezTo>
                    <a:close/>
                    <a:moveTo>
                      <a:pt x="31" y="98"/>
                    </a:moveTo>
                    <a:cubicBezTo>
                      <a:pt x="29" y="98"/>
                      <a:pt x="27" y="96"/>
                      <a:pt x="27" y="94"/>
                    </a:cubicBezTo>
                    <a:cubicBezTo>
                      <a:pt x="27" y="92"/>
                      <a:pt x="29" y="90"/>
                      <a:pt x="31" y="90"/>
                    </a:cubicBezTo>
                    <a:cubicBezTo>
                      <a:pt x="33" y="90"/>
                      <a:pt x="35" y="92"/>
                      <a:pt x="35" y="94"/>
                    </a:cubicBezTo>
                    <a:cubicBezTo>
                      <a:pt x="35" y="96"/>
                      <a:pt x="33" y="98"/>
                      <a:pt x="31" y="98"/>
                    </a:cubicBezTo>
                    <a:close/>
                    <a:moveTo>
                      <a:pt x="84" y="100"/>
                    </a:moveTo>
                    <a:cubicBezTo>
                      <a:pt x="81" y="104"/>
                      <a:pt x="77" y="104"/>
                      <a:pt x="73" y="102"/>
                    </a:cubicBezTo>
                    <a:cubicBezTo>
                      <a:pt x="70" y="100"/>
                      <a:pt x="69" y="95"/>
                      <a:pt x="72" y="92"/>
                    </a:cubicBezTo>
                    <a:cubicBezTo>
                      <a:pt x="72" y="91"/>
                      <a:pt x="73" y="90"/>
                      <a:pt x="73" y="90"/>
                    </a:cubicBezTo>
                    <a:cubicBezTo>
                      <a:pt x="73" y="90"/>
                      <a:pt x="73" y="90"/>
                      <a:pt x="73" y="90"/>
                    </a:cubicBezTo>
                    <a:cubicBezTo>
                      <a:pt x="73" y="90"/>
                      <a:pt x="73" y="90"/>
                      <a:pt x="74" y="90"/>
                    </a:cubicBezTo>
                    <a:cubicBezTo>
                      <a:pt x="74" y="90"/>
                      <a:pt x="74" y="90"/>
                      <a:pt x="74" y="90"/>
                    </a:cubicBezTo>
                    <a:cubicBezTo>
                      <a:pt x="74" y="89"/>
                      <a:pt x="74" y="89"/>
                      <a:pt x="74" y="89"/>
                    </a:cubicBezTo>
                    <a:cubicBezTo>
                      <a:pt x="74" y="89"/>
                      <a:pt x="74" y="89"/>
                      <a:pt x="74" y="89"/>
                    </a:cubicBezTo>
                    <a:cubicBezTo>
                      <a:pt x="75" y="89"/>
                      <a:pt x="76" y="90"/>
                      <a:pt x="76" y="90"/>
                    </a:cubicBezTo>
                    <a:cubicBezTo>
                      <a:pt x="76" y="91"/>
                      <a:pt x="75" y="92"/>
                      <a:pt x="75" y="92"/>
                    </a:cubicBezTo>
                    <a:cubicBezTo>
                      <a:pt x="74" y="92"/>
                      <a:pt x="74" y="93"/>
                      <a:pt x="74" y="93"/>
                    </a:cubicBezTo>
                    <a:cubicBezTo>
                      <a:pt x="72" y="95"/>
                      <a:pt x="73" y="98"/>
                      <a:pt x="75" y="100"/>
                    </a:cubicBezTo>
                    <a:cubicBezTo>
                      <a:pt x="77" y="102"/>
                      <a:pt x="80" y="101"/>
                      <a:pt x="82" y="99"/>
                    </a:cubicBezTo>
                    <a:cubicBezTo>
                      <a:pt x="83" y="97"/>
                      <a:pt x="83" y="94"/>
                      <a:pt x="81" y="92"/>
                    </a:cubicBezTo>
                    <a:cubicBezTo>
                      <a:pt x="81" y="92"/>
                      <a:pt x="81" y="92"/>
                      <a:pt x="81" y="92"/>
                    </a:cubicBezTo>
                    <a:cubicBezTo>
                      <a:pt x="80" y="92"/>
                      <a:pt x="80" y="92"/>
                      <a:pt x="80" y="91"/>
                    </a:cubicBezTo>
                    <a:cubicBezTo>
                      <a:pt x="80" y="91"/>
                      <a:pt x="80" y="91"/>
                      <a:pt x="80" y="90"/>
                    </a:cubicBezTo>
                    <a:cubicBezTo>
                      <a:pt x="80" y="90"/>
                      <a:pt x="80" y="90"/>
                      <a:pt x="81" y="90"/>
                    </a:cubicBezTo>
                    <a:cubicBezTo>
                      <a:pt x="81" y="90"/>
                      <a:pt x="81" y="90"/>
                      <a:pt x="81" y="90"/>
                    </a:cubicBezTo>
                    <a:cubicBezTo>
                      <a:pt x="81" y="90"/>
                      <a:pt x="81" y="90"/>
                      <a:pt x="81" y="90"/>
                    </a:cubicBezTo>
                    <a:cubicBezTo>
                      <a:pt x="82" y="90"/>
                      <a:pt x="82" y="90"/>
                      <a:pt x="82" y="90"/>
                    </a:cubicBezTo>
                    <a:cubicBezTo>
                      <a:pt x="85" y="92"/>
                      <a:pt x="86" y="97"/>
                      <a:pt x="84" y="100"/>
                    </a:cubicBezTo>
                    <a:close/>
                    <a:moveTo>
                      <a:pt x="76" y="95"/>
                    </a:moveTo>
                    <a:cubicBezTo>
                      <a:pt x="76" y="87"/>
                      <a:pt x="76" y="87"/>
                      <a:pt x="76" y="87"/>
                    </a:cubicBezTo>
                    <a:cubicBezTo>
                      <a:pt x="76" y="87"/>
                      <a:pt x="76" y="87"/>
                      <a:pt x="77" y="86"/>
                    </a:cubicBezTo>
                    <a:cubicBezTo>
                      <a:pt x="77" y="86"/>
                      <a:pt x="77" y="86"/>
                      <a:pt x="77" y="86"/>
                    </a:cubicBezTo>
                    <a:cubicBezTo>
                      <a:pt x="77" y="86"/>
                      <a:pt x="77" y="86"/>
                      <a:pt x="77" y="86"/>
                    </a:cubicBezTo>
                    <a:cubicBezTo>
                      <a:pt x="77" y="86"/>
                      <a:pt x="77" y="86"/>
                      <a:pt x="77" y="86"/>
                    </a:cubicBezTo>
                    <a:cubicBezTo>
                      <a:pt x="77" y="86"/>
                      <a:pt x="77" y="86"/>
                      <a:pt x="78" y="86"/>
                    </a:cubicBezTo>
                    <a:cubicBezTo>
                      <a:pt x="78" y="86"/>
                      <a:pt x="78" y="86"/>
                      <a:pt x="78" y="86"/>
                    </a:cubicBezTo>
                    <a:cubicBezTo>
                      <a:pt x="78" y="86"/>
                      <a:pt x="78" y="86"/>
                      <a:pt x="79" y="86"/>
                    </a:cubicBezTo>
                    <a:cubicBezTo>
                      <a:pt x="79" y="86"/>
                      <a:pt x="79" y="86"/>
                      <a:pt x="79" y="86"/>
                    </a:cubicBezTo>
                    <a:cubicBezTo>
                      <a:pt x="79" y="87"/>
                      <a:pt x="79" y="87"/>
                      <a:pt x="79" y="87"/>
                    </a:cubicBezTo>
                    <a:cubicBezTo>
                      <a:pt x="79" y="95"/>
                      <a:pt x="79" y="95"/>
                      <a:pt x="79" y="95"/>
                    </a:cubicBezTo>
                    <a:cubicBezTo>
                      <a:pt x="79" y="95"/>
                      <a:pt x="79" y="95"/>
                      <a:pt x="79" y="95"/>
                    </a:cubicBezTo>
                    <a:cubicBezTo>
                      <a:pt x="79" y="95"/>
                      <a:pt x="79" y="96"/>
                      <a:pt x="79" y="96"/>
                    </a:cubicBezTo>
                    <a:cubicBezTo>
                      <a:pt x="78" y="96"/>
                      <a:pt x="78" y="96"/>
                      <a:pt x="78" y="96"/>
                    </a:cubicBezTo>
                    <a:cubicBezTo>
                      <a:pt x="78" y="96"/>
                      <a:pt x="77" y="96"/>
                      <a:pt x="77" y="96"/>
                    </a:cubicBezTo>
                    <a:cubicBezTo>
                      <a:pt x="77" y="96"/>
                      <a:pt x="77" y="96"/>
                      <a:pt x="77" y="96"/>
                    </a:cubicBezTo>
                    <a:cubicBezTo>
                      <a:pt x="77" y="96"/>
                      <a:pt x="77" y="95"/>
                      <a:pt x="77" y="95"/>
                    </a:cubicBezTo>
                    <a:cubicBezTo>
                      <a:pt x="76" y="95"/>
                      <a:pt x="76" y="95"/>
                      <a:pt x="76" y="95"/>
                    </a:cubicBezTo>
                    <a:close/>
                    <a:moveTo>
                      <a:pt x="89" y="75"/>
                    </a:moveTo>
                    <a:cubicBezTo>
                      <a:pt x="13" y="75"/>
                      <a:pt x="13" y="75"/>
                      <a:pt x="13" y="75"/>
                    </a:cubicBezTo>
                    <a:cubicBezTo>
                      <a:pt x="13" y="59"/>
                      <a:pt x="13" y="59"/>
                      <a:pt x="13" y="59"/>
                    </a:cubicBezTo>
                    <a:cubicBezTo>
                      <a:pt x="89" y="59"/>
                      <a:pt x="89" y="59"/>
                      <a:pt x="89" y="59"/>
                    </a:cubicBezTo>
                    <a:lnTo>
                      <a:pt x="89" y="75"/>
                    </a:lnTo>
                    <a:close/>
                    <a:moveTo>
                      <a:pt x="89" y="53"/>
                    </a:moveTo>
                    <a:cubicBezTo>
                      <a:pt x="13" y="53"/>
                      <a:pt x="13" y="53"/>
                      <a:pt x="13" y="53"/>
                    </a:cubicBezTo>
                    <a:cubicBezTo>
                      <a:pt x="13" y="37"/>
                      <a:pt x="13" y="37"/>
                      <a:pt x="13" y="37"/>
                    </a:cubicBezTo>
                    <a:cubicBezTo>
                      <a:pt x="89" y="37"/>
                      <a:pt x="89" y="37"/>
                      <a:pt x="89" y="37"/>
                    </a:cubicBezTo>
                    <a:lnTo>
                      <a:pt x="89" y="53"/>
                    </a:lnTo>
                    <a:close/>
                    <a:moveTo>
                      <a:pt x="89" y="31"/>
                    </a:moveTo>
                    <a:cubicBezTo>
                      <a:pt x="13" y="31"/>
                      <a:pt x="13" y="31"/>
                      <a:pt x="13" y="31"/>
                    </a:cubicBezTo>
                    <a:cubicBezTo>
                      <a:pt x="13" y="15"/>
                      <a:pt x="13" y="15"/>
                      <a:pt x="13" y="15"/>
                    </a:cubicBezTo>
                    <a:cubicBezTo>
                      <a:pt x="89" y="15"/>
                      <a:pt x="89" y="15"/>
                      <a:pt x="89" y="15"/>
                    </a:cubicBezTo>
                    <a:lnTo>
                      <a:pt x="89" y="31"/>
                    </a:lnTo>
                    <a:close/>
                  </a:path>
                </a:pathLst>
              </a:custGeom>
              <a:solidFill>
                <a:srgbClr val="0070C0"/>
              </a:solid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pic>
            <p:nvPicPr>
              <p:cNvPr id="126" name="Picture 125">
                <a:extLst>
                  <a:ext uri="{FF2B5EF4-FFF2-40B4-BE49-F238E27FC236}">
                    <a16:creationId xmlns:a16="http://schemas.microsoft.com/office/drawing/2014/main" id="{2C922CB8-DE96-4533-90AF-BE2FE6B7ECD5}"/>
                  </a:ext>
                </a:extLst>
              </p:cNvPr>
              <p:cNvPicPr>
                <a:picLocks noChangeAspect="1"/>
              </p:cNvPicPr>
              <p:nvPr/>
            </p:nvPicPr>
            <p:blipFill>
              <a:blip r:embed="rId3"/>
              <a:stretch>
                <a:fillRect/>
              </a:stretch>
            </p:blipFill>
            <p:spPr>
              <a:xfrm>
                <a:off x="1854026" y="5354463"/>
                <a:ext cx="331361" cy="1189191"/>
              </a:xfrm>
              <a:prstGeom prst="rect">
                <a:avLst/>
              </a:prstGeom>
            </p:spPr>
          </p:pic>
          <p:pic>
            <p:nvPicPr>
              <p:cNvPr id="127" name="Picture 126">
                <a:extLst>
                  <a:ext uri="{FF2B5EF4-FFF2-40B4-BE49-F238E27FC236}">
                    <a16:creationId xmlns:a16="http://schemas.microsoft.com/office/drawing/2014/main" id="{B4E99A66-8AB9-424E-B9E3-87192A20E82C}"/>
                  </a:ext>
                </a:extLst>
              </p:cNvPr>
              <p:cNvPicPr>
                <a:picLocks noChangeAspect="1"/>
              </p:cNvPicPr>
              <p:nvPr/>
            </p:nvPicPr>
            <p:blipFill>
              <a:blip r:embed="rId4"/>
              <a:stretch>
                <a:fillRect/>
              </a:stretch>
            </p:blipFill>
            <p:spPr>
              <a:xfrm>
                <a:off x="2209497" y="6272939"/>
                <a:ext cx="238967" cy="232330"/>
              </a:xfrm>
              <a:prstGeom prst="rect">
                <a:avLst/>
              </a:prstGeom>
            </p:spPr>
          </p:pic>
          <p:pic>
            <p:nvPicPr>
              <p:cNvPr id="128" name="Picture 127">
                <a:extLst>
                  <a:ext uri="{FF2B5EF4-FFF2-40B4-BE49-F238E27FC236}">
                    <a16:creationId xmlns:a16="http://schemas.microsoft.com/office/drawing/2014/main" id="{9FE28DC4-0246-43BF-905A-CA9E416BF427}"/>
                  </a:ext>
                </a:extLst>
              </p:cNvPr>
              <p:cNvPicPr>
                <a:picLocks noChangeAspect="1"/>
              </p:cNvPicPr>
              <p:nvPr/>
            </p:nvPicPr>
            <p:blipFill>
              <a:blip r:embed="rId4"/>
              <a:stretch>
                <a:fillRect/>
              </a:stretch>
            </p:blipFill>
            <p:spPr>
              <a:xfrm>
                <a:off x="2214761" y="5978960"/>
                <a:ext cx="238967" cy="232330"/>
              </a:xfrm>
              <a:prstGeom prst="rect">
                <a:avLst/>
              </a:prstGeom>
            </p:spPr>
          </p:pic>
          <p:pic>
            <p:nvPicPr>
              <p:cNvPr id="129" name="Picture 128">
                <a:extLst>
                  <a:ext uri="{FF2B5EF4-FFF2-40B4-BE49-F238E27FC236}">
                    <a16:creationId xmlns:a16="http://schemas.microsoft.com/office/drawing/2014/main" id="{ED345559-A34A-4905-B2CA-4D00FA68752B}"/>
                  </a:ext>
                </a:extLst>
              </p:cNvPr>
              <p:cNvPicPr>
                <a:picLocks noChangeAspect="1"/>
              </p:cNvPicPr>
              <p:nvPr/>
            </p:nvPicPr>
            <p:blipFill>
              <a:blip r:embed="rId4"/>
              <a:stretch>
                <a:fillRect/>
              </a:stretch>
            </p:blipFill>
            <p:spPr>
              <a:xfrm>
                <a:off x="2217628" y="5691198"/>
                <a:ext cx="238967" cy="232330"/>
              </a:xfrm>
              <a:prstGeom prst="rect">
                <a:avLst/>
              </a:prstGeom>
            </p:spPr>
          </p:pic>
          <p:pic>
            <p:nvPicPr>
              <p:cNvPr id="130" name="Picture 129">
                <a:extLst>
                  <a:ext uri="{FF2B5EF4-FFF2-40B4-BE49-F238E27FC236}">
                    <a16:creationId xmlns:a16="http://schemas.microsoft.com/office/drawing/2014/main" id="{F4FDD226-CC8A-42E3-81EA-BF887A5C203C}"/>
                  </a:ext>
                </a:extLst>
              </p:cNvPr>
              <p:cNvPicPr>
                <a:picLocks noChangeAspect="1"/>
              </p:cNvPicPr>
              <p:nvPr/>
            </p:nvPicPr>
            <p:blipFill>
              <a:blip r:embed="rId4"/>
              <a:stretch>
                <a:fillRect/>
              </a:stretch>
            </p:blipFill>
            <p:spPr>
              <a:xfrm>
                <a:off x="2219518" y="5394568"/>
                <a:ext cx="238967" cy="232330"/>
              </a:xfrm>
              <a:prstGeom prst="rect">
                <a:avLst/>
              </a:prstGeom>
            </p:spPr>
          </p:pic>
          <p:pic>
            <p:nvPicPr>
              <p:cNvPr id="131" name="Picture 130">
                <a:extLst>
                  <a:ext uri="{FF2B5EF4-FFF2-40B4-BE49-F238E27FC236}">
                    <a16:creationId xmlns:a16="http://schemas.microsoft.com/office/drawing/2014/main" id="{71AA12C3-39C5-44FE-95C5-FFF725BD0E2A}"/>
                  </a:ext>
                </a:extLst>
              </p:cNvPr>
              <p:cNvPicPr>
                <a:picLocks noChangeAspect="1"/>
              </p:cNvPicPr>
              <p:nvPr/>
            </p:nvPicPr>
            <p:blipFill>
              <a:blip r:embed="rId3"/>
              <a:stretch>
                <a:fillRect/>
              </a:stretch>
            </p:blipFill>
            <p:spPr>
              <a:xfrm>
                <a:off x="2592572" y="5350885"/>
                <a:ext cx="331361" cy="1189191"/>
              </a:xfrm>
              <a:prstGeom prst="rect">
                <a:avLst/>
              </a:prstGeom>
            </p:spPr>
          </p:pic>
          <p:pic>
            <p:nvPicPr>
              <p:cNvPr id="132" name="Picture 131">
                <a:extLst>
                  <a:ext uri="{FF2B5EF4-FFF2-40B4-BE49-F238E27FC236}">
                    <a16:creationId xmlns:a16="http://schemas.microsoft.com/office/drawing/2014/main" id="{3D7D5B5A-CD50-4D3D-BD8F-BF1BB16C8B47}"/>
                  </a:ext>
                </a:extLst>
              </p:cNvPr>
              <p:cNvPicPr>
                <a:picLocks noChangeAspect="1"/>
              </p:cNvPicPr>
              <p:nvPr/>
            </p:nvPicPr>
            <p:blipFill>
              <a:blip r:embed="rId4"/>
              <a:stretch>
                <a:fillRect/>
              </a:stretch>
            </p:blipFill>
            <p:spPr>
              <a:xfrm>
                <a:off x="2948043" y="6269360"/>
                <a:ext cx="238967" cy="232330"/>
              </a:xfrm>
              <a:prstGeom prst="rect">
                <a:avLst/>
              </a:prstGeom>
            </p:spPr>
          </p:pic>
          <p:pic>
            <p:nvPicPr>
              <p:cNvPr id="133" name="Picture 132">
                <a:extLst>
                  <a:ext uri="{FF2B5EF4-FFF2-40B4-BE49-F238E27FC236}">
                    <a16:creationId xmlns:a16="http://schemas.microsoft.com/office/drawing/2014/main" id="{47BC44B4-E9FF-4B60-989F-36CC8665DD1F}"/>
                  </a:ext>
                </a:extLst>
              </p:cNvPr>
              <p:cNvPicPr>
                <a:picLocks noChangeAspect="1"/>
              </p:cNvPicPr>
              <p:nvPr/>
            </p:nvPicPr>
            <p:blipFill>
              <a:blip r:embed="rId4"/>
              <a:stretch>
                <a:fillRect/>
              </a:stretch>
            </p:blipFill>
            <p:spPr>
              <a:xfrm>
                <a:off x="2953308" y="5975381"/>
                <a:ext cx="238967" cy="232330"/>
              </a:xfrm>
              <a:prstGeom prst="rect">
                <a:avLst/>
              </a:prstGeom>
            </p:spPr>
          </p:pic>
          <p:pic>
            <p:nvPicPr>
              <p:cNvPr id="134" name="Picture 133">
                <a:extLst>
                  <a:ext uri="{FF2B5EF4-FFF2-40B4-BE49-F238E27FC236}">
                    <a16:creationId xmlns:a16="http://schemas.microsoft.com/office/drawing/2014/main" id="{95E8A9DB-84E1-4927-93F1-4B9B2C53238D}"/>
                  </a:ext>
                </a:extLst>
              </p:cNvPr>
              <p:cNvPicPr>
                <a:picLocks noChangeAspect="1"/>
              </p:cNvPicPr>
              <p:nvPr/>
            </p:nvPicPr>
            <p:blipFill>
              <a:blip r:embed="rId4"/>
              <a:stretch>
                <a:fillRect/>
              </a:stretch>
            </p:blipFill>
            <p:spPr>
              <a:xfrm>
                <a:off x="2956175" y="5687619"/>
                <a:ext cx="238967" cy="232330"/>
              </a:xfrm>
              <a:prstGeom prst="rect">
                <a:avLst/>
              </a:prstGeom>
            </p:spPr>
          </p:pic>
          <p:pic>
            <p:nvPicPr>
              <p:cNvPr id="135" name="Picture 134">
                <a:extLst>
                  <a:ext uri="{FF2B5EF4-FFF2-40B4-BE49-F238E27FC236}">
                    <a16:creationId xmlns:a16="http://schemas.microsoft.com/office/drawing/2014/main" id="{3DB8DA33-58C4-4EE4-AD4C-D191E67391AE}"/>
                  </a:ext>
                </a:extLst>
              </p:cNvPr>
              <p:cNvPicPr>
                <a:picLocks noChangeAspect="1"/>
              </p:cNvPicPr>
              <p:nvPr/>
            </p:nvPicPr>
            <p:blipFill>
              <a:blip r:embed="rId4"/>
              <a:stretch>
                <a:fillRect/>
              </a:stretch>
            </p:blipFill>
            <p:spPr>
              <a:xfrm>
                <a:off x="2958065" y="5390989"/>
                <a:ext cx="238967" cy="232330"/>
              </a:xfrm>
              <a:prstGeom prst="rect">
                <a:avLst/>
              </a:prstGeom>
            </p:spPr>
          </p:pic>
          <p:sp>
            <p:nvSpPr>
              <p:cNvPr id="144" name="Left Brace 143">
                <a:extLst>
                  <a:ext uri="{FF2B5EF4-FFF2-40B4-BE49-F238E27FC236}">
                    <a16:creationId xmlns:a16="http://schemas.microsoft.com/office/drawing/2014/main" id="{0AB694B3-1290-4266-8EB6-60B6DF8F1791}"/>
                  </a:ext>
                </a:extLst>
              </p:cNvPr>
              <p:cNvSpPr/>
              <p:nvPr/>
            </p:nvSpPr>
            <p:spPr>
              <a:xfrm rot="5400000">
                <a:off x="2009162" y="4043556"/>
                <a:ext cx="321167" cy="203452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grpSp>
        <p:sp>
          <p:nvSpPr>
            <p:cNvPr id="145" name="TextBox 144">
              <a:extLst>
                <a:ext uri="{FF2B5EF4-FFF2-40B4-BE49-F238E27FC236}">
                  <a16:creationId xmlns:a16="http://schemas.microsoft.com/office/drawing/2014/main" id="{FEB33F7C-F090-408A-8D8E-B3D653F7FDA4}"/>
                </a:ext>
              </a:extLst>
            </p:cNvPr>
            <p:cNvSpPr txBox="1"/>
            <p:nvPr/>
          </p:nvSpPr>
          <p:spPr>
            <a:xfrm>
              <a:off x="1125746" y="6127853"/>
              <a:ext cx="1416543" cy="265009"/>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black"/>
                  </a:solidFill>
                  <a:effectLst/>
                  <a:uLnTx/>
                  <a:uFillTx/>
                  <a:latin typeface="Segoe UI Semilight"/>
                  <a:ea typeface="+mn-ea"/>
                  <a:cs typeface="+mn-cs"/>
                </a:rPr>
                <a:t>ESXi hosts and VMs</a:t>
              </a:r>
            </a:p>
          </p:txBody>
        </p:sp>
      </p:grpSp>
      <p:grpSp>
        <p:nvGrpSpPr>
          <p:cNvPr id="6" name="Group 5">
            <a:extLst>
              <a:ext uri="{FF2B5EF4-FFF2-40B4-BE49-F238E27FC236}">
                <a16:creationId xmlns:a16="http://schemas.microsoft.com/office/drawing/2014/main" id="{93347069-4B4F-4A8B-A019-97EA27E4FAA6}"/>
              </a:ext>
            </a:extLst>
          </p:cNvPr>
          <p:cNvGrpSpPr/>
          <p:nvPr/>
        </p:nvGrpSpPr>
        <p:grpSpPr>
          <a:xfrm>
            <a:off x="1496429" y="2394118"/>
            <a:ext cx="345604" cy="1484144"/>
            <a:chOff x="1496429" y="2394118"/>
            <a:chExt cx="345604" cy="1484144"/>
          </a:xfrm>
        </p:grpSpPr>
        <p:sp>
          <p:nvSpPr>
            <p:cNvPr id="116" name="TextBox 115">
              <a:extLst>
                <a:ext uri="{FF2B5EF4-FFF2-40B4-BE49-F238E27FC236}">
                  <a16:creationId xmlns:a16="http://schemas.microsoft.com/office/drawing/2014/main" id="{C9E3EC9C-04C5-4842-899D-2966B94E3D67}"/>
                </a:ext>
              </a:extLst>
            </p:cNvPr>
            <p:cNvSpPr txBox="1"/>
            <p:nvPr/>
          </p:nvSpPr>
          <p:spPr>
            <a:xfrm rot="16200000">
              <a:off x="886862" y="3003685"/>
              <a:ext cx="1484144" cy="265009"/>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black"/>
                  </a:solidFill>
                  <a:effectLst/>
                  <a:uLnTx/>
                  <a:uFillTx/>
                  <a:latin typeface="Segoe UI Semilight"/>
                  <a:ea typeface="+mn-ea"/>
                  <a:cs typeface="+mn-cs"/>
                </a:rPr>
                <a:t>Raw metadata</a:t>
              </a:r>
            </a:p>
          </p:txBody>
        </p:sp>
        <p:cxnSp>
          <p:nvCxnSpPr>
            <p:cNvPr id="147" name="Straight Arrow Connector 146">
              <a:extLst>
                <a:ext uri="{FF2B5EF4-FFF2-40B4-BE49-F238E27FC236}">
                  <a16:creationId xmlns:a16="http://schemas.microsoft.com/office/drawing/2014/main" id="{74410FC2-CEC1-4D2E-93F1-3F24533D6453}"/>
                </a:ext>
              </a:extLst>
            </p:cNvPr>
            <p:cNvCxnSpPr>
              <a:cxnSpLocks/>
              <a:endCxn id="143" idx="2"/>
            </p:cNvCxnSpPr>
            <p:nvPr/>
          </p:nvCxnSpPr>
          <p:spPr>
            <a:xfrm flipV="1">
              <a:off x="1834715" y="2484704"/>
              <a:ext cx="7318" cy="1233365"/>
            </a:xfrm>
            <a:prstGeom prst="straightConnector1">
              <a:avLst/>
            </a:prstGeom>
            <a:ln w="19050">
              <a:tailEnd type="triangle"/>
            </a:ln>
          </p:spPr>
          <p:style>
            <a:lnRef idx="3">
              <a:schemeClr val="dk1"/>
            </a:lnRef>
            <a:fillRef idx="0">
              <a:schemeClr val="dk1"/>
            </a:fillRef>
            <a:effectRef idx="2">
              <a:schemeClr val="dk1"/>
            </a:effectRef>
            <a:fontRef idx="minor">
              <a:schemeClr val="tx1"/>
            </a:fontRef>
          </p:style>
        </p:cxnSp>
      </p:grpSp>
      <p:grpSp>
        <p:nvGrpSpPr>
          <p:cNvPr id="8" name="Group 7"/>
          <p:cNvGrpSpPr/>
          <p:nvPr/>
        </p:nvGrpSpPr>
        <p:grpSpPr>
          <a:xfrm>
            <a:off x="1456639" y="1516062"/>
            <a:ext cx="752312" cy="968642"/>
            <a:chOff x="3136747" y="2291484"/>
            <a:chExt cx="752312" cy="968642"/>
          </a:xfrm>
        </p:grpSpPr>
        <p:grpSp>
          <p:nvGrpSpPr>
            <p:cNvPr id="136" name="Group 135">
              <a:extLst>
                <a:ext uri="{FF2B5EF4-FFF2-40B4-BE49-F238E27FC236}">
                  <a16:creationId xmlns:a16="http://schemas.microsoft.com/office/drawing/2014/main" id="{D22CCDA2-DADB-4699-BC46-975DD91D9FDC}"/>
                </a:ext>
              </a:extLst>
            </p:cNvPr>
            <p:cNvGrpSpPr/>
            <p:nvPr/>
          </p:nvGrpSpPr>
          <p:grpSpPr>
            <a:xfrm>
              <a:off x="3310100" y="2437478"/>
              <a:ext cx="427377" cy="386068"/>
              <a:chOff x="5118964" y="3771564"/>
              <a:chExt cx="642073" cy="596676"/>
            </a:xfrm>
          </p:grpSpPr>
          <p:sp>
            <p:nvSpPr>
              <p:cNvPr id="137" name="Rectangle 136">
                <a:extLst>
                  <a:ext uri="{FF2B5EF4-FFF2-40B4-BE49-F238E27FC236}">
                    <a16:creationId xmlns:a16="http://schemas.microsoft.com/office/drawing/2014/main" id="{23FDC765-D8C5-4DC7-9CD2-1DBFD292A354}"/>
                  </a:ext>
                </a:extLst>
              </p:cNvPr>
              <p:cNvSpPr/>
              <p:nvPr/>
            </p:nvSpPr>
            <p:spPr bwMode="auto">
              <a:xfrm>
                <a:off x="5141902" y="3805512"/>
                <a:ext cx="569260" cy="395082"/>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8" name="Group 4">
                <a:extLst>
                  <a:ext uri="{FF2B5EF4-FFF2-40B4-BE49-F238E27FC236}">
                    <a16:creationId xmlns:a16="http://schemas.microsoft.com/office/drawing/2014/main" id="{9276B58F-8D72-42D1-8E70-3E684175FCD4}"/>
                  </a:ext>
                </a:extLst>
              </p:cNvPr>
              <p:cNvGrpSpPr>
                <a:grpSpLocks noChangeAspect="1"/>
              </p:cNvGrpSpPr>
              <p:nvPr/>
            </p:nvGrpSpPr>
            <p:grpSpPr bwMode="auto">
              <a:xfrm>
                <a:off x="5118964" y="3771564"/>
                <a:ext cx="642073" cy="596676"/>
                <a:chOff x="4030" y="1558"/>
                <a:chExt cx="341" cy="312"/>
              </a:xfrm>
              <a:solidFill>
                <a:srgbClr val="D83B01"/>
              </a:solidFill>
            </p:grpSpPr>
            <p:sp>
              <p:nvSpPr>
                <p:cNvPr id="139" name="Freeform 5">
                  <a:extLst>
                    <a:ext uri="{FF2B5EF4-FFF2-40B4-BE49-F238E27FC236}">
                      <a16:creationId xmlns:a16="http://schemas.microsoft.com/office/drawing/2014/main" id="{55BCB44F-2A9F-4ABF-9C36-67C36E6A06AB}"/>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B0F0"/>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D83B01"/>
                    </a:solidFill>
                    <a:effectLst/>
                    <a:uLnTx/>
                    <a:uFillTx/>
                    <a:latin typeface="Segoe UI"/>
                    <a:ea typeface="+mn-ea"/>
                    <a:cs typeface="+mn-cs"/>
                  </a:endParaRPr>
                </a:p>
              </p:txBody>
            </p:sp>
            <p:sp>
              <p:nvSpPr>
                <p:cNvPr id="140" name="Freeform 6">
                  <a:extLst>
                    <a:ext uri="{FF2B5EF4-FFF2-40B4-BE49-F238E27FC236}">
                      <a16:creationId xmlns:a16="http://schemas.microsoft.com/office/drawing/2014/main" id="{F60BAA2D-6563-430C-965D-4E80E00BBC56}"/>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41" name="Freeform 7">
                  <a:extLst>
                    <a:ext uri="{FF2B5EF4-FFF2-40B4-BE49-F238E27FC236}">
                      <a16:creationId xmlns:a16="http://schemas.microsoft.com/office/drawing/2014/main" id="{7B74B05C-FB4E-4DC1-ACD3-F2036C91311F}"/>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42" name="Freeform 8">
                  <a:extLst>
                    <a:ext uri="{FF2B5EF4-FFF2-40B4-BE49-F238E27FC236}">
                      <a16:creationId xmlns:a16="http://schemas.microsoft.com/office/drawing/2014/main" id="{53CD5094-04AD-4204-A6AF-6EAF1F5A0714}"/>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143" name="TextBox 142">
              <a:extLst>
                <a:ext uri="{FF2B5EF4-FFF2-40B4-BE49-F238E27FC236}">
                  <a16:creationId xmlns:a16="http://schemas.microsoft.com/office/drawing/2014/main" id="{F7EAA73C-319B-49EA-9D07-8189CBF15ECF}"/>
                </a:ext>
              </a:extLst>
            </p:cNvPr>
            <p:cNvSpPr txBox="1"/>
            <p:nvPr/>
          </p:nvSpPr>
          <p:spPr>
            <a:xfrm>
              <a:off x="3155222" y="2813729"/>
              <a:ext cx="733837" cy="446397"/>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black"/>
                  </a:solidFill>
                  <a:effectLst/>
                  <a:uLnTx/>
                  <a:uFillTx/>
                  <a:latin typeface="Segoe UI Semilight"/>
                  <a:ea typeface="+mn-ea"/>
                  <a:cs typeface="+mn-cs"/>
                </a:rPr>
                <a:t>Collector VM</a:t>
              </a:r>
            </a:p>
          </p:txBody>
        </p:sp>
        <p:sp>
          <p:nvSpPr>
            <p:cNvPr id="148" name="Freeform 342">
              <a:extLst>
                <a:ext uri="{FF2B5EF4-FFF2-40B4-BE49-F238E27FC236}">
                  <a16:creationId xmlns:a16="http://schemas.microsoft.com/office/drawing/2014/main" id="{D4166256-BC2A-4B90-9A94-03C62D5CA23D}"/>
                </a:ext>
              </a:extLst>
            </p:cNvPr>
            <p:cNvSpPr>
              <a:spLocks noEditPoints="1"/>
            </p:cNvSpPr>
            <p:nvPr/>
          </p:nvSpPr>
          <p:spPr bwMode="auto">
            <a:xfrm>
              <a:off x="3136747" y="2291484"/>
              <a:ext cx="323821" cy="322201"/>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rgbClr val="C00000"/>
            </a:solid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grpSp>
      <p:grpSp>
        <p:nvGrpSpPr>
          <p:cNvPr id="12" name="Group 11">
            <a:extLst>
              <a:ext uri="{FF2B5EF4-FFF2-40B4-BE49-F238E27FC236}">
                <a16:creationId xmlns:a16="http://schemas.microsoft.com/office/drawing/2014/main" id="{F32E3B6E-04AA-4C09-81C5-931AC97BE4B4}"/>
              </a:ext>
            </a:extLst>
          </p:cNvPr>
          <p:cNvGrpSpPr/>
          <p:nvPr/>
        </p:nvGrpSpPr>
        <p:grpSpPr>
          <a:xfrm>
            <a:off x="2159688" y="1423796"/>
            <a:ext cx="3923717" cy="885934"/>
            <a:chOff x="2159688" y="1423796"/>
            <a:chExt cx="3923717" cy="885934"/>
          </a:xfrm>
        </p:grpSpPr>
        <p:grpSp>
          <p:nvGrpSpPr>
            <p:cNvPr id="7" name="Group 6">
              <a:extLst>
                <a:ext uri="{FF2B5EF4-FFF2-40B4-BE49-F238E27FC236}">
                  <a16:creationId xmlns:a16="http://schemas.microsoft.com/office/drawing/2014/main" id="{BA51A3E8-305D-488C-93ED-2FD185CE69C5}"/>
                </a:ext>
              </a:extLst>
            </p:cNvPr>
            <p:cNvGrpSpPr/>
            <p:nvPr/>
          </p:nvGrpSpPr>
          <p:grpSpPr>
            <a:xfrm>
              <a:off x="2159688" y="1657297"/>
              <a:ext cx="2035862" cy="277012"/>
              <a:chOff x="2159688" y="1657297"/>
              <a:chExt cx="2035862" cy="277012"/>
            </a:xfrm>
          </p:grpSpPr>
          <p:sp>
            <p:nvSpPr>
              <p:cNvPr id="115" name="TextBox 114">
                <a:extLst>
                  <a:ext uri="{FF2B5EF4-FFF2-40B4-BE49-F238E27FC236}">
                    <a16:creationId xmlns:a16="http://schemas.microsoft.com/office/drawing/2014/main" id="{703C95B9-7C48-49C3-B3E3-7A7ABAE6334E}"/>
                  </a:ext>
                </a:extLst>
              </p:cNvPr>
              <p:cNvSpPr txBox="1"/>
              <p:nvPr/>
            </p:nvSpPr>
            <p:spPr>
              <a:xfrm>
                <a:off x="2257440" y="1657297"/>
                <a:ext cx="1721855" cy="265009"/>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black"/>
                    </a:solidFill>
                    <a:effectLst/>
                    <a:uLnTx/>
                    <a:uFillTx/>
                    <a:latin typeface="Segoe UI Semilight"/>
                    <a:ea typeface="+mn-ea"/>
                    <a:cs typeface="+mn-cs"/>
                  </a:rPr>
                  <a:t>Raw metadata</a:t>
                </a:r>
              </a:p>
            </p:txBody>
          </p:sp>
          <p:cxnSp>
            <p:nvCxnSpPr>
              <p:cNvPr id="146" name="Straight Arrow Connector 145">
                <a:extLst>
                  <a:ext uri="{FF2B5EF4-FFF2-40B4-BE49-F238E27FC236}">
                    <a16:creationId xmlns:a16="http://schemas.microsoft.com/office/drawing/2014/main" id="{0FD88B01-3893-4266-BAAD-6B5C980FD048}"/>
                  </a:ext>
                </a:extLst>
              </p:cNvPr>
              <p:cNvCxnSpPr/>
              <p:nvPr/>
            </p:nvCxnSpPr>
            <p:spPr>
              <a:xfrm flipV="1">
                <a:off x="2159688" y="1923336"/>
                <a:ext cx="2035862" cy="10973"/>
              </a:xfrm>
              <a:prstGeom prst="straightConnector1">
                <a:avLst/>
              </a:prstGeom>
              <a:ln w="19050">
                <a:tailEnd type="triangle"/>
              </a:ln>
            </p:spPr>
            <p:style>
              <a:lnRef idx="3">
                <a:schemeClr val="dk1"/>
              </a:lnRef>
              <a:fillRef idx="0">
                <a:schemeClr val="dk1"/>
              </a:fillRef>
              <a:effectRef idx="2">
                <a:schemeClr val="dk1"/>
              </a:effectRef>
              <a:fontRef idx="minor">
                <a:schemeClr val="tx1"/>
              </a:fontRef>
            </p:style>
          </p:cxnSp>
        </p:grpSp>
        <p:grpSp>
          <p:nvGrpSpPr>
            <p:cNvPr id="159" name="Group 158">
              <a:extLst>
                <a:ext uri="{FF2B5EF4-FFF2-40B4-BE49-F238E27FC236}">
                  <a16:creationId xmlns:a16="http://schemas.microsoft.com/office/drawing/2014/main" id="{BC1E2E55-B861-4244-9AD1-C5C3ED50850C}"/>
                </a:ext>
              </a:extLst>
            </p:cNvPr>
            <p:cNvGrpSpPr/>
            <p:nvPr/>
          </p:nvGrpSpPr>
          <p:grpSpPr>
            <a:xfrm>
              <a:off x="4351331" y="1423796"/>
              <a:ext cx="1732074" cy="885934"/>
              <a:chOff x="5205922" y="1877518"/>
              <a:chExt cx="1698266" cy="868642"/>
            </a:xfrm>
          </p:grpSpPr>
          <p:sp>
            <p:nvSpPr>
              <p:cNvPr id="160" name="Freeform 119">
                <a:extLst>
                  <a:ext uri="{FF2B5EF4-FFF2-40B4-BE49-F238E27FC236}">
                    <a16:creationId xmlns:a16="http://schemas.microsoft.com/office/drawing/2014/main" id="{D0C61601-8C9E-4687-B3FF-2DA0AFBDFC06}"/>
                  </a:ext>
                </a:extLst>
              </p:cNvPr>
              <p:cNvSpPr>
                <a:spLocks/>
              </p:cNvSpPr>
              <p:nvPr/>
            </p:nvSpPr>
            <p:spPr bwMode="auto">
              <a:xfrm>
                <a:off x="5205922" y="1877518"/>
                <a:ext cx="1688247" cy="855742"/>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7030A0"/>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61" name="TextBox 160">
                <a:extLst>
                  <a:ext uri="{FF2B5EF4-FFF2-40B4-BE49-F238E27FC236}">
                    <a16:creationId xmlns:a16="http://schemas.microsoft.com/office/drawing/2014/main" id="{BAE845B7-ACC9-4B8F-AB81-40B68D603CFA}"/>
                  </a:ext>
                </a:extLst>
              </p:cNvPr>
              <p:cNvSpPr txBox="1"/>
              <p:nvPr/>
            </p:nvSpPr>
            <p:spPr>
              <a:xfrm>
                <a:off x="5358357" y="2481151"/>
                <a:ext cx="1545831" cy="265009"/>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Semilight"/>
                    <a:ea typeface="+mn-ea"/>
                    <a:cs typeface="+mn-cs"/>
                  </a:rPr>
                  <a:t>Azure Migrate Service</a:t>
                </a:r>
              </a:p>
            </p:txBody>
          </p:sp>
          <p:grpSp>
            <p:nvGrpSpPr>
              <p:cNvPr id="162" name="Group 161">
                <a:extLst>
                  <a:ext uri="{FF2B5EF4-FFF2-40B4-BE49-F238E27FC236}">
                    <a16:creationId xmlns:a16="http://schemas.microsoft.com/office/drawing/2014/main" id="{56415111-F27C-4134-8482-2A79657CA226}"/>
                  </a:ext>
                </a:extLst>
              </p:cNvPr>
              <p:cNvGrpSpPr/>
              <p:nvPr/>
            </p:nvGrpSpPr>
            <p:grpSpPr>
              <a:xfrm>
                <a:off x="5498577" y="2084770"/>
                <a:ext cx="1231231" cy="425111"/>
                <a:chOff x="2309813" y="1431925"/>
                <a:chExt cx="2143125" cy="769937"/>
              </a:xfrm>
              <a:solidFill>
                <a:schemeClr val="bg1"/>
              </a:solidFill>
            </p:grpSpPr>
            <p:sp>
              <p:nvSpPr>
                <p:cNvPr id="163" name="Freeform 342">
                  <a:extLst>
                    <a:ext uri="{FF2B5EF4-FFF2-40B4-BE49-F238E27FC236}">
                      <a16:creationId xmlns:a16="http://schemas.microsoft.com/office/drawing/2014/main" id="{BE60913D-3876-464D-A98F-CF73E5380FF0}"/>
                    </a:ext>
                  </a:extLst>
                </p:cNvPr>
                <p:cNvSpPr>
                  <a:spLocks noEditPoints="1"/>
                </p:cNvSpPr>
                <p:nvPr/>
              </p:nvSpPr>
              <p:spPr bwMode="auto">
                <a:xfrm>
                  <a:off x="2638426" y="1851025"/>
                  <a:ext cx="317500" cy="315912"/>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64" name="Freeform 343">
                  <a:extLst>
                    <a:ext uri="{FF2B5EF4-FFF2-40B4-BE49-F238E27FC236}">
                      <a16:creationId xmlns:a16="http://schemas.microsoft.com/office/drawing/2014/main" id="{9CB44352-95B4-43DB-97A8-16FAD8DD0676}"/>
                    </a:ext>
                  </a:extLst>
                </p:cNvPr>
                <p:cNvSpPr>
                  <a:spLocks noEditPoints="1"/>
                </p:cNvSpPr>
                <p:nvPr/>
              </p:nvSpPr>
              <p:spPr bwMode="auto">
                <a:xfrm>
                  <a:off x="2309813" y="1819275"/>
                  <a:ext cx="334963" cy="331787"/>
                </a:xfrm>
                <a:custGeom>
                  <a:avLst/>
                  <a:gdLst>
                    <a:gd name="T0" fmla="*/ 96 w 98"/>
                    <a:gd name="T1" fmla="*/ 58 h 97"/>
                    <a:gd name="T2" fmla="*/ 89 w 98"/>
                    <a:gd name="T3" fmla="*/ 50 h 97"/>
                    <a:gd name="T4" fmla="*/ 96 w 98"/>
                    <a:gd name="T5" fmla="*/ 42 h 97"/>
                    <a:gd name="T6" fmla="*/ 90 w 98"/>
                    <a:gd name="T7" fmla="*/ 37 h 97"/>
                    <a:gd name="T8" fmla="*/ 88 w 98"/>
                    <a:gd name="T9" fmla="*/ 30 h 97"/>
                    <a:gd name="T10" fmla="*/ 89 w 98"/>
                    <a:gd name="T11" fmla="*/ 22 h 97"/>
                    <a:gd name="T12" fmla="*/ 79 w 98"/>
                    <a:gd name="T13" fmla="*/ 21 h 97"/>
                    <a:gd name="T14" fmla="*/ 78 w 98"/>
                    <a:gd name="T15" fmla="*/ 11 h 97"/>
                    <a:gd name="T16" fmla="*/ 70 w 98"/>
                    <a:gd name="T17" fmla="*/ 11 h 97"/>
                    <a:gd name="T18" fmla="*/ 64 w 98"/>
                    <a:gd name="T19" fmla="*/ 8 h 97"/>
                    <a:gd name="T20" fmla="*/ 58 w 98"/>
                    <a:gd name="T21" fmla="*/ 1 h 97"/>
                    <a:gd name="T22" fmla="*/ 51 w 98"/>
                    <a:gd name="T23" fmla="*/ 8 h 97"/>
                    <a:gd name="T24" fmla="*/ 43 w 98"/>
                    <a:gd name="T25" fmla="*/ 1 h 97"/>
                    <a:gd name="T26" fmla="*/ 37 w 98"/>
                    <a:gd name="T27" fmla="*/ 7 h 97"/>
                    <a:gd name="T28" fmla="*/ 31 w 98"/>
                    <a:gd name="T29" fmla="*/ 10 h 97"/>
                    <a:gd name="T30" fmla="*/ 23 w 98"/>
                    <a:gd name="T31" fmla="*/ 9 h 97"/>
                    <a:gd name="T32" fmla="*/ 22 w 98"/>
                    <a:gd name="T33" fmla="*/ 19 h 97"/>
                    <a:gd name="T34" fmla="*/ 11 w 98"/>
                    <a:gd name="T35" fmla="*/ 19 h 97"/>
                    <a:gd name="T36" fmla="*/ 12 w 98"/>
                    <a:gd name="T37" fmla="*/ 28 h 97"/>
                    <a:gd name="T38" fmla="*/ 9 w 98"/>
                    <a:gd name="T39" fmla="*/ 34 h 97"/>
                    <a:gd name="T40" fmla="*/ 2 w 98"/>
                    <a:gd name="T41" fmla="*/ 39 h 97"/>
                    <a:gd name="T42" fmla="*/ 9 w 98"/>
                    <a:gd name="T43" fmla="*/ 46 h 97"/>
                    <a:gd name="T44" fmla="*/ 2 w 98"/>
                    <a:gd name="T45" fmla="*/ 54 h 97"/>
                    <a:gd name="T46" fmla="*/ 8 w 98"/>
                    <a:gd name="T47" fmla="*/ 60 h 97"/>
                    <a:gd name="T48" fmla="*/ 10 w 98"/>
                    <a:gd name="T49" fmla="*/ 66 h 97"/>
                    <a:gd name="T50" fmla="*/ 9 w 98"/>
                    <a:gd name="T51" fmla="*/ 75 h 97"/>
                    <a:gd name="T52" fmla="*/ 19 w 98"/>
                    <a:gd name="T53" fmla="*/ 75 h 97"/>
                    <a:gd name="T54" fmla="*/ 20 w 98"/>
                    <a:gd name="T55" fmla="*/ 86 h 97"/>
                    <a:gd name="T56" fmla="*/ 28 w 98"/>
                    <a:gd name="T57" fmla="*/ 86 h 97"/>
                    <a:gd name="T58" fmla="*/ 34 w 98"/>
                    <a:gd name="T59" fmla="*/ 88 h 97"/>
                    <a:gd name="T60" fmla="*/ 40 w 98"/>
                    <a:gd name="T61" fmla="*/ 95 h 97"/>
                    <a:gd name="T62" fmla="*/ 47 w 98"/>
                    <a:gd name="T63" fmla="*/ 88 h 97"/>
                    <a:gd name="T64" fmla="*/ 55 w 98"/>
                    <a:gd name="T65" fmla="*/ 96 h 97"/>
                    <a:gd name="T66" fmla="*/ 61 w 98"/>
                    <a:gd name="T67" fmla="*/ 89 h 97"/>
                    <a:gd name="T68" fmla="*/ 67 w 98"/>
                    <a:gd name="T69" fmla="*/ 87 h 97"/>
                    <a:gd name="T70" fmla="*/ 75 w 98"/>
                    <a:gd name="T71" fmla="*/ 88 h 97"/>
                    <a:gd name="T72" fmla="*/ 76 w 98"/>
                    <a:gd name="T73" fmla="*/ 78 h 97"/>
                    <a:gd name="T74" fmla="*/ 87 w 98"/>
                    <a:gd name="T75" fmla="*/ 78 h 97"/>
                    <a:gd name="T76" fmla="*/ 86 w 98"/>
                    <a:gd name="T77" fmla="*/ 69 h 97"/>
                    <a:gd name="T78" fmla="*/ 89 w 98"/>
                    <a:gd name="T79" fmla="*/ 63 h 97"/>
                    <a:gd name="T80" fmla="*/ 57 w 98"/>
                    <a:gd name="T81" fmla="*/ 47 h 97"/>
                    <a:gd name="T82" fmla="*/ 41 w 98"/>
                    <a:gd name="T83" fmla="*/ 50 h 97"/>
                    <a:gd name="T84" fmla="*/ 57 w 98"/>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8" h="97">
                      <a:moveTo>
                        <a:pt x="95" y="61"/>
                      </a:moveTo>
                      <a:cubicBezTo>
                        <a:pt x="97" y="60"/>
                        <a:pt x="97" y="59"/>
                        <a:pt x="96" y="58"/>
                      </a:cubicBezTo>
                      <a:cubicBezTo>
                        <a:pt x="91" y="53"/>
                        <a:pt x="91" y="53"/>
                        <a:pt x="91" y="53"/>
                      </a:cubicBezTo>
                      <a:cubicBezTo>
                        <a:pt x="90" y="52"/>
                        <a:pt x="89" y="51"/>
                        <a:pt x="89" y="50"/>
                      </a:cubicBezTo>
                      <a:cubicBezTo>
                        <a:pt x="89" y="50"/>
                        <a:pt x="90" y="48"/>
                        <a:pt x="92" y="47"/>
                      </a:cubicBezTo>
                      <a:cubicBezTo>
                        <a:pt x="96" y="42"/>
                        <a:pt x="96" y="42"/>
                        <a:pt x="96" y="42"/>
                      </a:cubicBezTo>
                      <a:cubicBezTo>
                        <a:pt x="98" y="41"/>
                        <a:pt x="98" y="40"/>
                        <a:pt x="96" y="39"/>
                      </a:cubicBezTo>
                      <a:cubicBezTo>
                        <a:pt x="90" y="37"/>
                        <a:pt x="90" y="37"/>
                        <a:pt x="90" y="37"/>
                      </a:cubicBezTo>
                      <a:cubicBezTo>
                        <a:pt x="88" y="36"/>
                        <a:pt x="87" y="35"/>
                        <a:pt x="87" y="35"/>
                      </a:cubicBezTo>
                      <a:cubicBezTo>
                        <a:pt x="87" y="34"/>
                        <a:pt x="87" y="32"/>
                        <a:pt x="88" y="30"/>
                      </a:cubicBezTo>
                      <a:cubicBezTo>
                        <a:pt x="91" y="25"/>
                        <a:pt x="91" y="25"/>
                        <a:pt x="91" y="25"/>
                      </a:cubicBezTo>
                      <a:cubicBezTo>
                        <a:pt x="91" y="23"/>
                        <a:pt x="91" y="22"/>
                        <a:pt x="89" y="22"/>
                      </a:cubicBezTo>
                      <a:cubicBezTo>
                        <a:pt x="82" y="22"/>
                        <a:pt x="82" y="22"/>
                        <a:pt x="82" y="22"/>
                      </a:cubicBezTo>
                      <a:cubicBezTo>
                        <a:pt x="81" y="22"/>
                        <a:pt x="79" y="22"/>
                        <a:pt x="79" y="21"/>
                      </a:cubicBezTo>
                      <a:cubicBezTo>
                        <a:pt x="78" y="21"/>
                        <a:pt x="78" y="19"/>
                        <a:pt x="78" y="17"/>
                      </a:cubicBezTo>
                      <a:cubicBezTo>
                        <a:pt x="78" y="11"/>
                        <a:pt x="78" y="11"/>
                        <a:pt x="78" y="11"/>
                      </a:cubicBezTo>
                      <a:cubicBezTo>
                        <a:pt x="78" y="9"/>
                        <a:pt x="77" y="8"/>
                        <a:pt x="76" y="9"/>
                      </a:cubicBezTo>
                      <a:cubicBezTo>
                        <a:pt x="70" y="11"/>
                        <a:pt x="70" y="11"/>
                        <a:pt x="70" y="11"/>
                      </a:cubicBezTo>
                      <a:cubicBezTo>
                        <a:pt x="68" y="12"/>
                        <a:pt x="66" y="12"/>
                        <a:pt x="66" y="12"/>
                      </a:cubicBezTo>
                      <a:cubicBezTo>
                        <a:pt x="66" y="12"/>
                        <a:pt x="64" y="10"/>
                        <a:pt x="64" y="8"/>
                      </a:cubicBezTo>
                      <a:cubicBezTo>
                        <a:pt x="62" y="2"/>
                        <a:pt x="62" y="2"/>
                        <a:pt x="62" y="2"/>
                      </a:cubicBezTo>
                      <a:cubicBezTo>
                        <a:pt x="61" y="1"/>
                        <a:pt x="60" y="0"/>
                        <a:pt x="58" y="1"/>
                      </a:cubicBezTo>
                      <a:cubicBezTo>
                        <a:pt x="54" y="6"/>
                        <a:pt x="54" y="6"/>
                        <a:pt x="54" y="6"/>
                      </a:cubicBezTo>
                      <a:cubicBezTo>
                        <a:pt x="53" y="7"/>
                        <a:pt x="51" y="8"/>
                        <a:pt x="51" y="8"/>
                      </a:cubicBezTo>
                      <a:cubicBezTo>
                        <a:pt x="50" y="8"/>
                        <a:pt x="48" y="7"/>
                        <a:pt x="47" y="6"/>
                      </a:cubicBezTo>
                      <a:cubicBezTo>
                        <a:pt x="43" y="1"/>
                        <a:pt x="43" y="1"/>
                        <a:pt x="43" y="1"/>
                      </a:cubicBezTo>
                      <a:cubicBezTo>
                        <a:pt x="42" y="0"/>
                        <a:pt x="40" y="0"/>
                        <a:pt x="40" y="1"/>
                      </a:cubicBezTo>
                      <a:cubicBezTo>
                        <a:pt x="37" y="7"/>
                        <a:pt x="37" y="7"/>
                        <a:pt x="37" y="7"/>
                      </a:cubicBezTo>
                      <a:cubicBezTo>
                        <a:pt x="37" y="9"/>
                        <a:pt x="36" y="11"/>
                        <a:pt x="35" y="11"/>
                      </a:cubicBezTo>
                      <a:cubicBezTo>
                        <a:pt x="35" y="11"/>
                        <a:pt x="33" y="10"/>
                        <a:pt x="31" y="10"/>
                      </a:cubicBezTo>
                      <a:cubicBezTo>
                        <a:pt x="25" y="7"/>
                        <a:pt x="25" y="7"/>
                        <a:pt x="25" y="7"/>
                      </a:cubicBezTo>
                      <a:cubicBezTo>
                        <a:pt x="24" y="6"/>
                        <a:pt x="23" y="7"/>
                        <a:pt x="23" y="9"/>
                      </a:cubicBezTo>
                      <a:cubicBezTo>
                        <a:pt x="23" y="15"/>
                        <a:pt x="23" y="15"/>
                        <a:pt x="23" y="15"/>
                      </a:cubicBezTo>
                      <a:cubicBezTo>
                        <a:pt x="23" y="17"/>
                        <a:pt x="22" y="18"/>
                        <a:pt x="22" y="19"/>
                      </a:cubicBezTo>
                      <a:cubicBezTo>
                        <a:pt x="22" y="19"/>
                        <a:pt x="19" y="20"/>
                        <a:pt x="18" y="19"/>
                      </a:cubicBezTo>
                      <a:cubicBezTo>
                        <a:pt x="11" y="19"/>
                        <a:pt x="11" y="19"/>
                        <a:pt x="11" y="19"/>
                      </a:cubicBezTo>
                      <a:cubicBezTo>
                        <a:pt x="9" y="19"/>
                        <a:pt x="9" y="20"/>
                        <a:pt x="9" y="22"/>
                      </a:cubicBezTo>
                      <a:cubicBezTo>
                        <a:pt x="12" y="28"/>
                        <a:pt x="12" y="28"/>
                        <a:pt x="12" y="28"/>
                      </a:cubicBezTo>
                      <a:cubicBezTo>
                        <a:pt x="12" y="29"/>
                        <a:pt x="13" y="31"/>
                        <a:pt x="13" y="31"/>
                      </a:cubicBezTo>
                      <a:cubicBezTo>
                        <a:pt x="13" y="32"/>
                        <a:pt x="11" y="33"/>
                        <a:pt x="9" y="34"/>
                      </a:cubicBezTo>
                      <a:cubicBezTo>
                        <a:pt x="3" y="36"/>
                        <a:pt x="3" y="36"/>
                        <a:pt x="3" y="36"/>
                      </a:cubicBezTo>
                      <a:cubicBezTo>
                        <a:pt x="1" y="36"/>
                        <a:pt x="1" y="38"/>
                        <a:pt x="2" y="39"/>
                      </a:cubicBezTo>
                      <a:cubicBezTo>
                        <a:pt x="7" y="43"/>
                        <a:pt x="7" y="43"/>
                        <a:pt x="7" y="43"/>
                      </a:cubicBezTo>
                      <a:cubicBezTo>
                        <a:pt x="8" y="45"/>
                        <a:pt x="9" y="46"/>
                        <a:pt x="9" y="46"/>
                      </a:cubicBezTo>
                      <a:cubicBezTo>
                        <a:pt x="9" y="47"/>
                        <a:pt x="8" y="49"/>
                        <a:pt x="6" y="50"/>
                      </a:cubicBezTo>
                      <a:cubicBezTo>
                        <a:pt x="2" y="54"/>
                        <a:pt x="2" y="54"/>
                        <a:pt x="2" y="54"/>
                      </a:cubicBezTo>
                      <a:cubicBezTo>
                        <a:pt x="0" y="55"/>
                        <a:pt x="0" y="57"/>
                        <a:pt x="2" y="58"/>
                      </a:cubicBezTo>
                      <a:cubicBezTo>
                        <a:pt x="8" y="60"/>
                        <a:pt x="8" y="60"/>
                        <a:pt x="8" y="60"/>
                      </a:cubicBezTo>
                      <a:cubicBezTo>
                        <a:pt x="10" y="61"/>
                        <a:pt x="11" y="62"/>
                        <a:pt x="11" y="62"/>
                      </a:cubicBezTo>
                      <a:cubicBezTo>
                        <a:pt x="11" y="62"/>
                        <a:pt x="11" y="65"/>
                        <a:pt x="10" y="66"/>
                      </a:cubicBezTo>
                      <a:cubicBezTo>
                        <a:pt x="7" y="72"/>
                        <a:pt x="7" y="72"/>
                        <a:pt x="7" y="72"/>
                      </a:cubicBezTo>
                      <a:cubicBezTo>
                        <a:pt x="7" y="73"/>
                        <a:pt x="7" y="75"/>
                        <a:pt x="9" y="75"/>
                      </a:cubicBezTo>
                      <a:cubicBezTo>
                        <a:pt x="16" y="75"/>
                        <a:pt x="16" y="75"/>
                        <a:pt x="16" y="75"/>
                      </a:cubicBezTo>
                      <a:cubicBezTo>
                        <a:pt x="17" y="75"/>
                        <a:pt x="19" y="75"/>
                        <a:pt x="19" y="75"/>
                      </a:cubicBezTo>
                      <a:cubicBezTo>
                        <a:pt x="20" y="76"/>
                        <a:pt x="20" y="78"/>
                        <a:pt x="20" y="80"/>
                      </a:cubicBezTo>
                      <a:cubicBezTo>
                        <a:pt x="20" y="86"/>
                        <a:pt x="20" y="86"/>
                        <a:pt x="20" y="86"/>
                      </a:cubicBezTo>
                      <a:cubicBezTo>
                        <a:pt x="20" y="88"/>
                        <a:pt x="21" y="89"/>
                        <a:pt x="22" y="88"/>
                      </a:cubicBezTo>
                      <a:cubicBezTo>
                        <a:pt x="28" y="86"/>
                        <a:pt x="28" y="86"/>
                        <a:pt x="28" y="86"/>
                      </a:cubicBezTo>
                      <a:cubicBezTo>
                        <a:pt x="30" y="85"/>
                        <a:pt x="32" y="84"/>
                        <a:pt x="32" y="85"/>
                      </a:cubicBezTo>
                      <a:cubicBezTo>
                        <a:pt x="32" y="85"/>
                        <a:pt x="34" y="87"/>
                        <a:pt x="34" y="88"/>
                      </a:cubicBezTo>
                      <a:cubicBezTo>
                        <a:pt x="36" y="94"/>
                        <a:pt x="36" y="94"/>
                        <a:pt x="36" y="94"/>
                      </a:cubicBezTo>
                      <a:cubicBezTo>
                        <a:pt x="37" y="96"/>
                        <a:pt x="38" y="96"/>
                        <a:pt x="40" y="95"/>
                      </a:cubicBezTo>
                      <a:cubicBezTo>
                        <a:pt x="44" y="91"/>
                        <a:pt x="44" y="91"/>
                        <a:pt x="44" y="91"/>
                      </a:cubicBezTo>
                      <a:cubicBezTo>
                        <a:pt x="45" y="89"/>
                        <a:pt x="47" y="88"/>
                        <a:pt x="47" y="88"/>
                      </a:cubicBezTo>
                      <a:cubicBezTo>
                        <a:pt x="48" y="88"/>
                        <a:pt x="50" y="89"/>
                        <a:pt x="51" y="91"/>
                      </a:cubicBezTo>
                      <a:cubicBezTo>
                        <a:pt x="55" y="96"/>
                        <a:pt x="55" y="96"/>
                        <a:pt x="55" y="96"/>
                      </a:cubicBezTo>
                      <a:cubicBezTo>
                        <a:pt x="56" y="97"/>
                        <a:pt x="58" y="97"/>
                        <a:pt x="58" y="95"/>
                      </a:cubicBezTo>
                      <a:cubicBezTo>
                        <a:pt x="61" y="89"/>
                        <a:pt x="61" y="89"/>
                        <a:pt x="61" y="89"/>
                      </a:cubicBezTo>
                      <a:cubicBezTo>
                        <a:pt x="61" y="88"/>
                        <a:pt x="62" y="86"/>
                        <a:pt x="63" y="86"/>
                      </a:cubicBezTo>
                      <a:cubicBezTo>
                        <a:pt x="63" y="86"/>
                        <a:pt x="65" y="86"/>
                        <a:pt x="67" y="87"/>
                      </a:cubicBezTo>
                      <a:cubicBezTo>
                        <a:pt x="73" y="90"/>
                        <a:pt x="73" y="90"/>
                        <a:pt x="73" y="90"/>
                      </a:cubicBezTo>
                      <a:cubicBezTo>
                        <a:pt x="74" y="91"/>
                        <a:pt x="75" y="90"/>
                        <a:pt x="75" y="88"/>
                      </a:cubicBezTo>
                      <a:cubicBezTo>
                        <a:pt x="75" y="82"/>
                        <a:pt x="75" y="82"/>
                        <a:pt x="75" y="82"/>
                      </a:cubicBezTo>
                      <a:cubicBezTo>
                        <a:pt x="75" y="80"/>
                        <a:pt x="76" y="78"/>
                        <a:pt x="76" y="78"/>
                      </a:cubicBezTo>
                      <a:cubicBezTo>
                        <a:pt x="76" y="78"/>
                        <a:pt x="78" y="77"/>
                        <a:pt x="80" y="77"/>
                      </a:cubicBezTo>
                      <a:cubicBezTo>
                        <a:pt x="87" y="78"/>
                        <a:pt x="87" y="78"/>
                        <a:pt x="87" y="78"/>
                      </a:cubicBezTo>
                      <a:cubicBezTo>
                        <a:pt x="88" y="78"/>
                        <a:pt x="89" y="77"/>
                        <a:pt x="89" y="75"/>
                      </a:cubicBezTo>
                      <a:cubicBezTo>
                        <a:pt x="86" y="69"/>
                        <a:pt x="86" y="69"/>
                        <a:pt x="86" y="69"/>
                      </a:cubicBezTo>
                      <a:cubicBezTo>
                        <a:pt x="86" y="67"/>
                        <a:pt x="85" y="66"/>
                        <a:pt x="85" y="65"/>
                      </a:cubicBezTo>
                      <a:cubicBezTo>
                        <a:pt x="85" y="65"/>
                        <a:pt x="87" y="64"/>
                        <a:pt x="89" y="63"/>
                      </a:cubicBezTo>
                      <a:lnTo>
                        <a:pt x="95" y="61"/>
                      </a:lnTo>
                      <a:close/>
                      <a:moveTo>
                        <a:pt x="57" y="47"/>
                      </a:moveTo>
                      <a:cubicBezTo>
                        <a:pt x="58" y="52"/>
                        <a:pt x="55" y="56"/>
                        <a:pt x="50" y="57"/>
                      </a:cubicBezTo>
                      <a:cubicBezTo>
                        <a:pt x="46" y="57"/>
                        <a:pt x="41" y="54"/>
                        <a:pt x="41" y="50"/>
                      </a:cubicBezTo>
                      <a:cubicBezTo>
                        <a:pt x="40" y="45"/>
                        <a:pt x="43" y="41"/>
                        <a:pt x="48" y="40"/>
                      </a:cubicBezTo>
                      <a:cubicBezTo>
                        <a:pt x="52" y="39"/>
                        <a:pt x="57" y="42"/>
                        <a:pt x="57"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65" name="Freeform 344">
                  <a:extLst>
                    <a:ext uri="{FF2B5EF4-FFF2-40B4-BE49-F238E27FC236}">
                      <a16:creationId xmlns:a16="http://schemas.microsoft.com/office/drawing/2014/main" id="{F3559A63-73E7-47D5-9DEB-0946C17124ED}"/>
                    </a:ext>
                  </a:extLst>
                </p:cNvPr>
                <p:cNvSpPr>
                  <a:spLocks noEditPoints="1"/>
                </p:cNvSpPr>
                <p:nvPr/>
              </p:nvSpPr>
              <p:spPr bwMode="auto">
                <a:xfrm>
                  <a:off x="2851151" y="1431925"/>
                  <a:ext cx="636588" cy="633412"/>
                </a:xfrm>
                <a:custGeom>
                  <a:avLst/>
                  <a:gdLst>
                    <a:gd name="T0" fmla="*/ 168 w 186"/>
                    <a:gd name="T1" fmla="*/ 74 h 186"/>
                    <a:gd name="T2" fmla="*/ 178 w 186"/>
                    <a:gd name="T3" fmla="*/ 54 h 186"/>
                    <a:gd name="T4" fmla="*/ 154 w 186"/>
                    <a:gd name="T5" fmla="*/ 47 h 186"/>
                    <a:gd name="T6" fmla="*/ 156 w 186"/>
                    <a:gd name="T7" fmla="*/ 24 h 186"/>
                    <a:gd name="T8" fmla="*/ 132 w 186"/>
                    <a:gd name="T9" fmla="*/ 27 h 186"/>
                    <a:gd name="T10" fmla="*/ 125 w 186"/>
                    <a:gd name="T11" fmla="*/ 6 h 186"/>
                    <a:gd name="T12" fmla="*/ 104 w 186"/>
                    <a:gd name="T13" fmla="*/ 17 h 186"/>
                    <a:gd name="T14" fmla="*/ 89 w 186"/>
                    <a:gd name="T15" fmla="*/ 0 h 186"/>
                    <a:gd name="T16" fmla="*/ 74 w 186"/>
                    <a:gd name="T17" fmla="*/ 19 h 186"/>
                    <a:gd name="T18" fmla="*/ 54 w 186"/>
                    <a:gd name="T19" fmla="*/ 9 h 186"/>
                    <a:gd name="T20" fmla="*/ 47 w 186"/>
                    <a:gd name="T21" fmla="*/ 32 h 186"/>
                    <a:gd name="T22" fmla="*/ 24 w 186"/>
                    <a:gd name="T23" fmla="*/ 31 h 186"/>
                    <a:gd name="T24" fmla="*/ 27 w 186"/>
                    <a:gd name="T25" fmla="*/ 54 h 186"/>
                    <a:gd name="T26" fmla="*/ 6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2 w 186"/>
                    <a:gd name="T43" fmla="*/ 181 h 186"/>
                    <a:gd name="T44" fmla="*/ 83 w 186"/>
                    <a:gd name="T45" fmla="*/ 169 h 186"/>
                    <a:gd name="T46" fmla="*/ 98 w 186"/>
                    <a:gd name="T47" fmla="*/ 186 h 186"/>
                    <a:gd name="T48" fmla="*/ 113 w 186"/>
                    <a:gd name="T49" fmla="*/ 167 h 186"/>
                    <a:gd name="T50" fmla="*/ 133 w 186"/>
                    <a:gd name="T51" fmla="*/ 177 h 186"/>
                    <a:gd name="T52" fmla="*/ 140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1 w 186"/>
                    <a:gd name="T69" fmla="*/ 108 h 186"/>
                    <a:gd name="T70" fmla="*/ 115 w 186"/>
                    <a:gd name="T71" fmla="*/ 76 h 186"/>
                    <a:gd name="T72" fmla="*/ 123 w 186"/>
                    <a:gd name="T73" fmla="*/ 42 h 186"/>
                    <a:gd name="T74" fmla="*/ 78 w 186"/>
                    <a:gd name="T75" fmla="*/ 35 h 186"/>
                    <a:gd name="T76" fmla="*/ 111 w 186"/>
                    <a:gd name="T77" fmla="*/ 42 h 186"/>
                    <a:gd name="T78" fmla="*/ 76 w 186"/>
                    <a:gd name="T79" fmla="*/ 42 h 186"/>
                    <a:gd name="T80" fmla="*/ 93 w 186"/>
                    <a:gd name="T81" fmla="*/ 108 h 186"/>
                    <a:gd name="T82" fmla="*/ 108 w 186"/>
                    <a:gd name="T83" fmla="*/ 93 h 186"/>
                    <a:gd name="T84" fmla="*/ 77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70 w 186"/>
                    <a:gd name="T97" fmla="*/ 141 h 186"/>
                    <a:gd name="T98" fmla="*/ 41 w 186"/>
                    <a:gd name="T99" fmla="*/ 123 h 186"/>
                    <a:gd name="T100" fmla="*/ 78 w 186"/>
                    <a:gd name="T101" fmla="*/ 150 h 186"/>
                    <a:gd name="T102" fmla="*/ 96 w 186"/>
                    <a:gd name="T103" fmla="*/ 120 h 186"/>
                    <a:gd name="T104" fmla="*/ 123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9" y="80"/>
                        <a:pt x="168" y="77"/>
                        <a:pt x="168" y="74"/>
                      </a:cubicBezTo>
                      <a:cubicBezTo>
                        <a:pt x="180" y="67"/>
                        <a:pt x="180" y="67"/>
                        <a:pt x="180" y="67"/>
                      </a:cubicBezTo>
                      <a:cubicBezTo>
                        <a:pt x="181" y="66"/>
                        <a:pt x="182" y="64"/>
                        <a:pt x="181" y="62"/>
                      </a:cubicBezTo>
                      <a:cubicBezTo>
                        <a:pt x="178" y="54"/>
                        <a:pt x="178" y="54"/>
                        <a:pt x="178" y="54"/>
                      </a:cubicBezTo>
                      <a:cubicBezTo>
                        <a:pt x="177" y="52"/>
                        <a:pt x="175" y="51"/>
                        <a:pt x="173" y="51"/>
                      </a:cubicBezTo>
                      <a:cubicBezTo>
                        <a:pt x="160" y="55"/>
                        <a:pt x="160" y="55"/>
                        <a:pt x="160" y="55"/>
                      </a:cubicBezTo>
                      <a:cubicBezTo>
                        <a:pt x="158" y="52"/>
                        <a:pt x="156" y="49"/>
                        <a:pt x="154" y="47"/>
                      </a:cubicBezTo>
                      <a:cubicBezTo>
                        <a:pt x="163" y="35"/>
                        <a:pt x="163" y="35"/>
                        <a:pt x="163" y="35"/>
                      </a:cubicBezTo>
                      <a:cubicBezTo>
                        <a:pt x="164" y="34"/>
                        <a:pt x="164" y="32"/>
                        <a:pt x="162" y="31"/>
                      </a:cubicBezTo>
                      <a:cubicBezTo>
                        <a:pt x="156" y="24"/>
                        <a:pt x="156" y="24"/>
                        <a:pt x="156" y="24"/>
                      </a:cubicBezTo>
                      <a:cubicBezTo>
                        <a:pt x="155" y="23"/>
                        <a:pt x="152" y="23"/>
                        <a:pt x="151" y="24"/>
                      </a:cubicBezTo>
                      <a:cubicBezTo>
                        <a:pt x="140" y="32"/>
                        <a:pt x="140" y="32"/>
                        <a:pt x="140" y="32"/>
                      </a:cubicBezTo>
                      <a:cubicBezTo>
                        <a:pt x="137" y="30"/>
                        <a:pt x="135" y="29"/>
                        <a:pt x="132" y="27"/>
                      </a:cubicBezTo>
                      <a:cubicBezTo>
                        <a:pt x="136" y="13"/>
                        <a:pt x="136" y="13"/>
                        <a:pt x="136" y="13"/>
                      </a:cubicBezTo>
                      <a:cubicBezTo>
                        <a:pt x="136" y="12"/>
                        <a:pt x="135" y="10"/>
                        <a:pt x="134" y="9"/>
                      </a:cubicBezTo>
                      <a:cubicBezTo>
                        <a:pt x="125" y="6"/>
                        <a:pt x="125" y="6"/>
                        <a:pt x="125" y="6"/>
                      </a:cubicBezTo>
                      <a:cubicBezTo>
                        <a:pt x="123" y="5"/>
                        <a:pt x="121" y="6"/>
                        <a:pt x="121" y="7"/>
                      </a:cubicBezTo>
                      <a:cubicBezTo>
                        <a:pt x="113" y="19"/>
                        <a:pt x="113" y="19"/>
                        <a:pt x="113" y="19"/>
                      </a:cubicBezTo>
                      <a:cubicBezTo>
                        <a:pt x="110" y="18"/>
                        <a:pt x="107" y="18"/>
                        <a:pt x="104" y="17"/>
                      </a:cubicBezTo>
                      <a:cubicBezTo>
                        <a:pt x="102" y="3"/>
                        <a:pt x="102" y="3"/>
                        <a:pt x="102" y="3"/>
                      </a:cubicBezTo>
                      <a:cubicBezTo>
                        <a:pt x="101" y="1"/>
                        <a:pt x="100" y="0"/>
                        <a:pt x="98" y="0"/>
                      </a:cubicBezTo>
                      <a:cubicBezTo>
                        <a:pt x="89" y="0"/>
                        <a:pt x="89" y="0"/>
                        <a:pt x="89"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3" y="5"/>
                      </a:cubicBezTo>
                      <a:cubicBezTo>
                        <a:pt x="54" y="9"/>
                        <a:pt x="54" y="9"/>
                        <a:pt x="54" y="9"/>
                      </a:cubicBezTo>
                      <a:cubicBezTo>
                        <a:pt x="52" y="9"/>
                        <a:pt x="51" y="11"/>
                        <a:pt x="52" y="13"/>
                      </a:cubicBezTo>
                      <a:cubicBezTo>
                        <a:pt x="55" y="27"/>
                        <a:pt x="55" y="27"/>
                        <a:pt x="55" y="27"/>
                      </a:cubicBezTo>
                      <a:cubicBezTo>
                        <a:pt x="52" y="28"/>
                        <a:pt x="50" y="30"/>
                        <a:pt x="47" y="32"/>
                      </a:cubicBezTo>
                      <a:cubicBezTo>
                        <a:pt x="36" y="24"/>
                        <a:pt x="36" y="24"/>
                        <a:pt x="36" y="24"/>
                      </a:cubicBezTo>
                      <a:cubicBezTo>
                        <a:pt x="34" y="23"/>
                        <a:pt x="32" y="23"/>
                        <a:pt x="31" y="24"/>
                      </a:cubicBezTo>
                      <a:cubicBezTo>
                        <a:pt x="24" y="31"/>
                        <a:pt x="24" y="31"/>
                        <a:pt x="24" y="31"/>
                      </a:cubicBezTo>
                      <a:cubicBezTo>
                        <a:pt x="23" y="32"/>
                        <a:pt x="23" y="34"/>
                        <a:pt x="24" y="35"/>
                      </a:cubicBezTo>
                      <a:cubicBezTo>
                        <a:pt x="32" y="47"/>
                        <a:pt x="32" y="47"/>
                        <a:pt x="32" y="47"/>
                      </a:cubicBezTo>
                      <a:cubicBezTo>
                        <a:pt x="31" y="49"/>
                        <a:pt x="29" y="52"/>
                        <a:pt x="27" y="54"/>
                      </a:cubicBezTo>
                      <a:cubicBezTo>
                        <a:pt x="14" y="51"/>
                        <a:pt x="14" y="51"/>
                        <a:pt x="14" y="51"/>
                      </a:cubicBezTo>
                      <a:cubicBezTo>
                        <a:pt x="12" y="50"/>
                        <a:pt x="10" y="51"/>
                        <a:pt x="9" y="53"/>
                      </a:cubicBezTo>
                      <a:cubicBezTo>
                        <a:pt x="6" y="61"/>
                        <a:pt x="6" y="61"/>
                        <a:pt x="6" y="61"/>
                      </a:cubicBezTo>
                      <a:cubicBezTo>
                        <a:pt x="5" y="63"/>
                        <a:pt x="6" y="65"/>
                        <a:pt x="7" y="66"/>
                      </a:cubicBezTo>
                      <a:cubicBezTo>
                        <a:pt x="19" y="73"/>
                        <a:pt x="19" y="73"/>
                        <a:pt x="19" y="73"/>
                      </a:cubicBezTo>
                      <a:cubicBezTo>
                        <a:pt x="19" y="76"/>
                        <a:pt x="18" y="80"/>
                        <a:pt x="17" y="83"/>
                      </a:cubicBezTo>
                      <a:cubicBezTo>
                        <a:pt x="3" y="85"/>
                        <a:pt x="3" y="85"/>
                        <a:pt x="3" y="85"/>
                      </a:cubicBezTo>
                      <a:cubicBezTo>
                        <a:pt x="2" y="85"/>
                        <a:pt x="0" y="87"/>
                        <a:pt x="0" y="88"/>
                      </a:cubicBezTo>
                      <a:cubicBezTo>
                        <a:pt x="0" y="98"/>
                        <a:pt x="0" y="98"/>
                        <a:pt x="0" y="98"/>
                      </a:cubicBezTo>
                      <a:cubicBezTo>
                        <a:pt x="0" y="100"/>
                        <a:pt x="2" y="101"/>
                        <a:pt x="3" y="101"/>
                      </a:cubicBezTo>
                      <a:cubicBezTo>
                        <a:pt x="17" y="103"/>
                        <a:pt x="17" y="103"/>
                        <a:pt x="17" y="103"/>
                      </a:cubicBezTo>
                      <a:cubicBezTo>
                        <a:pt x="18" y="106"/>
                        <a:pt x="18" y="109"/>
                        <a:pt x="19" y="112"/>
                      </a:cubicBezTo>
                      <a:cubicBezTo>
                        <a:pt x="7" y="119"/>
                        <a:pt x="7" y="119"/>
                        <a:pt x="7" y="119"/>
                      </a:cubicBezTo>
                      <a:cubicBezTo>
                        <a:pt x="6" y="120"/>
                        <a:pt x="5" y="122"/>
                        <a:pt x="5" y="124"/>
                      </a:cubicBezTo>
                      <a:cubicBezTo>
                        <a:pt x="9" y="133"/>
                        <a:pt x="9" y="133"/>
                        <a:pt x="9" y="133"/>
                      </a:cubicBezTo>
                      <a:cubicBezTo>
                        <a:pt x="10" y="134"/>
                        <a:pt x="12" y="135"/>
                        <a:pt x="13" y="135"/>
                      </a:cubicBezTo>
                      <a:cubicBezTo>
                        <a:pt x="27" y="131"/>
                        <a:pt x="27" y="131"/>
                        <a:pt x="27" y="131"/>
                      </a:cubicBezTo>
                      <a:cubicBezTo>
                        <a:pt x="29" y="134"/>
                        <a:pt x="30" y="137"/>
                        <a:pt x="32" y="139"/>
                      </a:cubicBezTo>
                      <a:cubicBezTo>
                        <a:pt x="24" y="151"/>
                        <a:pt x="24" y="151"/>
                        <a:pt x="24" y="151"/>
                      </a:cubicBezTo>
                      <a:cubicBezTo>
                        <a:pt x="23" y="152"/>
                        <a:pt x="23" y="154"/>
                        <a:pt x="24" y="156"/>
                      </a:cubicBezTo>
                      <a:cubicBezTo>
                        <a:pt x="31" y="162"/>
                        <a:pt x="31" y="162"/>
                        <a:pt x="31" y="162"/>
                      </a:cubicBezTo>
                      <a:cubicBezTo>
                        <a:pt x="32" y="163"/>
                        <a:pt x="34" y="164"/>
                        <a:pt x="36" y="163"/>
                      </a:cubicBezTo>
                      <a:cubicBezTo>
                        <a:pt x="47" y="154"/>
                        <a:pt x="47" y="154"/>
                        <a:pt x="47" y="154"/>
                      </a:cubicBezTo>
                      <a:cubicBezTo>
                        <a:pt x="49" y="156"/>
                        <a:pt x="52" y="158"/>
                        <a:pt x="54" y="159"/>
                      </a:cubicBezTo>
                      <a:cubicBezTo>
                        <a:pt x="51" y="173"/>
                        <a:pt x="51" y="173"/>
                        <a:pt x="51" y="173"/>
                      </a:cubicBezTo>
                      <a:cubicBezTo>
                        <a:pt x="50" y="174"/>
                        <a:pt x="51" y="176"/>
                        <a:pt x="53" y="177"/>
                      </a:cubicBezTo>
                      <a:cubicBezTo>
                        <a:pt x="62" y="181"/>
                        <a:pt x="62" y="181"/>
                        <a:pt x="62" y="181"/>
                      </a:cubicBezTo>
                      <a:cubicBezTo>
                        <a:pt x="63" y="181"/>
                        <a:pt x="65" y="181"/>
                        <a:pt x="66" y="179"/>
                      </a:cubicBezTo>
                      <a:cubicBezTo>
                        <a:pt x="74" y="167"/>
                        <a:pt x="74" y="167"/>
                        <a:pt x="74" y="167"/>
                      </a:cubicBezTo>
                      <a:cubicBezTo>
                        <a:pt x="77" y="168"/>
                        <a:pt x="80" y="169"/>
                        <a:pt x="83" y="169"/>
                      </a:cubicBezTo>
                      <a:cubicBezTo>
                        <a:pt x="85" y="183"/>
                        <a:pt x="85" y="183"/>
                        <a:pt x="85" y="183"/>
                      </a:cubicBezTo>
                      <a:cubicBezTo>
                        <a:pt x="85" y="185"/>
                        <a:pt x="87" y="186"/>
                        <a:pt x="89" y="186"/>
                      </a:cubicBezTo>
                      <a:cubicBezTo>
                        <a:pt x="98" y="186"/>
                        <a:pt x="98" y="186"/>
                        <a:pt x="98" y="186"/>
                      </a:cubicBezTo>
                      <a:cubicBezTo>
                        <a:pt x="100" y="186"/>
                        <a:pt x="101" y="185"/>
                        <a:pt x="102" y="183"/>
                      </a:cubicBezTo>
                      <a:cubicBezTo>
                        <a:pt x="104" y="169"/>
                        <a:pt x="104" y="169"/>
                        <a:pt x="104" y="169"/>
                      </a:cubicBezTo>
                      <a:cubicBezTo>
                        <a:pt x="107" y="169"/>
                        <a:pt x="110" y="168"/>
                        <a:pt x="113" y="167"/>
                      </a:cubicBezTo>
                      <a:cubicBezTo>
                        <a:pt x="120" y="179"/>
                        <a:pt x="120" y="179"/>
                        <a:pt x="120" y="179"/>
                      </a:cubicBezTo>
                      <a:cubicBezTo>
                        <a:pt x="121" y="181"/>
                        <a:pt x="123" y="182"/>
                        <a:pt x="124" y="181"/>
                      </a:cubicBezTo>
                      <a:cubicBezTo>
                        <a:pt x="133" y="177"/>
                        <a:pt x="133" y="177"/>
                        <a:pt x="133" y="177"/>
                      </a:cubicBezTo>
                      <a:cubicBezTo>
                        <a:pt x="135" y="177"/>
                        <a:pt x="135" y="175"/>
                        <a:pt x="135" y="173"/>
                      </a:cubicBezTo>
                      <a:cubicBezTo>
                        <a:pt x="132" y="159"/>
                        <a:pt x="132" y="159"/>
                        <a:pt x="132" y="159"/>
                      </a:cubicBezTo>
                      <a:cubicBezTo>
                        <a:pt x="134" y="158"/>
                        <a:pt x="137" y="156"/>
                        <a:pt x="140" y="154"/>
                      </a:cubicBezTo>
                      <a:cubicBezTo>
                        <a:pt x="151" y="163"/>
                        <a:pt x="151" y="163"/>
                        <a:pt x="151" y="163"/>
                      </a:cubicBezTo>
                      <a:cubicBezTo>
                        <a:pt x="152" y="164"/>
                        <a:pt x="155" y="163"/>
                        <a:pt x="156" y="162"/>
                      </a:cubicBezTo>
                      <a:cubicBezTo>
                        <a:pt x="162" y="156"/>
                        <a:pt x="162" y="156"/>
                        <a:pt x="162" y="156"/>
                      </a:cubicBezTo>
                      <a:cubicBezTo>
                        <a:pt x="164" y="154"/>
                        <a:pt x="164" y="152"/>
                        <a:pt x="163" y="151"/>
                      </a:cubicBezTo>
                      <a:cubicBezTo>
                        <a:pt x="154" y="139"/>
                        <a:pt x="154" y="139"/>
                        <a:pt x="154" y="139"/>
                      </a:cubicBezTo>
                      <a:cubicBezTo>
                        <a:pt x="156" y="137"/>
                        <a:pt x="158" y="135"/>
                        <a:pt x="159" y="132"/>
                      </a:cubicBezTo>
                      <a:cubicBezTo>
                        <a:pt x="173" y="136"/>
                        <a:pt x="173" y="136"/>
                        <a:pt x="173" y="136"/>
                      </a:cubicBezTo>
                      <a:cubicBezTo>
                        <a:pt x="175" y="136"/>
                        <a:pt x="177" y="135"/>
                        <a:pt x="177" y="133"/>
                      </a:cubicBezTo>
                      <a:cubicBezTo>
                        <a:pt x="181" y="125"/>
                        <a:pt x="181" y="125"/>
                        <a:pt x="181" y="125"/>
                      </a:cubicBezTo>
                      <a:cubicBezTo>
                        <a:pt x="182" y="123"/>
                        <a:pt x="181" y="121"/>
                        <a:pt x="179" y="120"/>
                      </a:cubicBezTo>
                      <a:cubicBezTo>
                        <a:pt x="167" y="113"/>
                        <a:pt x="167" y="113"/>
                        <a:pt x="167" y="113"/>
                      </a:cubicBezTo>
                      <a:cubicBezTo>
                        <a:pt x="168" y="110"/>
                        <a:pt x="169"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1" y="108"/>
                      </a:moveTo>
                      <a:cubicBezTo>
                        <a:pt x="150" y="111"/>
                        <a:pt x="146" y="113"/>
                        <a:pt x="143" y="111"/>
                      </a:cubicBezTo>
                      <a:cubicBezTo>
                        <a:pt x="120" y="96"/>
                        <a:pt x="120" y="96"/>
                        <a:pt x="120" y="96"/>
                      </a:cubicBezTo>
                      <a:cubicBezTo>
                        <a:pt x="117" y="95"/>
                        <a:pt x="117" y="92"/>
                        <a:pt x="120" y="90"/>
                      </a:cubicBezTo>
                      <a:cubicBezTo>
                        <a:pt x="143" y="75"/>
                        <a:pt x="143" y="75"/>
                        <a:pt x="143" y="75"/>
                      </a:cubicBezTo>
                      <a:cubicBezTo>
                        <a:pt x="146" y="74"/>
                        <a:pt x="150" y="75"/>
                        <a:pt x="151" y="78"/>
                      </a:cubicBezTo>
                      <a:cubicBezTo>
                        <a:pt x="151" y="78"/>
                        <a:pt x="153" y="86"/>
                        <a:pt x="153" y="93"/>
                      </a:cubicBezTo>
                      <a:cubicBezTo>
                        <a:pt x="153" y="101"/>
                        <a:pt x="151" y="108"/>
                        <a:pt x="151" y="108"/>
                      </a:cubicBezTo>
                      <a:close/>
                      <a:moveTo>
                        <a:pt x="145" y="63"/>
                      </a:moveTo>
                      <a:cubicBezTo>
                        <a:pt x="146" y="66"/>
                        <a:pt x="145" y="69"/>
                        <a:pt x="142" y="70"/>
                      </a:cubicBezTo>
                      <a:cubicBezTo>
                        <a:pt x="115" y="76"/>
                        <a:pt x="115" y="76"/>
                        <a:pt x="115"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1" y="56"/>
                        <a:pt x="145" y="63"/>
                        <a:pt x="145" y="63"/>
                      </a:cubicBezTo>
                      <a:close/>
                      <a:moveTo>
                        <a:pt x="78" y="35"/>
                      </a:moveTo>
                      <a:cubicBezTo>
                        <a:pt x="78" y="35"/>
                        <a:pt x="86" y="33"/>
                        <a:pt x="93" y="33"/>
                      </a:cubicBezTo>
                      <a:cubicBezTo>
                        <a:pt x="101" y="33"/>
                        <a:pt x="108" y="35"/>
                        <a:pt x="108" y="35"/>
                      </a:cubicBezTo>
                      <a:cubicBezTo>
                        <a:pt x="112" y="36"/>
                        <a:pt x="113" y="39"/>
                        <a:pt x="111" y="42"/>
                      </a:cubicBezTo>
                      <a:cubicBezTo>
                        <a:pt x="97" y="66"/>
                        <a:pt x="97" y="66"/>
                        <a:pt x="97" y="66"/>
                      </a:cubicBezTo>
                      <a:cubicBezTo>
                        <a:pt x="95" y="69"/>
                        <a:pt x="92" y="69"/>
                        <a:pt x="90" y="66"/>
                      </a:cubicBezTo>
                      <a:cubicBezTo>
                        <a:pt x="76" y="42"/>
                        <a:pt x="76" y="42"/>
                        <a:pt x="76" y="42"/>
                      </a:cubicBezTo>
                      <a:cubicBezTo>
                        <a:pt x="74" y="39"/>
                        <a:pt x="75" y="36"/>
                        <a:pt x="78" y="35"/>
                      </a:cubicBezTo>
                      <a:close/>
                      <a:moveTo>
                        <a:pt x="108" y="93"/>
                      </a:moveTo>
                      <a:cubicBezTo>
                        <a:pt x="108" y="101"/>
                        <a:pt x="101" y="108"/>
                        <a:pt x="93" y="108"/>
                      </a:cubicBezTo>
                      <a:cubicBezTo>
                        <a:pt x="85" y="108"/>
                        <a:pt x="79" y="101"/>
                        <a:pt x="79" y="93"/>
                      </a:cubicBezTo>
                      <a:cubicBezTo>
                        <a:pt x="79" y="85"/>
                        <a:pt x="85" y="79"/>
                        <a:pt x="93" y="79"/>
                      </a:cubicBezTo>
                      <a:cubicBezTo>
                        <a:pt x="101" y="79"/>
                        <a:pt x="108" y="85"/>
                        <a:pt x="108" y="93"/>
                      </a:cubicBezTo>
                      <a:close/>
                      <a:moveTo>
                        <a:pt x="63" y="41"/>
                      </a:moveTo>
                      <a:cubicBezTo>
                        <a:pt x="66" y="39"/>
                        <a:pt x="69" y="41"/>
                        <a:pt x="70" y="44"/>
                      </a:cubicBezTo>
                      <a:cubicBezTo>
                        <a:pt x="77" y="71"/>
                        <a:pt x="77" y="71"/>
                        <a:pt x="77" y="71"/>
                      </a:cubicBezTo>
                      <a:cubicBezTo>
                        <a:pt x="77" y="74"/>
                        <a:pt x="75" y="76"/>
                        <a:pt x="72" y="76"/>
                      </a:cubicBezTo>
                      <a:cubicBezTo>
                        <a:pt x="45" y="69"/>
                        <a:pt x="45" y="69"/>
                        <a:pt x="45" y="69"/>
                      </a:cubicBezTo>
                      <a:cubicBezTo>
                        <a:pt x="42" y="68"/>
                        <a:pt x="40" y="65"/>
                        <a:pt x="42" y="62"/>
                      </a:cubicBezTo>
                      <a:cubicBezTo>
                        <a:pt x="42" y="62"/>
                        <a:pt x="46" y="55"/>
                        <a:pt x="51" y="50"/>
                      </a:cubicBezTo>
                      <a:cubicBezTo>
                        <a:pt x="56" y="45"/>
                        <a:pt x="63" y="41"/>
                        <a:pt x="63" y="41"/>
                      </a:cubicBezTo>
                      <a:close/>
                      <a:moveTo>
                        <a:pt x="35" y="107"/>
                      </a:moveTo>
                      <a:cubicBezTo>
                        <a:pt x="35" y="107"/>
                        <a:pt x="33" y="100"/>
                        <a:pt x="33" y="92"/>
                      </a:cubicBezTo>
                      <a:cubicBezTo>
                        <a:pt x="33" y="85"/>
                        <a:pt x="35" y="77"/>
                        <a:pt x="35" y="77"/>
                      </a:cubicBezTo>
                      <a:cubicBezTo>
                        <a:pt x="36" y="74"/>
                        <a:pt x="40" y="73"/>
                        <a:pt x="42" y="75"/>
                      </a:cubicBezTo>
                      <a:cubicBezTo>
                        <a:pt x="66" y="89"/>
                        <a:pt x="66" y="89"/>
                        <a:pt x="66" y="89"/>
                      </a:cubicBezTo>
                      <a:cubicBezTo>
                        <a:pt x="69" y="91"/>
                        <a:pt x="69" y="94"/>
                        <a:pt x="66" y="96"/>
                      </a:cubicBezTo>
                      <a:cubicBezTo>
                        <a:pt x="42" y="110"/>
                        <a:pt x="42" y="110"/>
                        <a:pt x="42" y="110"/>
                      </a:cubicBezTo>
                      <a:cubicBezTo>
                        <a:pt x="40" y="112"/>
                        <a:pt x="36" y="111"/>
                        <a:pt x="35" y="107"/>
                      </a:cubicBezTo>
                      <a:close/>
                      <a:moveTo>
                        <a:pt x="41" y="123"/>
                      </a:moveTo>
                      <a:cubicBezTo>
                        <a:pt x="40" y="120"/>
                        <a:pt x="41" y="116"/>
                        <a:pt x="44" y="116"/>
                      </a:cubicBezTo>
                      <a:cubicBezTo>
                        <a:pt x="71" y="109"/>
                        <a:pt x="71" y="109"/>
                        <a:pt x="71" y="109"/>
                      </a:cubicBezTo>
                      <a:cubicBezTo>
                        <a:pt x="75" y="108"/>
                        <a:pt x="77" y="110"/>
                        <a:pt x="76" y="114"/>
                      </a:cubicBezTo>
                      <a:cubicBezTo>
                        <a:pt x="70" y="141"/>
                        <a:pt x="70" y="141"/>
                        <a:pt x="70" y="141"/>
                      </a:cubicBezTo>
                      <a:cubicBezTo>
                        <a:pt x="69" y="144"/>
                        <a:pt x="66" y="145"/>
                        <a:pt x="63" y="144"/>
                      </a:cubicBezTo>
                      <a:cubicBezTo>
                        <a:pt x="63" y="144"/>
                        <a:pt x="56" y="140"/>
                        <a:pt x="50" y="135"/>
                      </a:cubicBezTo>
                      <a:cubicBezTo>
                        <a:pt x="45" y="129"/>
                        <a:pt x="41" y="123"/>
                        <a:pt x="41" y="123"/>
                      </a:cubicBezTo>
                      <a:close/>
                      <a:moveTo>
                        <a:pt x="108" y="150"/>
                      </a:moveTo>
                      <a:cubicBezTo>
                        <a:pt x="108" y="150"/>
                        <a:pt x="100" y="152"/>
                        <a:pt x="93" y="152"/>
                      </a:cubicBezTo>
                      <a:cubicBezTo>
                        <a:pt x="85" y="152"/>
                        <a:pt x="78" y="150"/>
                        <a:pt x="78" y="150"/>
                      </a:cubicBezTo>
                      <a:cubicBezTo>
                        <a:pt x="74" y="149"/>
                        <a:pt x="73" y="146"/>
                        <a:pt x="75" y="143"/>
                      </a:cubicBezTo>
                      <a:cubicBezTo>
                        <a:pt x="89" y="120"/>
                        <a:pt x="89" y="120"/>
                        <a:pt x="89" y="120"/>
                      </a:cubicBezTo>
                      <a:cubicBezTo>
                        <a:pt x="91" y="117"/>
                        <a:pt x="94" y="117"/>
                        <a:pt x="96" y="120"/>
                      </a:cubicBezTo>
                      <a:cubicBezTo>
                        <a:pt x="110" y="143"/>
                        <a:pt x="110" y="143"/>
                        <a:pt x="110" y="143"/>
                      </a:cubicBezTo>
                      <a:cubicBezTo>
                        <a:pt x="112" y="146"/>
                        <a:pt x="111" y="149"/>
                        <a:pt x="108" y="150"/>
                      </a:cubicBezTo>
                      <a:close/>
                      <a:moveTo>
                        <a:pt x="123" y="144"/>
                      </a:moveTo>
                      <a:cubicBezTo>
                        <a:pt x="120" y="146"/>
                        <a:pt x="117" y="145"/>
                        <a:pt x="116" y="141"/>
                      </a:cubicBezTo>
                      <a:cubicBezTo>
                        <a:pt x="109" y="114"/>
                        <a:pt x="109" y="114"/>
                        <a:pt x="109" y="114"/>
                      </a:cubicBezTo>
                      <a:cubicBezTo>
                        <a:pt x="109" y="111"/>
                        <a:pt x="111" y="109"/>
                        <a:pt x="114" y="110"/>
                      </a:cubicBezTo>
                      <a:cubicBezTo>
                        <a:pt x="141" y="116"/>
                        <a:pt x="141" y="116"/>
                        <a:pt x="141" y="116"/>
                      </a:cubicBezTo>
                      <a:cubicBezTo>
                        <a:pt x="144" y="117"/>
                        <a:pt x="146" y="120"/>
                        <a:pt x="144" y="123"/>
                      </a:cubicBezTo>
                      <a:cubicBezTo>
                        <a:pt x="144" y="123"/>
                        <a:pt x="140" y="130"/>
                        <a:pt x="135" y="135"/>
                      </a:cubicBezTo>
                      <a:cubicBezTo>
                        <a:pt x="130" y="140"/>
                        <a:pt x="123" y="144"/>
                        <a:pt x="123"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66" name="Freeform 345">
                  <a:extLst>
                    <a:ext uri="{FF2B5EF4-FFF2-40B4-BE49-F238E27FC236}">
                      <a16:creationId xmlns:a16="http://schemas.microsoft.com/office/drawing/2014/main" id="{F6152066-E9DF-43F3-9305-E65CE1D8CA03}"/>
                    </a:ext>
                  </a:extLst>
                </p:cNvPr>
                <p:cNvSpPr>
                  <a:spLocks noEditPoints="1"/>
                </p:cNvSpPr>
                <p:nvPr/>
              </p:nvSpPr>
              <p:spPr bwMode="auto">
                <a:xfrm>
                  <a:off x="3349626" y="1911350"/>
                  <a:ext cx="292100" cy="290512"/>
                </a:xfrm>
                <a:custGeom>
                  <a:avLst/>
                  <a:gdLst>
                    <a:gd name="T0" fmla="*/ 83 w 85"/>
                    <a:gd name="T1" fmla="*/ 52 h 85"/>
                    <a:gd name="T2" fmla="*/ 71 w 85"/>
                    <a:gd name="T3" fmla="*/ 45 h 85"/>
                    <a:gd name="T4" fmla="*/ 71 w 85"/>
                    <a:gd name="T5" fmla="*/ 45 h 85"/>
                    <a:gd name="T6" fmla="*/ 71 w 85"/>
                    <a:gd name="T7" fmla="*/ 37 h 85"/>
                    <a:gd name="T8" fmla="*/ 71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9 w 85"/>
                    <a:gd name="T21" fmla="*/ 19 h 85"/>
                    <a:gd name="T22" fmla="*/ 59 w 85"/>
                    <a:gd name="T23" fmla="*/ 19 h 85"/>
                    <a:gd name="T24" fmla="*/ 60 w 85"/>
                    <a:gd name="T25" fmla="*/ 6 h 85"/>
                    <a:gd name="T26" fmla="*/ 57 w 85"/>
                    <a:gd name="T27" fmla="*/ 1 h 85"/>
                    <a:gd name="T28" fmla="*/ 52 w 85"/>
                    <a:gd name="T29" fmla="*/ 3 h 85"/>
                    <a:gd name="T30" fmla="*/ 45 w 85"/>
                    <a:gd name="T31" fmla="*/ 14 h 85"/>
                    <a:gd name="T32" fmla="*/ 45 w 85"/>
                    <a:gd name="T33" fmla="*/ 14 h 85"/>
                    <a:gd name="T34" fmla="*/ 37 w 85"/>
                    <a:gd name="T35" fmla="*/ 15 h 85"/>
                    <a:gd name="T36" fmla="*/ 37 w 85"/>
                    <a:gd name="T37" fmla="*/ 15 h 85"/>
                    <a:gd name="T38" fmla="*/ 29 w 85"/>
                    <a:gd name="T39" fmla="*/ 4 h 85"/>
                    <a:gd name="T40" fmla="*/ 23 w 85"/>
                    <a:gd name="T41" fmla="*/ 3 h 85"/>
                    <a:gd name="T42" fmla="*/ 21 w 85"/>
                    <a:gd name="T43" fmla="*/ 8 h 85"/>
                    <a:gd name="T44" fmla="*/ 24 w 85"/>
                    <a:gd name="T45" fmla="*/ 21 h 85"/>
                    <a:gd name="T46" fmla="*/ 24 w 85"/>
                    <a:gd name="T47" fmla="*/ 21 h 85"/>
                    <a:gd name="T48" fmla="*/ 19 w 85"/>
                    <a:gd name="T49" fmla="*/ 27 h 85"/>
                    <a:gd name="T50" fmla="*/ 19 w 85"/>
                    <a:gd name="T51" fmla="*/ 27 h 85"/>
                    <a:gd name="T52" fmla="*/ 5 w 85"/>
                    <a:gd name="T53" fmla="*/ 25 h 85"/>
                    <a:gd name="T54" fmla="*/ 1 w 85"/>
                    <a:gd name="T55" fmla="*/ 28 h 85"/>
                    <a:gd name="T56" fmla="*/ 3 w 85"/>
                    <a:gd name="T57" fmla="*/ 34 h 85"/>
                    <a:gd name="T58" fmla="*/ 14 w 85"/>
                    <a:gd name="T59" fmla="*/ 41 h 85"/>
                    <a:gd name="T60" fmla="*/ 14 w 85"/>
                    <a:gd name="T61" fmla="*/ 48 h 85"/>
                    <a:gd name="T62" fmla="*/ 4 w 85"/>
                    <a:gd name="T63" fmla="*/ 57 h 85"/>
                    <a:gd name="T64" fmla="*/ 3 w 85"/>
                    <a:gd name="T65" fmla="*/ 62 h 85"/>
                    <a:gd name="T66" fmla="*/ 8 w 85"/>
                    <a:gd name="T67" fmla="*/ 65 h 85"/>
                    <a:gd name="T68" fmla="*/ 21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80 w 85"/>
                    <a:gd name="T93" fmla="*/ 60 h 85"/>
                    <a:gd name="T94" fmla="*/ 84 w 85"/>
                    <a:gd name="T95" fmla="*/ 57 h 85"/>
                    <a:gd name="T96" fmla="*/ 83 w 85"/>
                    <a:gd name="T97" fmla="*/ 52 h 85"/>
                    <a:gd name="T98" fmla="*/ 36 w 85"/>
                    <a:gd name="T99" fmla="*/ 61 h 85"/>
                    <a:gd name="T100" fmla="*/ 25 w 85"/>
                    <a:gd name="T101" fmla="*/ 37 h 85"/>
                    <a:gd name="T102" fmla="*/ 48 w 85"/>
                    <a:gd name="T103" fmla="*/ 26 h 85"/>
                    <a:gd name="T104" fmla="*/ 60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3" y="52"/>
                      </a:moveTo>
                      <a:cubicBezTo>
                        <a:pt x="71" y="45"/>
                        <a:pt x="71" y="45"/>
                        <a:pt x="71" y="45"/>
                      </a:cubicBezTo>
                      <a:cubicBezTo>
                        <a:pt x="71" y="45"/>
                        <a:pt x="71" y="45"/>
                        <a:pt x="71" y="45"/>
                      </a:cubicBezTo>
                      <a:cubicBezTo>
                        <a:pt x="71" y="42"/>
                        <a:pt x="71" y="40"/>
                        <a:pt x="71" y="37"/>
                      </a:cubicBezTo>
                      <a:cubicBezTo>
                        <a:pt x="71" y="37"/>
                        <a:pt x="71" y="37"/>
                        <a:pt x="71" y="37"/>
                      </a:cubicBezTo>
                      <a:cubicBezTo>
                        <a:pt x="81" y="29"/>
                        <a:pt x="81" y="29"/>
                        <a:pt x="81" y="29"/>
                      </a:cubicBezTo>
                      <a:cubicBezTo>
                        <a:pt x="83" y="28"/>
                        <a:pt x="83" y="25"/>
                        <a:pt x="82" y="23"/>
                      </a:cubicBezTo>
                      <a:cubicBezTo>
                        <a:pt x="82" y="22"/>
                        <a:pt x="79" y="21"/>
                        <a:pt x="77" y="21"/>
                      </a:cubicBezTo>
                      <a:cubicBezTo>
                        <a:pt x="64" y="24"/>
                        <a:pt x="64" y="24"/>
                        <a:pt x="64" y="24"/>
                      </a:cubicBezTo>
                      <a:cubicBezTo>
                        <a:pt x="64" y="24"/>
                        <a:pt x="64" y="24"/>
                        <a:pt x="64" y="24"/>
                      </a:cubicBezTo>
                      <a:cubicBezTo>
                        <a:pt x="62" y="22"/>
                        <a:pt x="61" y="21"/>
                        <a:pt x="59" y="19"/>
                      </a:cubicBezTo>
                      <a:cubicBezTo>
                        <a:pt x="59" y="19"/>
                        <a:pt x="59" y="19"/>
                        <a:pt x="59" y="19"/>
                      </a:cubicBezTo>
                      <a:cubicBezTo>
                        <a:pt x="60" y="6"/>
                        <a:pt x="60" y="6"/>
                        <a:pt x="60" y="6"/>
                      </a:cubicBezTo>
                      <a:cubicBezTo>
                        <a:pt x="60" y="4"/>
                        <a:pt x="59" y="2"/>
                        <a:pt x="57" y="1"/>
                      </a:cubicBezTo>
                      <a:cubicBezTo>
                        <a:pt x="55" y="0"/>
                        <a:pt x="53" y="1"/>
                        <a:pt x="52" y="3"/>
                      </a:cubicBezTo>
                      <a:cubicBezTo>
                        <a:pt x="45" y="14"/>
                        <a:pt x="45" y="14"/>
                        <a:pt x="45" y="14"/>
                      </a:cubicBezTo>
                      <a:cubicBezTo>
                        <a:pt x="45" y="14"/>
                        <a:pt x="45" y="14"/>
                        <a:pt x="45" y="14"/>
                      </a:cubicBezTo>
                      <a:cubicBezTo>
                        <a:pt x="42" y="14"/>
                        <a:pt x="40" y="14"/>
                        <a:pt x="37" y="15"/>
                      </a:cubicBezTo>
                      <a:cubicBezTo>
                        <a:pt x="37" y="15"/>
                        <a:pt x="37" y="15"/>
                        <a:pt x="37" y="15"/>
                      </a:cubicBezTo>
                      <a:cubicBezTo>
                        <a:pt x="29" y="4"/>
                        <a:pt x="29" y="4"/>
                        <a:pt x="29" y="4"/>
                      </a:cubicBezTo>
                      <a:cubicBezTo>
                        <a:pt x="27" y="3"/>
                        <a:pt x="25" y="2"/>
                        <a:pt x="23" y="3"/>
                      </a:cubicBezTo>
                      <a:cubicBezTo>
                        <a:pt x="21" y="4"/>
                        <a:pt x="20" y="6"/>
                        <a:pt x="21" y="8"/>
                      </a:cubicBezTo>
                      <a:cubicBezTo>
                        <a:pt x="24" y="21"/>
                        <a:pt x="24" y="21"/>
                        <a:pt x="24" y="21"/>
                      </a:cubicBezTo>
                      <a:cubicBezTo>
                        <a:pt x="24" y="21"/>
                        <a:pt x="24" y="21"/>
                        <a:pt x="24" y="21"/>
                      </a:cubicBezTo>
                      <a:cubicBezTo>
                        <a:pt x="22" y="23"/>
                        <a:pt x="20" y="25"/>
                        <a:pt x="19" y="27"/>
                      </a:cubicBezTo>
                      <a:cubicBezTo>
                        <a:pt x="19" y="27"/>
                        <a:pt x="19" y="27"/>
                        <a:pt x="19" y="27"/>
                      </a:cubicBezTo>
                      <a:cubicBezTo>
                        <a:pt x="5" y="25"/>
                        <a:pt x="5" y="25"/>
                        <a:pt x="5" y="25"/>
                      </a:cubicBezTo>
                      <a:cubicBezTo>
                        <a:pt x="3" y="25"/>
                        <a:pt x="1" y="26"/>
                        <a:pt x="1" y="28"/>
                      </a:cubicBezTo>
                      <a:cubicBezTo>
                        <a:pt x="0" y="30"/>
                        <a:pt x="1" y="33"/>
                        <a:pt x="3" y="34"/>
                      </a:cubicBezTo>
                      <a:cubicBezTo>
                        <a:pt x="14" y="41"/>
                        <a:pt x="14" y="41"/>
                        <a:pt x="14" y="41"/>
                      </a:cubicBezTo>
                      <a:cubicBezTo>
                        <a:pt x="14" y="43"/>
                        <a:pt x="14" y="46"/>
                        <a:pt x="14" y="48"/>
                      </a:cubicBezTo>
                      <a:cubicBezTo>
                        <a:pt x="4" y="57"/>
                        <a:pt x="4" y="57"/>
                        <a:pt x="4" y="57"/>
                      </a:cubicBezTo>
                      <a:cubicBezTo>
                        <a:pt x="2" y="58"/>
                        <a:pt x="2" y="60"/>
                        <a:pt x="3" y="62"/>
                      </a:cubicBezTo>
                      <a:cubicBezTo>
                        <a:pt x="4" y="64"/>
                        <a:pt x="6" y="65"/>
                        <a:pt x="8" y="65"/>
                      </a:cubicBezTo>
                      <a:cubicBezTo>
                        <a:pt x="21" y="62"/>
                        <a:pt x="21" y="62"/>
                        <a:pt x="21" y="62"/>
                      </a:cubicBezTo>
                      <a:cubicBezTo>
                        <a:pt x="22" y="64"/>
                        <a:pt x="24" y="65"/>
                        <a:pt x="26" y="67"/>
                      </a:cubicBezTo>
                      <a:cubicBezTo>
                        <a:pt x="25" y="80"/>
                        <a:pt x="25" y="80"/>
                        <a:pt x="25" y="80"/>
                      </a:cubicBezTo>
                      <a:cubicBezTo>
                        <a:pt x="25" y="82"/>
                        <a:pt x="26" y="84"/>
                        <a:pt x="28" y="85"/>
                      </a:cubicBezTo>
                      <a:cubicBezTo>
                        <a:pt x="30" y="85"/>
                        <a:pt x="32" y="84"/>
                        <a:pt x="33" y="83"/>
                      </a:cubicBezTo>
                      <a:cubicBezTo>
                        <a:pt x="40" y="72"/>
                        <a:pt x="40" y="72"/>
                        <a:pt x="40" y="72"/>
                      </a:cubicBezTo>
                      <a:cubicBezTo>
                        <a:pt x="43" y="72"/>
                        <a:pt x="46" y="72"/>
                        <a:pt x="48" y="71"/>
                      </a:cubicBezTo>
                      <a:cubicBezTo>
                        <a:pt x="56" y="81"/>
                        <a:pt x="56" y="81"/>
                        <a:pt x="56" y="81"/>
                      </a:cubicBezTo>
                      <a:cubicBezTo>
                        <a:pt x="58" y="83"/>
                        <a:pt x="60" y="84"/>
                        <a:pt x="62" y="83"/>
                      </a:cubicBezTo>
                      <a:cubicBezTo>
                        <a:pt x="64" y="82"/>
                        <a:pt x="65" y="79"/>
                        <a:pt x="64" y="78"/>
                      </a:cubicBezTo>
                      <a:cubicBezTo>
                        <a:pt x="61" y="65"/>
                        <a:pt x="61" y="65"/>
                        <a:pt x="61" y="65"/>
                      </a:cubicBezTo>
                      <a:cubicBezTo>
                        <a:pt x="63" y="63"/>
                        <a:pt x="65" y="61"/>
                        <a:pt x="66" y="59"/>
                      </a:cubicBezTo>
                      <a:cubicBezTo>
                        <a:pt x="80" y="60"/>
                        <a:pt x="80" y="60"/>
                        <a:pt x="80" y="60"/>
                      </a:cubicBezTo>
                      <a:cubicBezTo>
                        <a:pt x="82" y="61"/>
                        <a:pt x="84" y="59"/>
                        <a:pt x="84" y="57"/>
                      </a:cubicBezTo>
                      <a:cubicBezTo>
                        <a:pt x="85" y="55"/>
                        <a:pt x="84" y="53"/>
                        <a:pt x="83" y="52"/>
                      </a:cubicBezTo>
                      <a:close/>
                      <a:moveTo>
                        <a:pt x="36" y="61"/>
                      </a:moveTo>
                      <a:cubicBezTo>
                        <a:pt x="27" y="57"/>
                        <a:pt x="22" y="47"/>
                        <a:pt x="25" y="37"/>
                      </a:cubicBezTo>
                      <a:cubicBezTo>
                        <a:pt x="28" y="27"/>
                        <a:pt x="39" y="22"/>
                        <a:pt x="48" y="26"/>
                      </a:cubicBezTo>
                      <a:cubicBezTo>
                        <a:pt x="58" y="29"/>
                        <a:pt x="63" y="39"/>
                        <a:pt x="60" y="49"/>
                      </a:cubicBezTo>
                      <a:cubicBezTo>
                        <a:pt x="57" y="59"/>
                        <a:pt x="46" y="64"/>
                        <a:pt x="36"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67" name="Freeform 346">
                  <a:extLst>
                    <a:ext uri="{FF2B5EF4-FFF2-40B4-BE49-F238E27FC236}">
                      <a16:creationId xmlns:a16="http://schemas.microsoft.com/office/drawing/2014/main" id="{0E0830B4-6D3E-432B-BC7D-DF5100B0705F}"/>
                    </a:ext>
                  </a:extLst>
                </p:cNvPr>
                <p:cNvSpPr>
                  <a:spLocks noEditPoints="1"/>
                </p:cNvSpPr>
                <p:nvPr/>
              </p:nvSpPr>
              <p:spPr bwMode="auto">
                <a:xfrm>
                  <a:off x="4148138" y="1847850"/>
                  <a:ext cx="304800" cy="303212"/>
                </a:xfrm>
                <a:custGeom>
                  <a:avLst/>
                  <a:gdLst>
                    <a:gd name="T0" fmla="*/ 86 w 89"/>
                    <a:gd name="T1" fmla="*/ 48 h 89"/>
                    <a:gd name="T2" fmla="*/ 88 w 89"/>
                    <a:gd name="T3" fmla="*/ 43 h 89"/>
                    <a:gd name="T4" fmla="*/ 82 w 89"/>
                    <a:gd name="T5" fmla="*/ 39 h 89"/>
                    <a:gd name="T6" fmla="*/ 77 w 89"/>
                    <a:gd name="T7" fmla="*/ 36 h 89"/>
                    <a:gd name="T8" fmla="*/ 74 w 89"/>
                    <a:gd name="T9" fmla="*/ 24 h 89"/>
                    <a:gd name="T10" fmla="*/ 77 w 89"/>
                    <a:gd name="T11" fmla="*/ 18 h 89"/>
                    <a:gd name="T12" fmla="*/ 74 w 89"/>
                    <a:gd name="T13" fmla="*/ 12 h 89"/>
                    <a:gd name="T14" fmla="*/ 67 w 89"/>
                    <a:gd name="T15" fmla="*/ 13 h 89"/>
                    <a:gd name="T16" fmla="*/ 61 w 89"/>
                    <a:gd name="T17" fmla="*/ 15 h 89"/>
                    <a:gd name="T18" fmla="*/ 51 w 89"/>
                    <a:gd name="T19" fmla="*/ 9 h 89"/>
                    <a:gd name="T20" fmla="*/ 48 w 89"/>
                    <a:gd name="T21" fmla="*/ 2 h 89"/>
                    <a:gd name="T22" fmla="*/ 43 w 89"/>
                    <a:gd name="T23" fmla="*/ 1 h 89"/>
                    <a:gd name="T24" fmla="*/ 39 w 89"/>
                    <a:gd name="T25" fmla="*/ 6 h 89"/>
                    <a:gd name="T26" fmla="*/ 36 w 89"/>
                    <a:gd name="T27" fmla="*/ 12 h 89"/>
                    <a:gd name="T28" fmla="*/ 24 w 89"/>
                    <a:gd name="T29" fmla="*/ 15 h 89"/>
                    <a:gd name="T30" fmla="*/ 18 w 89"/>
                    <a:gd name="T31" fmla="*/ 12 h 89"/>
                    <a:gd name="T32" fmla="*/ 12 w 89"/>
                    <a:gd name="T33" fmla="*/ 15 h 89"/>
                    <a:gd name="T34" fmla="*/ 13 w 89"/>
                    <a:gd name="T35" fmla="*/ 22 h 89"/>
                    <a:gd name="T36" fmla="*/ 15 w 89"/>
                    <a:gd name="T37" fmla="*/ 28 h 89"/>
                    <a:gd name="T38" fmla="*/ 9 w 89"/>
                    <a:gd name="T39" fmla="*/ 38 h 89"/>
                    <a:gd name="T40" fmla="*/ 2 w 89"/>
                    <a:gd name="T41" fmla="*/ 40 h 89"/>
                    <a:gd name="T42" fmla="*/ 0 w 89"/>
                    <a:gd name="T43" fmla="*/ 46 h 89"/>
                    <a:gd name="T44" fmla="*/ 6 w 89"/>
                    <a:gd name="T45" fmla="*/ 50 h 89"/>
                    <a:gd name="T46" fmla="*/ 11 w 89"/>
                    <a:gd name="T47" fmla="*/ 53 h 89"/>
                    <a:gd name="T48" fmla="*/ 14 w 89"/>
                    <a:gd name="T49" fmla="*/ 65 h 89"/>
                    <a:gd name="T50" fmla="*/ 12 w 89"/>
                    <a:gd name="T51" fmla="*/ 71 h 89"/>
                    <a:gd name="T52" fmla="*/ 14 w 89"/>
                    <a:gd name="T53" fmla="*/ 77 h 89"/>
                    <a:gd name="T54" fmla="*/ 22 w 89"/>
                    <a:gd name="T55" fmla="*/ 75 h 89"/>
                    <a:gd name="T56" fmla="*/ 27 w 89"/>
                    <a:gd name="T57" fmla="*/ 74 h 89"/>
                    <a:gd name="T58" fmla="*/ 38 w 89"/>
                    <a:gd name="T59" fmla="*/ 81 h 89"/>
                    <a:gd name="T60" fmla="*/ 40 w 89"/>
                    <a:gd name="T61" fmla="*/ 86 h 89"/>
                    <a:gd name="T62" fmla="*/ 46 w 89"/>
                    <a:gd name="T63" fmla="*/ 88 h 89"/>
                    <a:gd name="T64" fmla="*/ 50 w 89"/>
                    <a:gd name="T65" fmla="*/ 82 h 89"/>
                    <a:gd name="T66" fmla="*/ 53 w 89"/>
                    <a:gd name="T67" fmla="*/ 78 h 89"/>
                    <a:gd name="T68" fmla="*/ 66 w 89"/>
                    <a:gd name="T69" fmla="*/ 75 h 89"/>
                    <a:gd name="T70" fmla="*/ 71 w 89"/>
                    <a:gd name="T71" fmla="*/ 77 h 89"/>
                    <a:gd name="T72" fmla="*/ 76 w 89"/>
                    <a:gd name="T73" fmla="*/ 74 h 89"/>
                    <a:gd name="T74" fmla="*/ 75 w 89"/>
                    <a:gd name="T75" fmla="*/ 67 h 89"/>
                    <a:gd name="T76" fmla="*/ 74 w 89"/>
                    <a:gd name="T77" fmla="*/ 62 h 89"/>
                    <a:gd name="T78" fmla="*/ 81 w 89"/>
                    <a:gd name="T79" fmla="*/ 51 h 89"/>
                    <a:gd name="T80" fmla="*/ 64 w 89"/>
                    <a:gd name="T81" fmla="*/ 25 h 89"/>
                    <a:gd name="T82" fmla="*/ 54 w 89"/>
                    <a:gd name="T83" fmla="*/ 36 h 89"/>
                    <a:gd name="T84" fmla="*/ 64 w 89"/>
                    <a:gd name="T85" fmla="*/ 25 h 89"/>
                    <a:gd name="T86" fmla="*/ 49 w 89"/>
                    <a:gd name="T87" fmla="*/ 41 h 89"/>
                    <a:gd name="T88" fmla="*/ 40 w 89"/>
                    <a:gd name="T89" fmla="*/ 49 h 89"/>
                    <a:gd name="T90" fmla="*/ 36 w 89"/>
                    <a:gd name="T91" fmla="*/ 36 h 89"/>
                    <a:gd name="T92" fmla="*/ 25 w 89"/>
                    <a:gd name="T93" fmla="*/ 25 h 89"/>
                    <a:gd name="T94" fmla="*/ 36 w 89"/>
                    <a:gd name="T95" fmla="*/ 36 h 89"/>
                    <a:gd name="T96" fmla="*/ 25 w 89"/>
                    <a:gd name="T97" fmla="*/ 54 h 89"/>
                    <a:gd name="T98" fmla="*/ 36 w 89"/>
                    <a:gd name="T99" fmla="*/ 64 h 89"/>
                    <a:gd name="T100" fmla="*/ 54 w 89"/>
                    <a:gd name="T101" fmla="*/ 54 h 89"/>
                    <a:gd name="T102" fmla="*/ 64 w 89"/>
                    <a:gd name="T103" fmla="*/ 64 h 89"/>
                    <a:gd name="T104" fmla="*/ 54 w 89"/>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9" h="89">
                      <a:moveTo>
                        <a:pt x="82" y="51"/>
                      </a:moveTo>
                      <a:cubicBezTo>
                        <a:pt x="84" y="50"/>
                        <a:pt x="85" y="49"/>
                        <a:pt x="86" y="48"/>
                      </a:cubicBezTo>
                      <a:cubicBezTo>
                        <a:pt x="88" y="46"/>
                        <a:pt x="88" y="46"/>
                        <a:pt x="88" y="46"/>
                      </a:cubicBezTo>
                      <a:cubicBezTo>
                        <a:pt x="89" y="45"/>
                        <a:pt x="89" y="44"/>
                        <a:pt x="88" y="43"/>
                      </a:cubicBezTo>
                      <a:cubicBezTo>
                        <a:pt x="86" y="41"/>
                        <a:pt x="86" y="41"/>
                        <a:pt x="86" y="41"/>
                      </a:cubicBezTo>
                      <a:cubicBezTo>
                        <a:pt x="85" y="40"/>
                        <a:pt x="84" y="39"/>
                        <a:pt x="82" y="39"/>
                      </a:cubicBezTo>
                      <a:cubicBezTo>
                        <a:pt x="81" y="38"/>
                        <a:pt x="81" y="38"/>
                        <a:pt x="81" y="38"/>
                      </a:cubicBezTo>
                      <a:cubicBezTo>
                        <a:pt x="79" y="38"/>
                        <a:pt x="78" y="37"/>
                        <a:pt x="77" y="36"/>
                      </a:cubicBezTo>
                      <a:cubicBezTo>
                        <a:pt x="74" y="28"/>
                        <a:pt x="74" y="28"/>
                        <a:pt x="74" y="28"/>
                      </a:cubicBezTo>
                      <a:cubicBezTo>
                        <a:pt x="73" y="26"/>
                        <a:pt x="73" y="25"/>
                        <a:pt x="74" y="24"/>
                      </a:cubicBezTo>
                      <a:cubicBezTo>
                        <a:pt x="75" y="22"/>
                        <a:pt x="75" y="22"/>
                        <a:pt x="75" y="22"/>
                      </a:cubicBezTo>
                      <a:cubicBezTo>
                        <a:pt x="76" y="21"/>
                        <a:pt x="77" y="19"/>
                        <a:pt x="77" y="18"/>
                      </a:cubicBezTo>
                      <a:cubicBezTo>
                        <a:pt x="77" y="15"/>
                        <a:pt x="77" y="15"/>
                        <a:pt x="77" y="15"/>
                      </a:cubicBezTo>
                      <a:cubicBezTo>
                        <a:pt x="77" y="13"/>
                        <a:pt x="76" y="12"/>
                        <a:pt x="74" y="12"/>
                      </a:cubicBezTo>
                      <a:cubicBezTo>
                        <a:pt x="71" y="12"/>
                        <a:pt x="71" y="12"/>
                        <a:pt x="71" y="12"/>
                      </a:cubicBezTo>
                      <a:cubicBezTo>
                        <a:pt x="70" y="12"/>
                        <a:pt x="68" y="13"/>
                        <a:pt x="67" y="13"/>
                      </a:cubicBezTo>
                      <a:cubicBezTo>
                        <a:pt x="65" y="15"/>
                        <a:pt x="65" y="15"/>
                        <a:pt x="65" y="15"/>
                      </a:cubicBezTo>
                      <a:cubicBezTo>
                        <a:pt x="64" y="16"/>
                        <a:pt x="62" y="16"/>
                        <a:pt x="61" y="15"/>
                      </a:cubicBezTo>
                      <a:cubicBezTo>
                        <a:pt x="53" y="12"/>
                        <a:pt x="53" y="12"/>
                        <a:pt x="53" y="12"/>
                      </a:cubicBezTo>
                      <a:cubicBezTo>
                        <a:pt x="52" y="12"/>
                        <a:pt x="51" y="10"/>
                        <a:pt x="51" y="9"/>
                      </a:cubicBezTo>
                      <a:cubicBezTo>
                        <a:pt x="51" y="6"/>
                        <a:pt x="51" y="6"/>
                        <a:pt x="51" y="6"/>
                      </a:cubicBezTo>
                      <a:cubicBezTo>
                        <a:pt x="50" y="5"/>
                        <a:pt x="49" y="3"/>
                        <a:pt x="48" y="2"/>
                      </a:cubicBezTo>
                      <a:cubicBezTo>
                        <a:pt x="46" y="1"/>
                        <a:pt x="46" y="1"/>
                        <a:pt x="46" y="1"/>
                      </a:cubicBezTo>
                      <a:cubicBezTo>
                        <a:pt x="45" y="0"/>
                        <a:pt x="44" y="0"/>
                        <a:pt x="43" y="1"/>
                      </a:cubicBezTo>
                      <a:cubicBezTo>
                        <a:pt x="41" y="2"/>
                        <a:pt x="41" y="2"/>
                        <a:pt x="41" y="2"/>
                      </a:cubicBezTo>
                      <a:cubicBezTo>
                        <a:pt x="40" y="3"/>
                        <a:pt x="39" y="5"/>
                        <a:pt x="39" y="6"/>
                      </a:cubicBezTo>
                      <a:cubicBezTo>
                        <a:pt x="38" y="9"/>
                        <a:pt x="38" y="9"/>
                        <a:pt x="38" y="9"/>
                      </a:cubicBezTo>
                      <a:cubicBezTo>
                        <a:pt x="38" y="10"/>
                        <a:pt x="37" y="12"/>
                        <a:pt x="36" y="12"/>
                      </a:cubicBezTo>
                      <a:cubicBezTo>
                        <a:pt x="28" y="15"/>
                        <a:pt x="28" y="15"/>
                        <a:pt x="28" y="15"/>
                      </a:cubicBezTo>
                      <a:cubicBezTo>
                        <a:pt x="27" y="16"/>
                        <a:pt x="25" y="16"/>
                        <a:pt x="24" y="15"/>
                      </a:cubicBezTo>
                      <a:cubicBezTo>
                        <a:pt x="22" y="13"/>
                        <a:pt x="22" y="13"/>
                        <a:pt x="22" y="13"/>
                      </a:cubicBezTo>
                      <a:cubicBezTo>
                        <a:pt x="21" y="12"/>
                        <a:pt x="19" y="12"/>
                        <a:pt x="18" y="12"/>
                      </a:cubicBezTo>
                      <a:cubicBezTo>
                        <a:pt x="15" y="12"/>
                        <a:pt x="15" y="12"/>
                        <a:pt x="15" y="12"/>
                      </a:cubicBezTo>
                      <a:cubicBezTo>
                        <a:pt x="13" y="12"/>
                        <a:pt x="12" y="13"/>
                        <a:pt x="12" y="15"/>
                      </a:cubicBezTo>
                      <a:cubicBezTo>
                        <a:pt x="12" y="17"/>
                        <a:pt x="12" y="17"/>
                        <a:pt x="12" y="17"/>
                      </a:cubicBezTo>
                      <a:cubicBezTo>
                        <a:pt x="12" y="19"/>
                        <a:pt x="13" y="21"/>
                        <a:pt x="13" y="22"/>
                      </a:cubicBezTo>
                      <a:cubicBezTo>
                        <a:pt x="15" y="23"/>
                        <a:pt x="15" y="23"/>
                        <a:pt x="15" y="23"/>
                      </a:cubicBezTo>
                      <a:cubicBezTo>
                        <a:pt x="16" y="25"/>
                        <a:pt x="16" y="26"/>
                        <a:pt x="15" y="28"/>
                      </a:cubicBezTo>
                      <a:cubicBezTo>
                        <a:pt x="12" y="35"/>
                        <a:pt x="12" y="35"/>
                        <a:pt x="12" y="35"/>
                      </a:cubicBezTo>
                      <a:cubicBezTo>
                        <a:pt x="11" y="37"/>
                        <a:pt x="10" y="38"/>
                        <a:pt x="9" y="38"/>
                      </a:cubicBezTo>
                      <a:cubicBezTo>
                        <a:pt x="6" y="38"/>
                        <a:pt x="6" y="38"/>
                        <a:pt x="6" y="38"/>
                      </a:cubicBezTo>
                      <a:cubicBezTo>
                        <a:pt x="5" y="38"/>
                        <a:pt x="3" y="39"/>
                        <a:pt x="2" y="40"/>
                      </a:cubicBezTo>
                      <a:cubicBezTo>
                        <a:pt x="0" y="42"/>
                        <a:pt x="0" y="42"/>
                        <a:pt x="0" y="42"/>
                      </a:cubicBezTo>
                      <a:cubicBezTo>
                        <a:pt x="0" y="43"/>
                        <a:pt x="0" y="45"/>
                        <a:pt x="0" y="46"/>
                      </a:cubicBezTo>
                      <a:cubicBezTo>
                        <a:pt x="2" y="48"/>
                        <a:pt x="2" y="48"/>
                        <a:pt x="2" y="48"/>
                      </a:cubicBezTo>
                      <a:cubicBezTo>
                        <a:pt x="3" y="49"/>
                        <a:pt x="5" y="50"/>
                        <a:pt x="6" y="50"/>
                      </a:cubicBezTo>
                      <a:cubicBezTo>
                        <a:pt x="8" y="50"/>
                        <a:pt x="8" y="50"/>
                        <a:pt x="8" y="50"/>
                      </a:cubicBezTo>
                      <a:cubicBezTo>
                        <a:pt x="10" y="51"/>
                        <a:pt x="11" y="52"/>
                        <a:pt x="11" y="53"/>
                      </a:cubicBezTo>
                      <a:cubicBezTo>
                        <a:pt x="15" y="61"/>
                        <a:pt x="15" y="61"/>
                        <a:pt x="15" y="61"/>
                      </a:cubicBezTo>
                      <a:cubicBezTo>
                        <a:pt x="15" y="62"/>
                        <a:pt x="15" y="64"/>
                        <a:pt x="14" y="65"/>
                      </a:cubicBezTo>
                      <a:cubicBezTo>
                        <a:pt x="13" y="67"/>
                        <a:pt x="13" y="67"/>
                        <a:pt x="13" y="67"/>
                      </a:cubicBezTo>
                      <a:cubicBezTo>
                        <a:pt x="12" y="68"/>
                        <a:pt x="12" y="70"/>
                        <a:pt x="12" y="71"/>
                      </a:cubicBezTo>
                      <a:cubicBezTo>
                        <a:pt x="12" y="74"/>
                        <a:pt x="12" y="74"/>
                        <a:pt x="12" y="74"/>
                      </a:cubicBezTo>
                      <a:cubicBezTo>
                        <a:pt x="12" y="75"/>
                        <a:pt x="13" y="76"/>
                        <a:pt x="14" y="77"/>
                      </a:cubicBezTo>
                      <a:cubicBezTo>
                        <a:pt x="17" y="77"/>
                        <a:pt x="17" y="77"/>
                        <a:pt x="17" y="77"/>
                      </a:cubicBezTo>
                      <a:cubicBezTo>
                        <a:pt x="19" y="77"/>
                        <a:pt x="21" y="76"/>
                        <a:pt x="22" y="75"/>
                      </a:cubicBezTo>
                      <a:cubicBezTo>
                        <a:pt x="23" y="74"/>
                        <a:pt x="23" y="74"/>
                        <a:pt x="23" y="74"/>
                      </a:cubicBezTo>
                      <a:cubicBezTo>
                        <a:pt x="24" y="73"/>
                        <a:pt x="26" y="73"/>
                        <a:pt x="27" y="74"/>
                      </a:cubicBezTo>
                      <a:cubicBezTo>
                        <a:pt x="35" y="78"/>
                        <a:pt x="35" y="78"/>
                        <a:pt x="35" y="78"/>
                      </a:cubicBezTo>
                      <a:cubicBezTo>
                        <a:pt x="37" y="78"/>
                        <a:pt x="38" y="79"/>
                        <a:pt x="38" y="81"/>
                      </a:cubicBezTo>
                      <a:cubicBezTo>
                        <a:pt x="38" y="82"/>
                        <a:pt x="38" y="82"/>
                        <a:pt x="38" y="82"/>
                      </a:cubicBezTo>
                      <a:cubicBezTo>
                        <a:pt x="38" y="84"/>
                        <a:pt x="39" y="85"/>
                        <a:pt x="40" y="86"/>
                      </a:cubicBezTo>
                      <a:cubicBezTo>
                        <a:pt x="42" y="88"/>
                        <a:pt x="42" y="88"/>
                        <a:pt x="42" y="88"/>
                      </a:cubicBezTo>
                      <a:cubicBezTo>
                        <a:pt x="43" y="89"/>
                        <a:pt x="45" y="89"/>
                        <a:pt x="46" y="88"/>
                      </a:cubicBezTo>
                      <a:cubicBezTo>
                        <a:pt x="48" y="86"/>
                        <a:pt x="48" y="86"/>
                        <a:pt x="48" y="86"/>
                      </a:cubicBezTo>
                      <a:cubicBezTo>
                        <a:pt x="49" y="85"/>
                        <a:pt x="50" y="84"/>
                        <a:pt x="50" y="82"/>
                      </a:cubicBezTo>
                      <a:cubicBezTo>
                        <a:pt x="50" y="81"/>
                        <a:pt x="50" y="81"/>
                        <a:pt x="50" y="81"/>
                      </a:cubicBezTo>
                      <a:cubicBezTo>
                        <a:pt x="50" y="80"/>
                        <a:pt x="52" y="78"/>
                        <a:pt x="53" y="78"/>
                      </a:cubicBezTo>
                      <a:cubicBezTo>
                        <a:pt x="62" y="74"/>
                        <a:pt x="62" y="74"/>
                        <a:pt x="62" y="74"/>
                      </a:cubicBezTo>
                      <a:cubicBezTo>
                        <a:pt x="63" y="74"/>
                        <a:pt x="65" y="74"/>
                        <a:pt x="66" y="75"/>
                      </a:cubicBezTo>
                      <a:cubicBezTo>
                        <a:pt x="67" y="76"/>
                        <a:pt x="67" y="76"/>
                        <a:pt x="67" y="76"/>
                      </a:cubicBezTo>
                      <a:cubicBezTo>
                        <a:pt x="68" y="76"/>
                        <a:pt x="70" y="77"/>
                        <a:pt x="71" y="77"/>
                      </a:cubicBezTo>
                      <a:cubicBezTo>
                        <a:pt x="74" y="77"/>
                        <a:pt x="74" y="77"/>
                        <a:pt x="74" y="77"/>
                      </a:cubicBezTo>
                      <a:cubicBezTo>
                        <a:pt x="75" y="77"/>
                        <a:pt x="76" y="76"/>
                        <a:pt x="76" y="74"/>
                      </a:cubicBezTo>
                      <a:cubicBezTo>
                        <a:pt x="77" y="71"/>
                        <a:pt x="77" y="71"/>
                        <a:pt x="77" y="71"/>
                      </a:cubicBezTo>
                      <a:cubicBezTo>
                        <a:pt x="77" y="70"/>
                        <a:pt x="76" y="68"/>
                        <a:pt x="75" y="67"/>
                      </a:cubicBezTo>
                      <a:cubicBezTo>
                        <a:pt x="74" y="66"/>
                        <a:pt x="74" y="66"/>
                        <a:pt x="74" y="66"/>
                      </a:cubicBezTo>
                      <a:cubicBezTo>
                        <a:pt x="74" y="65"/>
                        <a:pt x="73" y="63"/>
                        <a:pt x="74" y="62"/>
                      </a:cubicBezTo>
                      <a:cubicBezTo>
                        <a:pt x="78" y="53"/>
                        <a:pt x="78" y="53"/>
                        <a:pt x="78" y="53"/>
                      </a:cubicBezTo>
                      <a:cubicBezTo>
                        <a:pt x="78" y="52"/>
                        <a:pt x="79" y="51"/>
                        <a:pt x="81" y="51"/>
                      </a:cubicBezTo>
                      <a:lnTo>
                        <a:pt x="82" y="51"/>
                      </a:lnTo>
                      <a:close/>
                      <a:moveTo>
                        <a:pt x="64" y="25"/>
                      </a:moveTo>
                      <a:cubicBezTo>
                        <a:pt x="67" y="28"/>
                        <a:pt x="67" y="33"/>
                        <a:pt x="64" y="36"/>
                      </a:cubicBezTo>
                      <a:cubicBezTo>
                        <a:pt x="61" y="39"/>
                        <a:pt x="57" y="39"/>
                        <a:pt x="54" y="36"/>
                      </a:cubicBezTo>
                      <a:cubicBezTo>
                        <a:pt x="51" y="33"/>
                        <a:pt x="51" y="28"/>
                        <a:pt x="54" y="25"/>
                      </a:cubicBezTo>
                      <a:cubicBezTo>
                        <a:pt x="57" y="22"/>
                        <a:pt x="61" y="22"/>
                        <a:pt x="64" y="25"/>
                      </a:cubicBezTo>
                      <a:close/>
                      <a:moveTo>
                        <a:pt x="40" y="41"/>
                      </a:moveTo>
                      <a:cubicBezTo>
                        <a:pt x="43" y="38"/>
                        <a:pt x="46" y="38"/>
                        <a:pt x="49" y="41"/>
                      </a:cubicBezTo>
                      <a:cubicBezTo>
                        <a:pt x="51" y="43"/>
                        <a:pt x="51" y="47"/>
                        <a:pt x="49" y="49"/>
                      </a:cubicBezTo>
                      <a:cubicBezTo>
                        <a:pt x="46" y="51"/>
                        <a:pt x="43" y="51"/>
                        <a:pt x="40" y="49"/>
                      </a:cubicBezTo>
                      <a:cubicBezTo>
                        <a:pt x="38" y="47"/>
                        <a:pt x="38" y="43"/>
                        <a:pt x="40" y="41"/>
                      </a:cubicBezTo>
                      <a:close/>
                      <a:moveTo>
                        <a:pt x="36" y="36"/>
                      </a:moveTo>
                      <a:cubicBezTo>
                        <a:pt x="33" y="39"/>
                        <a:pt x="28" y="39"/>
                        <a:pt x="25" y="36"/>
                      </a:cubicBezTo>
                      <a:cubicBezTo>
                        <a:pt x="22" y="33"/>
                        <a:pt x="22" y="28"/>
                        <a:pt x="25" y="25"/>
                      </a:cubicBezTo>
                      <a:cubicBezTo>
                        <a:pt x="28" y="22"/>
                        <a:pt x="33" y="22"/>
                        <a:pt x="36" y="25"/>
                      </a:cubicBezTo>
                      <a:cubicBezTo>
                        <a:pt x="39" y="28"/>
                        <a:pt x="39" y="33"/>
                        <a:pt x="36" y="36"/>
                      </a:cubicBezTo>
                      <a:close/>
                      <a:moveTo>
                        <a:pt x="25" y="64"/>
                      </a:moveTo>
                      <a:cubicBezTo>
                        <a:pt x="22" y="61"/>
                        <a:pt x="22" y="57"/>
                        <a:pt x="25" y="54"/>
                      </a:cubicBezTo>
                      <a:cubicBezTo>
                        <a:pt x="28" y="51"/>
                        <a:pt x="33" y="51"/>
                        <a:pt x="36" y="54"/>
                      </a:cubicBezTo>
                      <a:cubicBezTo>
                        <a:pt x="39" y="57"/>
                        <a:pt x="39" y="61"/>
                        <a:pt x="36" y="64"/>
                      </a:cubicBezTo>
                      <a:cubicBezTo>
                        <a:pt x="33" y="67"/>
                        <a:pt x="28" y="67"/>
                        <a:pt x="25" y="64"/>
                      </a:cubicBezTo>
                      <a:close/>
                      <a:moveTo>
                        <a:pt x="54" y="54"/>
                      </a:moveTo>
                      <a:cubicBezTo>
                        <a:pt x="57" y="51"/>
                        <a:pt x="61" y="51"/>
                        <a:pt x="64" y="54"/>
                      </a:cubicBezTo>
                      <a:cubicBezTo>
                        <a:pt x="67" y="57"/>
                        <a:pt x="67" y="61"/>
                        <a:pt x="64" y="64"/>
                      </a:cubicBezTo>
                      <a:cubicBezTo>
                        <a:pt x="61" y="67"/>
                        <a:pt x="57" y="67"/>
                        <a:pt x="54" y="64"/>
                      </a:cubicBezTo>
                      <a:cubicBezTo>
                        <a:pt x="51" y="61"/>
                        <a:pt x="51" y="57"/>
                        <a:pt x="5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68" name="Freeform 347">
                  <a:extLst>
                    <a:ext uri="{FF2B5EF4-FFF2-40B4-BE49-F238E27FC236}">
                      <a16:creationId xmlns:a16="http://schemas.microsoft.com/office/drawing/2014/main" id="{02D985CF-1A32-4A18-92EA-642D8414FB36}"/>
                    </a:ext>
                  </a:extLst>
                </p:cNvPr>
                <p:cNvSpPr>
                  <a:spLocks noEditPoints="1"/>
                </p:cNvSpPr>
                <p:nvPr/>
              </p:nvSpPr>
              <p:spPr bwMode="auto">
                <a:xfrm>
                  <a:off x="4065588" y="1833563"/>
                  <a:ext cx="109538" cy="109537"/>
                </a:xfrm>
                <a:custGeom>
                  <a:avLst/>
                  <a:gdLst>
                    <a:gd name="T0" fmla="*/ 15 w 32"/>
                    <a:gd name="T1" fmla="*/ 1 h 32"/>
                    <a:gd name="T2" fmla="*/ 0 w 32"/>
                    <a:gd name="T3" fmla="*/ 17 h 32"/>
                    <a:gd name="T4" fmla="*/ 17 w 32"/>
                    <a:gd name="T5" fmla="*/ 32 h 32"/>
                    <a:gd name="T6" fmla="*/ 31 w 32"/>
                    <a:gd name="T7" fmla="*/ 15 h 32"/>
                    <a:gd name="T8" fmla="*/ 15 w 32"/>
                    <a:gd name="T9" fmla="*/ 1 h 32"/>
                    <a:gd name="T10" fmla="*/ 16 w 32"/>
                    <a:gd name="T11" fmla="*/ 23 h 32"/>
                    <a:gd name="T12" fmla="*/ 9 w 32"/>
                    <a:gd name="T13" fmla="*/ 17 h 32"/>
                    <a:gd name="T14" fmla="*/ 15 w 32"/>
                    <a:gd name="T15" fmla="*/ 9 h 32"/>
                    <a:gd name="T16" fmla="*/ 23 w 32"/>
                    <a:gd name="T17" fmla="*/ 16 h 32"/>
                    <a:gd name="T18" fmla="*/ 16 w 32"/>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5" y="1"/>
                      </a:moveTo>
                      <a:cubicBezTo>
                        <a:pt x="6" y="1"/>
                        <a:pt x="0" y="9"/>
                        <a:pt x="0" y="17"/>
                      </a:cubicBezTo>
                      <a:cubicBezTo>
                        <a:pt x="1" y="26"/>
                        <a:pt x="8" y="32"/>
                        <a:pt x="17" y="32"/>
                      </a:cubicBezTo>
                      <a:cubicBezTo>
                        <a:pt x="26" y="31"/>
                        <a:pt x="32" y="24"/>
                        <a:pt x="31" y="15"/>
                      </a:cubicBezTo>
                      <a:cubicBezTo>
                        <a:pt x="31" y="6"/>
                        <a:pt x="23" y="0"/>
                        <a:pt x="15" y="1"/>
                      </a:cubicBezTo>
                      <a:close/>
                      <a:moveTo>
                        <a:pt x="16" y="23"/>
                      </a:moveTo>
                      <a:cubicBezTo>
                        <a:pt x="13" y="23"/>
                        <a:pt x="9" y="21"/>
                        <a:pt x="9" y="17"/>
                      </a:cubicBezTo>
                      <a:cubicBezTo>
                        <a:pt x="9" y="13"/>
                        <a:pt x="11" y="10"/>
                        <a:pt x="15" y="9"/>
                      </a:cubicBezTo>
                      <a:cubicBezTo>
                        <a:pt x="19" y="9"/>
                        <a:pt x="22" y="12"/>
                        <a:pt x="23" y="16"/>
                      </a:cubicBezTo>
                      <a:cubicBezTo>
                        <a:pt x="23" y="19"/>
                        <a:pt x="20" y="23"/>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69" name="Freeform 348">
                  <a:extLst>
                    <a:ext uri="{FF2B5EF4-FFF2-40B4-BE49-F238E27FC236}">
                      <a16:creationId xmlns:a16="http://schemas.microsoft.com/office/drawing/2014/main" id="{C94C2F6E-E841-49F8-A3CC-CDF0C61401C8}"/>
                    </a:ext>
                  </a:extLst>
                </p:cNvPr>
                <p:cNvSpPr>
                  <a:spLocks/>
                </p:cNvSpPr>
                <p:nvPr/>
              </p:nvSpPr>
              <p:spPr bwMode="auto">
                <a:xfrm>
                  <a:off x="4100513" y="1812925"/>
                  <a:ext cx="26988" cy="34925"/>
                </a:xfrm>
                <a:custGeom>
                  <a:avLst/>
                  <a:gdLst>
                    <a:gd name="T0" fmla="*/ 8 w 8"/>
                    <a:gd name="T1" fmla="*/ 6 h 10"/>
                    <a:gd name="T2" fmla="*/ 6 w 8"/>
                    <a:gd name="T3" fmla="*/ 10 h 10"/>
                    <a:gd name="T4" fmla="*/ 4 w 8"/>
                    <a:gd name="T5" fmla="*/ 10 h 10"/>
                    <a:gd name="T6" fmla="*/ 1 w 8"/>
                    <a:gd name="T7" fmla="*/ 7 h 10"/>
                    <a:gd name="T8" fmla="*/ 1 w 8"/>
                    <a:gd name="T9" fmla="*/ 4 h 10"/>
                    <a:gd name="T10" fmla="*/ 3 w 8"/>
                    <a:gd name="T11" fmla="*/ 0 h 10"/>
                    <a:gd name="T12" fmla="*/ 5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6" y="10"/>
                      </a:cubicBezTo>
                      <a:cubicBezTo>
                        <a:pt x="4" y="10"/>
                        <a:pt x="4" y="10"/>
                        <a:pt x="4" y="10"/>
                      </a:cubicBezTo>
                      <a:cubicBezTo>
                        <a:pt x="2" y="10"/>
                        <a:pt x="1" y="9"/>
                        <a:pt x="1" y="7"/>
                      </a:cubicBezTo>
                      <a:cubicBezTo>
                        <a:pt x="1" y="4"/>
                        <a:pt x="1" y="4"/>
                        <a:pt x="1" y="4"/>
                      </a:cubicBezTo>
                      <a:cubicBezTo>
                        <a:pt x="0" y="2"/>
                        <a:pt x="2" y="1"/>
                        <a:pt x="3" y="0"/>
                      </a:cubicBezTo>
                      <a:cubicBezTo>
                        <a:pt x="5" y="0"/>
                        <a:pt x="5" y="0"/>
                        <a:pt x="5" y="0"/>
                      </a:cubicBezTo>
                      <a:cubicBezTo>
                        <a:pt x="6" y="0"/>
                        <a:pt x="8"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70" name="Freeform 349">
                  <a:extLst>
                    <a:ext uri="{FF2B5EF4-FFF2-40B4-BE49-F238E27FC236}">
                      <a16:creationId xmlns:a16="http://schemas.microsoft.com/office/drawing/2014/main" id="{512CE80F-0C82-4A22-91CE-69ABCFDF66C3}"/>
                    </a:ext>
                  </a:extLst>
                </p:cNvPr>
                <p:cNvSpPr>
                  <a:spLocks/>
                </p:cNvSpPr>
                <p:nvPr/>
              </p:nvSpPr>
              <p:spPr bwMode="auto">
                <a:xfrm>
                  <a:off x="4068763" y="1919288"/>
                  <a:ext cx="34925" cy="33337"/>
                </a:xfrm>
                <a:custGeom>
                  <a:avLst/>
                  <a:gdLst>
                    <a:gd name="T0" fmla="*/ 7 w 10"/>
                    <a:gd name="T1" fmla="*/ 9 h 10"/>
                    <a:gd name="T2" fmla="*/ 3 w 10"/>
                    <a:gd name="T3" fmla="*/ 9 h 10"/>
                    <a:gd name="T4" fmla="*/ 2 w 10"/>
                    <a:gd name="T5" fmla="*/ 8 h 10"/>
                    <a:gd name="T6" fmla="*/ 1 w 10"/>
                    <a:gd name="T7" fmla="*/ 4 h 10"/>
                    <a:gd name="T8" fmla="*/ 3 w 10"/>
                    <a:gd name="T9" fmla="*/ 2 h 10"/>
                    <a:gd name="T10" fmla="*/ 7 w 10"/>
                    <a:gd name="T11" fmla="*/ 1 h 10"/>
                    <a:gd name="T12" fmla="*/ 8 w 10"/>
                    <a:gd name="T13" fmla="*/ 2 h 10"/>
                    <a:gd name="T14" fmla="*/ 9 w 10"/>
                    <a:gd name="T15" fmla="*/ 6 h 10"/>
                    <a:gd name="T16" fmla="*/ 7 w 10"/>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7" y="9"/>
                      </a:moveTo>
                      <a:cubicBezTo>
                        <a:pt x="6" y="10"/>
                        <a:pt x="4" y="10"/>
                        <a:pt x="3" y="9"/>
                      </a:cubicBezTo>
                      <a:cubicBezTo>
                        <a:pt x="2" y="8"/>
                        <a:pt x="2" y="8"/>
                        <a:pt x="2" y="8"/>
                      </a:cubicBezTo>
                      <a:cubicBezTo>
                        <a:pt x="0" y="7"/>
                        <a:pt x="0" y="6"/>
                        <a:pt x="1" y="4"/>
                      </a:cubicBezTo>
                      <a:cubicBezTo>
                        <a:pt x="3" y="2"/>
                        <a:pt x="3" y="2"/>
                        <a:pt x="3" y="2"/>
                      </a:cubicBezTo>
                      <a:cubicBezTo>
                        <a:pt x="4" y="0"/>
                        <a:pt x="6" y="0"/>
                        <a:pt x="7" y="1"/>
                      </a:cubicBezTo>
                      <a:cubicBezTo>
                        <a:pt x="8" y="2"/>
                        <a:pt x="8" y="2"/>
                        <a:pt x="8" y="2"/>
                      </a:cubicBezTo>
                      <a:cubicBezTo>
                        <a:pt x="10" y="3"/>
                        <a:pt x="10"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71" name="Freeform 350">
                  <a:extLst>
                    <a:ext uri="{FF2B5EF4-FFF2-40B4-BE49-F238E27FC236}">
                      <a16:creationId xmlns:a16="http://schemas.microsoft.com/office/drawing/2014/main" id="{8D4B7EA6-44D8-40AF-B134-A5A4BED25EC6}"/>
                    </a:ext>
                  </a:extLst>
                </p:cNvPr>
                <p:cNvSpPr>
                  <a:spLocks/>
                </p:cNvSpPr>
                <p:nvPr/>
              </p:nvSpPr>
              <p:spPr bwMode="auto">
                <a:xfrm>
                  <a:off x="4144963" y="1911350"/>
                  <a:ext cx="33338" cy="34925"/>
                </a:xfrm>
                <a:custGeom>
                  <a:avLst/>
                  <a:gdLst>
                    <a:gd name="T0" fmla="*/ 9 w 10"/>
                    <a:gd name="T1" fmla="*/ 4 h 10"/>
                    <a:gd name="T2" fmla="*/ 9 w 10"/>
                    <a:gd name="T3" fmla="*/ 8 h 10"/>
                    <a:gd name="T4" fmla="*/ 8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9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9" y="4"/>
                      </a:moveTo>
                      <a:cubicBezTo>
                        <a:pt x="10" y="5"/>
                        <a:pt x="10" y="7"/>
                        <a:pt x="9" y="8"/>
                      </a:cubicBezTo>
                      <a:cubicBezTo>
                        <a:pt x="8" y="9"/>
                        <a:pt x="8" y="9"/>
                        <a:pt x="8" y="9"/>
                      </a:cubicBezTo>
                      <a:cubicBezTo>
                        <a:pt x="6" y="10"/>
                        <a:pt x="5" y="10"/>
                        <a:pt x="3" y="9"/>
                      </a:cubicBezTo>
                      <a:cubicBezTo>
                        <a:pt x="1" y="7"/>
                        <a:pt x="1" y="7"/>
                        <a:pt x="1" y="7"/>
                      </a:cubicBezTo>
                      <a:cubicBezTo>
                        <a:pt x="0" y="6"/>
                        <a:pt x="0" y="4"/>
                        <a:pt x="1" y="3"/>
                      </a:cubicBezTo>
                      <a:cubicBezTo>
                        <a:pt x="2" y="2"/>
                        <a:pt x="2" y="2"/>
                        <a:pt x="2" y="2"/>
                      </a:cubicBezTo>
                      <a:cubicBezTo>
                        <a:pt x="3" y="0"/>
                        <a:pt x="5" y="0"/>
                        <a:pt x="6" y="2"/>
                      </a:cubicBezTo>
                      <a:lnTo>
                        <a:pt x="9"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72" name="Freeform 351">
                  <a:extLst>
                    <a:ext uri="{FF2B5EF4-FFF2-40B4-BE49-F238E27FC236}">
                      <a16:creationId xmlns:a16="http://schemas.microsoft.com/office/drawing/2014/main" id="{98A004D8-7B42-45C5-A2E7-BFECA2BA41C4}"/>
                    </a:ext>
                  </a:extLst>
                </p:cNvPr>
                <p:cNvSpPr>
                  <a:spLocks/>
                </p:cNvSpPr>
                <p:nvPr/>
              </p:nvSpPr>
              <p:spPr bwMode="auto">
                <a:xfrm>
                  <a:off x="4154488" y="1843088"/>
                  <a:ext cx="34925" cy="34925"/>
                </a:xfrm>
                <a:custGeom>
                  <a:avLst/>
                  <a:gdLst>
                    <a:gd name="T0" fmla="*/ 5 w 10"/>
                    <a:gd name="T1" fmla="*/ 1 h 10"/>
                    <a:gd name="T2" fmla="*/ 9 w 10"/>
                    <a:gd name="T3" fmla="*/ 3 h 10"/>
                    <a:gd name="T4" fmla="*/ 10 w 10"/>
                    <a:gd name="T5" fmla="*/ 4 h 10"/>
                    <a:gd name="T6" fmla="*/ 8 w 10"/>
                    <a:gd name="T7" fmla="*/ 8 h 10"/>
                    <a:gd name="T8" fmla="*/ 5 w 10"/>
                    <a:gd name="T9" fmla="*/ 9 h 10"/>
                    <a:gd name="T10" fmla="*/ 1 w 10"/>
                    <a:gd name="T11" fmla="*/ 8 h 10"/>
                    <a:gd name="T12" fmla="*/ 1 w 10"/>
                    <a:gd name="T13" fmla="*/ 7 h 10"/>
                    <a:gd name="T14" fmla="*/ 2 w 10"/>
                    <a:gd name="T15" fmla="*/ 3 h 10"/>
                    <a:gd name="T16" fmla="*/ 5 w 10"/>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5" y="1"/>
                      </a:moveTo>
                      <a:cubicBezTo>
                        <a:pt x="6" y="0"/>
                        <a:pt x="8" y="1"/>
                        <a:pt x="9" y="3"/>
                      </a:cubicBezTo>
                      <a:cubicBezTo>
                        <a:pt x="10" y="4"/>
                        <a:pt x="10" y="4"/>
                        <a:pt x="10" y="4"/>
                      </a:cubicBezTo>
                      <a:cubicBezTo>
                        <a:pt x="10" y="5"/>
                        <a:pt x="10" y="7"/>
                        <a:pt x="8" y="8"/>
                      </a:cubicBezTo>
                      <a:cubicBezTo>
                        <a:pt x="5" y="9"/>
                        <a:pt x="5" y="9"/>
                        <a:pt x="5" y="9"/>
                      </a:cubicBezTo>
                      <a:cubicBezTo>
                        <a:pt x="4" y="10"/>
                        <a:pt x="2" y="10"/>
                        <a:pt x="1" y="8"/>
                      </a:cubicBezTo>
                      <a:cubicBezTo>
                        <a:pt x="1" y="7"/>
                        <a:pt x="1" y="7"/>
                        <a:pt x="1" y="7"/>
                      </a:cubicBezTo>
                      <a:cubicBezTo>
                        <a:pt x="0" y="5"/>
                        <a:pt x="0"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73" name="Freeform 352">
                  <a:extLst>
                    <a:ext uri="{FF2B5EF4-FFF2-40B4-BE49-F238E27FC236}">
                      <a16:creationId xmlns:a16="http://schemas.microsoft.com/office/drawing/2014/main" id="{B4B0A7CB-E187-4FB2-A58D-DADE4A482D8C}"/>
                    </a:ext>
                  </a:extLst>
                </p:cNvPr>
                <p:cNvSpPr>
                  <a:spLocks/>
                </p:cNvSpPr>
                <p:nvPr/>
              </p:nvSpPr>
              <p:spPr bwMode="auto">
                <a:xfrm>
                  <a:off x="4044951" y="1854200"/>
                  <a:ext cx="38100" cy="33337"/>
                </a:xfrm>
                <a:custGeom>
                  <a:avLst/>
                  <a:gdLst>
                    <a:gd name="T0" fmla="*/ 3 w 11"/>
                    <a:gd name="T1" fmla="*/ 8 h 10"/>
                    <a:gd name="T2" fmla="*/ 1 w 11"/>
                    <a:gd name="T3" fmla="*/ 4 h 10"/>
                    <a:gd name="T4" fmla="*/ 1 w 11"/>
                    <a:gd name="T5" fmla="*/ 3 h 10"/>
                    <a:gd name="T6" fmla="*/ 5 w 11"/>
                    <a:gd name="T7" fmla="*/ 1 h 10"/>
                    <a:gd name="T8" fmla="*/ 8 w 11"/>
                    <a:gd name="T9" fmla="*/ 2 h 10"/>
                    <a:gd name="T10" fmla="*/ 10 w 11"/>
                    <a:gd name="T11" fmla="*/ 6 h 10"/>
                    <a:gd name="T12" fmla="*/ 10 w 11"/>
                    <a:gd name="T13" fmla="*/ 7 h 10"/>
                    <a:gd name="T14" fmla="*/ 6 w 11"/>
                    <a:gd name="T15" fmla="*/ 9 h 10"/>
                    <a:gd name="T16" fmla="*/ 3 w 11"/>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3" y="8"/>
                      </a:moveTo>
                      <a:cubicBezTo>
                        <a:pt x="1" y="7"/>
                        <a:pt x="0" y="6"/>
                        <a:pt x="1" y="4"/>
                      </a:cubicBezTo>
                      <a:cubicBezTo>
                        <a:pt x="1" y="3"/>
                        <a:pt x="1" y="3"/>
                        <a:pt x="1" y="3"/>
                      </a:cubicBezTo>
                      <a:cubicBezTo>
                        <a:pt x="2" y="1"/>
                        <a:pt x="4" y="0"/>
                        <a:pt x="5" y="1"/>
                      </a:cubicBezTo>
                      <a:cubicBezTo>
                        <a:pt x="8" y="2"/>
                        <a:pt x="8" y="2"/>
                        <a:pt x="8" y="2"/>
                      </a:cubicBezTo>
                      <a:cubicBezTo>
                        <a:pt x="10" y="2"/>
                        <a:pt x="11" y="4"/>
                        <a:pt x="10" y="6"/>
                      </a:cubicBezTo>
                      <a:cubicBezTo>
                        <a:pt x="10" y="7"/>
                        <a:pt x="10" y="7"/>
                        <a:pt x="10" y="7"/>
                      </a:cubicBezTo>
                      <a:cubicBezTo>
                        <a:pt x="9" y="9"/>
                        <a:pt x="7" y="10"/>
                        <a:pt x="6" y="9"/>
                      </a:cubicBezTo>
                      <a:lnTo>
                        <a:pt x="3"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74" name="Freeform 353">
                  <a:extLst>
                    <a:ext uri="{FF2B5EF4-FFF2-40B4-BE49-F238E27FC236}">
                      <a16:creationId xmlns:a16="http://schemas.microsoft.com/office/drawing/2014/main" id="{130AB5D2-35BB-4244-B024-B9F7049912A1}"/>
                    </a:ext>
                  </a:extLst>
                </p:cNvPr>
                <p:cNvSpPr>
                  <a:spLocks noEditPoints="1"/>
                </p:cNvSpPr>
                <p:nvPr/>
              </p:nvSpPr>
              <p:spPr bwMode="auto">
                <a:xfrm>
                  <a:off x="3617913" y="1643063"/>
                  <a:ext cx="400050" cy="398462"/>
                </a:xfrm>
                <a:custGeom>
                  <a:avLst/>
                  <a:gdLst>
                    <a:gd name="T0" fmla="*/ 55 w 117"/>
                    <a:gd name="T1" fmla="*/ 2 h 117"/>
                    <a:gd name="T2" fmla="*/ 2 w 117"/>
                    <a:gd name="T3" fmla="*/ 62 h 117"/>
                    <a:gd name="T4" fmla="*/ 62 w 117"/>
                    <a:gd name="T5" fmla="*/ 115 h 117"/>
                    <a:gd name="T6" fmla="*/ 115 w 117"/>
                    <a:gd name="T7" fmla="*/ 55 h 117"/>
                    <a:gd name="T8" fmla="*/ 55 w 117"/>
                    <a:gd name="T9" fmla="*/ 2 h 117"/>
                    <a:gd name="T10" fmla="*/ 60 w 117"/>
                    <a:gd name="T11" fmla="*/ 85 h 117"/>
                    <a:gd name="T12" fmla="*/ 32 w 117"/>
                    <a:gd name="T13" fmla="*/ 60 h 117"/>
                    <a:gd name="T14" fmla="*/ 57 w 117"/>
                    <a:gd name="T15" fmla="*/ 32 h 117"/>
                    <a:gd name="T16" fmla="*/ 85 w 117"/>
                    <a:gd name="T17" fmla="*/ 57 h 117"/>
                    <a:gd name="T18" fmla="*/ 60 w 117"/>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117">
                      <a:moveTo>
                        <a:pt x="55" y="2"/>
                      </a:moveTo>
                      <a:cubicBezTo>
                        <a:pt x="24" y="4"/>
                        <a:pt x="0" y="31"/>
                        <a:pt x="2" y="62"/>
                      </a:cubicBezTo>
                      <a:cubicBezTo>
                        <a:pt x="4" y="93"/>
                        <a:pt x="31" y="117"/>
                        <a:pt x="62" y="115"/>
                      </a:cubicBezTo>
                      <a:cubicBezTo>
                        <a:pt x="93" y="113"/>
                        <a:pt x="117" y="86"/>
                        <a:pt x="115" y="55"/>
                      </a:cubicBezTo>
                      <a:cubicBezTo>
                        <a:pt x="112" y="24"/>
                        <a:pt x="86" y="0"/>
                        <a:pt x="55" y="2"/>
                      </a:cubicBezTo>
                      <a:close/>
                      <a:moveTo>
                        <a:pt x="60" y="85"/>
                      </a:moveTo>
                      <a:cubicBezTo>
                        <a:pt x="45" y="86"/>
                        <a:pt x="33" y="75"/>
                        <a:pt x="32" y="60"/>
                      </a:cubicBezTo>
                      <a:cubicBezTo>
                        <a:pt x="31" y="46"/>
                        <a:pt x="42" y="33"/>
                        <a:pt x="57" y="32"/>
                      </a:cubicBezTo>
                      <a:cubicBezTo>
                        <a:pt x="71" y="31"/>
                        <a:pt x="84" y="42"/>
                        <a:pt x="85" y="57"/>
                      </a:cubicBezTo>
                      <a:cubicBezTo>
                        <a:pt x="86" y="71"/>
                        <a:pt x="75"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75" name="Freeform 354">
                  <a:extLst>
                    <a:ext uri="{FF2B5EF4-FFF2-40B4-BE49-F238E27FC236}">
                      <a16:creationId xmlns:a16="http://schemas.microsoft.com/office/drawing/2014/main" id="{881ADABD-4168-4463-8959-21A8EC3D799C}"/>
                    </a:ext>
                  </a:extLst>
                </p:cNvPr>
                <p:cNvSpPr>
                  <a:spLocks/>
                </p:cNvSpPr>
                <p:nvPr/>
              </p:nvSpPr>
              <p:spPr bwMode="auto">
                <a:xfrm>
                  <a:off x="3775076" y="1604963"/>
                  <a:ext cx="68263" cy="115887"/>
                </a:xfrm>
                <a:custGeom>
                  <a:avLst/>
                  <a:gdLst>
                    <a:gd name="T0" fmla="*/ 19 w 20"/>
                    <a:gd name="T1" fmla="*/ 28 h 34"/>
                    <a:gd name="T2" fmla="*/ 15 w 20"/>
                    <a:gd name="T3" fmla="*/ 33 h 34"/>
                    <a:gd name="T4" fmla="*/ 5 w 20"/>
                    <a:gd name="T5" fmla="*/ 34 h 34"/>
                    <a:gd name="T6" fmla="*/ 0 w 20"/>
                    <a:gd name="T7" fmla="*/ 29 h 34"/>
                    <a:gd name="T8" fmla="*/ 2 w 20"/>
                    <a:gd name="T9" fmla="*/ 5 h 34"/>
                    <a:gd name="T10" fmla="*/ 7 w 20"/>
                    <a:gd name="T11" fmla="*/ 0 h 34"/>
                    <a:gd name="T12" fmla="*/ 8 w 20"/>
                    <a:gd name="T13" fmla="*/ 0 h 34"/>
                    <a:gd name="T14" fmla="*/ 14 w 20"/>
                    <a:gd name="T15" fmla="*/ 5 h 34"/>
                    <a:gd name="T16" fmla="*/ 19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9" y="28"/>
                      </a:moveTo>
                      <a:cubicBezTo>
                        <a:pt x="20" y="30"/>
                        <a:pt x="18" y="33"/>
                        <a:pt x="15" y="33"/>
                      </a:cubicBezTo>
                      <a:cubicBezTo>
                        <a:pt x="5" y="34"/>
                        <a:pt x="5" y="34"/>
                        <a:pt x="5" y="34"/>
                      </a:cubicBezTo>
                      <a:cubicBezTo>
                        <a:pt x="2" y="34"/>
                        <a:pt x="0" y="32"/>
                        <a:pt x="0" y="29"/>
                      </a:cubicBezTo>
                      <a:cubicBezTo>
                        <a:pt x="2" y="5"/>
                        <a:pt x="2" y="5"/>
                        <a:pt x="2" y="5"/>
                      </a:cubicBezTo>
                      <a:cubicBezTo>
                        <a:pt x="2" y="3"/>
                        <a:pt x="4" y="0"/>
                        <a:pt x="7" y="0"/>
                      </a:cubicBezTo>
                      <a:cubicBezTo>
                        <a:pt x="8" y="0"/>
                        <a:pt x="8" y="0"/>
                        <a:pt x="8" y="0"/>
                      </a:cubicBezTo>
                      <a:cubicBezTo>
                        <a:pt x="11" y="0"/>
                        <a:pt x="14" y="2"/>
                        <a:pt x="14" y="5"/>
                      </a:cubicBezTo>
                      <a:lnTo>
                        <a:pt x="1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76" name="Freeform 355">
                  <a:extLst>
                    <a:ext uri="{FF2B5EF4-FFF2-40B4-BE49-F238E27FC236}">
                      <a16:creationId xmlns:a16="http://schemas.microsoft.com/office/drawing/2014/main" id="{FA1F09AD-213D-4E30-91C6-A2A4E208B047}"/>
                    </a:ext>
                  </a:extLst>
                </p:cNvPr>
                <p:cNvSpPr>
                  <a:spLocks/>
                </p:cNvSpPr>
                <p:nvPr/>
              </p:nvSpPr>
              <p:spPr bwMode="auto">
                <a:xfrm>
                  <a:off x="3792538" y="1962150"/>
                  <a:ext cx="68263" cy="115887"/>
                </a:xfrm>
                <a:custGeom>
                  <a:avLst/>
                  <a:gdLst>
                    <a:gd name="T0" fmla="*/ 0 w 20"/>
                    <a:gd name="T1" fmla="*/ 7 h 34"/>
                    <a:gd name="T2" fmla="*/ 5 w 20"/>
                    <a:gd name="T3" fmla="*/ 1 h 34"/>
                    <a:gd name="T4" fmla="*/ 15 w 20"/>
                    <a:gd name="T5" fmla="*/ 0 h 34"/>
                    <a:gd name="T6" fmla="*/ 20 w 20"/>
                    <a:gd name="T7" fmla="*/ 5 h 34"/>
                    <a:gd name="T8" fmla="*/ 18 w 20"/>
                    <a:gd name="T9" fmla="*/ 29 h 34"/>
                    <a:gd name="T10" fmla="*/ 12 w 20"/>
                    <a:gd name="T11" fmla="*/ 34 h 34"/>
                    <a:gd name="T12" fmla="*/ 11 w 20"/>
                    <a:gd name="T13" fmla="*/ 34 h 34"/>
                    <a:gd name="T14" fmla="*/ 5 w 20"/>
                    <a:gd name="T15" fmla="*/ 30 h 34"/>
                    <a:gd name="T16" fmla="*/ 0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0" y="7"/>
                      </a:moveTo>
                      <a:cubicBezTo>
                        <a:pt x="0" y="4"/>
                        <a:pt x="2" y="1"/>
                        <a:pt x="5" y="1"/>
                      </a:cubicBezTo>
                      <a:cubicBezTo>
                        <a:pt x="15" y="0"/>
                        <a:pt x="15" y="0"/>
                        <a:pt x="15" y="0"/>
                      </a:cubicBezTo>
                      <a:cubicBezTo>
                        <a:pt x="18" y="0"/>
                        <a:pt x="20" y="2"/>
                        <a:pt x="20" y="5"/>
                      </a:cubicBezTo>
                      <a:cubicBezTo>
                        <a:pt x="18" y="29"/>
                        <a:pt x="18" y="29"/>
                        <a:pt x="18" y="29"/>
                      </a:cubicBezTo>
                      <a:cubicBezTo>
                        <a:pt x="18" y="32"/>
                        <a:pt x="15" y="34"/>
                        <a:pt x="12" y="34"/>
                      </a:cubicBezTo>
                      <a:cubicBezTo>
                        <a:pt x="11" y="34"/>
                        <a:pt x="11" y="34"/>
                        <a:pt x="11" y="34"/>
                      </a:cubicBezTo>
                      <a:cubicBezTo>
                        <a:pt x="9" y="34"/>
                        <a:pt x="6" y="32"/>
                        <a:pt x="5" y="30"/>
                      </a:cubicBez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77" name="Freeform 356">
                  <a:extLst>
                    <a:ext uri="{FF2B5EF4-FFF2-40B4-BE49-F238E27FC236}">
                      <a16:creationId xmlns:a16="http://schemas.microsoft.com/office/drawing/2014/main" id="{2F4527A0-7067-44ED-8FE4-9E3D571D8A7E}"/>
                    </a:ext>
                  </a:extLst>
                </p:cNvPr>
                <p:cNvSpPr>
                  <a:spLocks/>
                </p:cNvSpPr>
                <p:nvPr/>
              </p:nvSpPr>
              <p:spPr bwMode="auto">
                <a:xfrm>
                  <a:off x="3576638" y="1816100"/>
                  <a:ext cx="119063" cy="68262"/>
                </a:xfrm>
                <a:custGeom>
                  <a:avLst/>
                  <a:gdLst>
                    <a:gd name="T0" fmla="*/ 28 w 35"/>
                    <a:gd name="T1" fmla="*/ 1 h 20"/>
                    <a:gd name="T2" fmla="*/ 34 w 35"/>
                    <a:gd name="T3" fmla="*/ 5 h 20"/>
                    <a:gd name="T4" fmla="*/ 34 w 35"/>
                    <a:gd name="T5" fmla="*/ 15 h 20"/>
                    <a:gd name="T6" fmla="*/ 30 w 35"/>
                    <a:gd name="T7" fmla="*/ 20 h 20"/>
                    <a:gd name="T8" fmla="*/ 6 w 35"/>
                    <a:gd name="T9" fmla="*/ 18 h 20"/>
                    <a:gd name="T10" fmla="*/ 1 w 35"/>
                    <a:gd name="T11" fmla="*/ 13 h 20"/>
                    <a:gd name="T12" fmla="*/ 1 w 35"/>
                    <a:gd name="T13" fmla="*/ 12 h 20"/>
                    <a:gd name="T14" fmla="*/ 5 w 35"/>
                    <a:gd name="T15" fmla="*/ 5 h 20"/>
                    <a:gd name="T16" fmla="*/ 28 w 35"/>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0">
                      <a:moveTo>
                        <a:pt x="28" y="1"/>
                      </a:moveTo>
                      <a:cubicBezTo>
                        <a:pt x="31" y="0"/>
                        <a:pt x="34" y="2"/>
                        <a:pt x="34" y="5"/>
                      </a:cubicBezTo>
                      <a:cubicBezTo>
                        <a:pt x="34" y="15"/>
                        <a:pt x="34" y="15"/>
                        <a:pt x="34" y="15"/>
                      </a:cubicBezTo>
                      <a:cubicBezTo>
                        <a:pt x="35" y="18"/>
                        <a:pt x="32" y="20"/>
                        <a:pt x="30" y="20"/>
                      </a:cubicBezTo>
                      <a:cubicBezTo>
                        <a:pt x="6" y="18"/>
                        <a:pt x="6" y="18"/>
                        <a:pt x="6" y="18"/>
                      </a:cubicBezTo>
                      <a:cubicBezTo>
                        <a:pt x="3" y="18"/>
                        <a:pt x="1" y="15"/>
                        <a:pt x="1" y="13"/>
                      </a:cubicBezTo>
                      <a:cubicBezTo>
                        <a:pt x="1" y="12"/>
                        <a:pt x="1" y="12"/>
                        <a:pt x="1" y="12"/>
                      </a:cubicBezTo>
                      <a:cubicBezTo>
                        <a:pt x="0" y="9"/>
                        <a:pt x="3"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78" name="Freeform 357">
                  <a:extLst>
                    <a:ext uri="{FF2B5EF4-FFF2-40B4-BE49-F238E27FC236}">
                      <a16:creationId xmlns:a16="http://schemas.microsoft.com/office/drawing/2014/main" id="{54456E06-9246-4563-B850-50F45603AF6C}"/>
                    </a:ext>
                  </a:extLst>
                </p:cNvPr>
                <p:cNvSpPr>
                  <a:spLocks/>
                </p:cNvSpPr>
                <p:nvPr/>
              </p:nvSpPr>
              <p:spPr bwMode="auto">
                <a:xfrm>
                  <a:off x="3938588" y="1798638"/>
                  <a:ext cx="117475" cy="68262"/>
                </a:xfrm>
                <a:custGeom>
                  <a:avLst/>
                  <a:gdLst>
                    <a:gd name="T0" fmla="*/ 6 w 34"/>
                    <a:gd name="T1" fmla="*/ 19 h 20"/>
                    <a:gd name="T2" fmla="*/ 1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1" y="15"/>
                      </a:cubicBezTo>
                      <a:cubicBezTo>
                        <a:pt x="0" y="5"/>
                        <a:pt x="0" y="5"/>
                        <a:pt x="0" y="5"/>
                      </a:cubicBezTo>
                      <a:cubicBezTo>
                        <a:pt x="0" y="2"/>
                        <a:pt x="2" y="0"/>
                        <a:pt x="5" y="0"/>
                      </a:cubicBezTo>
                      <a:cubicBezTo>
                        <a:pt x="28" y="2"/>
                        <a:pt x="28" y="2"/>
                        <a:pt x="28" y="2"/>
                      </a:cubicBezTo>
                      <a:cubicBezTo>
                        <a:pt x="31" y="2"/>
                        <a:pt x="34"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79" name="Freeform 358">
                  <a:extLst>
                    <a:ext uri="{FF2B5EF4-FFF2-40B4-BE49-F238E27FC236}">
                      <a16:creationId xmlns:a16="http://schemas.microsoft.com/office/drawing/2014/main" id="{089F0394-5EB7-4132-92D5-81A1988A2BA7}"/>
                    </a:ext>
                  </a:extLst>
                </p:cNvPr>
                <p:cNvSpPr>
                  <a:spLocks/>
                </p:cNvSpPr>
                <p:nvPr/>
              </p:nvSpPr>
              <p:spPr bwMode="auto">
                <a:xfrm>
                  <a:off x="3630613" y="1676400"/>
                  <a:ext cx="109538" cy="106362"/>
                </a:xfrm>
                <a:custGeom>
                  <a:avLst/>
                  <a:gdLst>
                    <a:gd name="T0" fmla="*/ 29 w 32"/>
                    <a:gd name="T1" fmla="*/ 14 h 31"/>
                    <a:gd name="T2" fmla="*/ 30 w 32"/>
                    <a:gd name="T3" fmla="*/ 21 h 31"/>
                    <a:gd name="T4" fmla="*/ 24 w 32"/>
                    <a:gd name="T5" fmla="*/ 28 h 31"/>
                    <a:gd name="T6" fmla="*/ 17 w 32"/>
                    <a:gd name="T7" fmla="*/ 28 h 31"/>
                    <a:gd name="T8" fmla="*/ 1 w 32"/>
                    <a:gd name="T9" fmla="*/ 11 h 31"/>
                    <a:gd name="T10" fmla="*/ 1 w 32"/>
                    <a:gd name="T11" fmla="*/ 3 h 31"/>
                    <a:gd name="T12" fmla="*/ 2 w 32"/>
                    <a:gd name="T13" fmla="*/ 2 h 31"/>
                    <a:gd name="T14" fmla="*/ 10 w 32"/>
                    <a:gd name="T15" fmla="*/ 1 h 31"/>
                    <a:gd name="T16" fmla="*/ 29 w 32"/>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1">
                      <a:moveTo>
                        <a:pt x="29" y="14"/>
                      </a:moveTo>
                      <a:cubicBezTo>
                        <a:pt x="32" y="16"/>
                        <a:pt x="32" y="19"/>
                        <a:pt x="30" y="21"/>
                      </a:cubicBezTo>
                      <a:cubicBezTo>
                        <a:pt x="24" y="28"/>
                        <a:pt x="24" y="28"/>
                        <a:pt x="24" y="28"/>
                      </a:cubicBezTo>
                      <a:cubicBezTo>
                        <a:pt x="22" y="31"/>
                        <a:pt x="19" y="31"/>
                        <a:pt x="17" y="28"/>
                      </a:cubicBezTo>
                      <a:cubicBezTo>
                        <a:pt x="1" y="11"/>
                        <a:pt x="1" y="11"/>
                        <a:pt x="1" y="11"/>
                      </a:cubicBezTo>
                      <a:cubicBezTo>
                        <a:pt x="0" y="9"/>
                        <a:pt x="0" y="5"/>
                        <a:pt x="1" y="3"/>
                      </a:cubicBezTo>
                      <a:cubicBezTo>
                        <a:pt x="2" y="2"/>
                        <a:pt x="2" y="2"/>
                        <a:pt x="2" y="2"/>
                      </a:cubicBezTo>
                      <a:cubicBezTo>
                        <a:pt x="4" y="0"/>
                        <a:pt x="7" y="0"/>
                        <a:pt x="10" y="1"/>
                      </a:cubicBezTo>
                      <a:lnTo>
                        <a:pt x="29"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80" name="Freeform 359">
                  <a:extLst>
                    <a:ext uri="{FF2B5EF4-FFF2-40B4-BE49-F238E27FC236}">
                      <a16:creationId xmlns:a16="http://schemas.microsoft.com/office/drawing/2014/main" id="{E89E8FED-45C6-4764-8BBD-760C569EFA6A}"/>
                    </a:ext>
                  </a:extLst>
                </p:cNvPr>
                <p:cNvSpPr>
                  <a:spLocks/>
                </p:cNvSpPr>
                <p:nvPr/>
              </p:nvSpPr>
              <p:spPr bwMode="auto">
                <a:xfrm>
                  <a:off x="3890963" y="1901825"/>
                  <a:ext cx="112713" cy="109537"/>
                </a:xfrm>
                <a:custGeom>
                  <a:avLst/>
                  <a:gdLst>
                    <a:gd name="T0" fmla="*/ 3 w 33"/>
                    <a:gd name="T1" fmla="*/ 17 h 32"/>
                    <a:gd name="T2" fmla="*/ 2 w 33"/>
                    <a:gd name="T3" fmla="*/ 10 h 32"/>
                    <a:gd name="T4" fmla="*/ 9 w 33"/>
                    <a:gd name="T5" fmla="*/ 3 h 32"/>
                    <a:gd name="T6" fmla="*/ 16 w 33"/>
                    <a:gd name="T7" fmla="*/ 3 h 32"/>
                    <a:gd name="T8" fmla="*/ 31 w 33"/>
                    <a:gd name="T9" fmla="*/ 20 h 32"/>
                    <a:gd name="T10" fmla="*/ 31 w 33"/>
                    <a:gd name="T11" fmla="*/ 28 h 32"/>
                    <a:gd name="T12" fmla="*/ 30 w 33"/>
                    <a:gd name="T13" fmla="*/ 29 h 32"/>
                    <a:gd name="T14" fmla="*/ 23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1" y="16"/>
                        <a:pt x="0" y="13"/>
                        <a:pt x="2" y="10"/>
                      </a:cubicBezTo>
                      <a:cubicBezTo>
                        <a:pt x="9" y="3"/>
                        <a:pt x="9" y="3"/>
                        <a:pt x="9" y="3"/>
                      </a:cubicBezTo>
                      <a:cubicBezTo>
                        <a:pt x="11" y="0"/>
                        <a:pt x="14" y="0"/>
                        <a:pt x="16" y="3"/>
                      </a:cubicBezTo>
                      <a:cubicBezTo>
                        <a:pt x="31" y="20"/>
                        <a:pt x="31" y="20"/>
                        <a:pt x="31" y="20"/>
                      </a:cubicBezTo>
                      <a:cubicBezTo>
                        <a:pt x="33" y="23"/>
                        <a:pt x="33" y="26"/>
                        <a:pt x="31" y="28"/>
                      </a:cubicBezTo>
                      <a:cubicBezTo>
                        <a:pt x="30" y="29"/>
                        <a:pt x="30" y="29"/>
                        <a:pt x="30" y="29"/>
                      </a:cubicBezTo>
                      <a:cubicBezTo>
                        <a:pt x="29" y="31"/>
                        <a:pt x="25" y="32"/>
                        <a:pt x="23"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81" name="Freeform 360">
                  <a:extLst>
                    <a:ext uri="{FF2B5EF4-FFF2-40B4-BE49-F238E27FC236}">
                      <a16:creationId xmlns:a16="http://schemas.microsoft.com/office/drawing/2014/main" id="{FF672D18-73BF-4EC2-88F3-E63B13BCA6E1}"/>
                    </a:ext>
                  </a:extLst>
                </p:cNvPr>
                <p:cNvSpPr>
                  <a:spLocks/>
                </p:cNvSpPr>
                <p:nvPr/>
              </p:nvSpPr>
              <p:spPr bwMode="auto">
                <a:xfrm>
                  <a:off x="3648076" y="1919288"/>
                  <a:ext cx="106363" cy="107950"/>
                </a:xfrm>
                <a:custGeom>
                  <a:avLst/>
                  <a:gdLst>
                    <a:gd name="T0" fmla="*/ 15 w 31"/>
                    <a:gd name="T1" fmla="*/ 2 h 32"/>
                    <a:gd name="T2" fmla="*/ 21 w 31"/>
                    <a:gd name="T3" fmla="*/ 1 h 32"/>
                    <a:gd name="T4" fmla="*/ 29 w 31"/>
                    <a:gd name="T5" fmla="*/ 8 h 32"/>
                    <a:gd name="T6" fmla="*/ 29 w 31"/>
                    <a:gd name="T7" fmla="*/ 15 h 32"/>
                    <a:gd name="T8" fmla="*/ 11 w 31"/>
                    <a:gd name="T9" fmla="*/ 30 h 32"/>
                    <a:gd name="T10" fmla="*/ 4 w 31"/>
                    <a:gd name="T11" fmla="*/ 30 h 32"/>
                    <a:gd name="T12" fmla="*/ 3 w 31"/>
                    <a:gd name="T13" fmla="*/ 30 h 32"/>
                    <a:gd name="T14" fmla="*/ 2 w 31"/>
                    <a:gd name="T15" fmla="*/ 22 h 32"/>
                    <a:gd name="T16" fmla="*/ 15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5" y="2"/>
                      </a:moveTo>
                      <a:cubicBezTo>
                        <a:pt x="16" y="0"/>
                        <a:pt x="19" y="0"/>
                        <a:pt x="21" y="1"/>
                      </a:cubicBezTo>
                      <a:cubicBezTo>
                        <a:pt x="29" y="8"/>
                        <a:pt x="29" y="8"/>
                        <a:pt x="29" y="8"/>
                      </a:cubicBezTo>
                      <a:cubicBezTo>
                        <a:pt x="31" y="10"/>
                        <a:pt x="31" y="13"/>
                        <a:pt x="29" y="15"/>
                      </a:cubicBezTo>
                      <a:cubicBezTo>
                        <a:pt x="11" y="30"/>
                        <a:pt x="11" y="30"/>
                        <a:pt x="11" y="30"/>
                      </a:cubicBezTo>
                      <a:cubicBezTo>
                        <a:pt x="9" y="32"/>
                        <a:pt x="6" y="32"/>
                        <a:pt x="4" y="30"/>
                      </a:cubicBezTo>
                      <a:cubicBezTo>
                        <a:pt x="3" y="30"/>
                        <a:pt x="3" y="30"/>
                        <a:pt x="3" y="30"/>
                      </a:cubicBezTo>
                      <a:cubicBezTo>
                        <a:pt x="1" y="28"/>
                        <a:pt x="0" y="24"/>
                        <a:pt x="2" y="22"/>
                      </a:cubicBezTo>
                      <a:lnTo>
                        <a:pt x="15"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82" name="Freeform 361">
                  <a:extLst>
                    <a:ext uri="{FF2B5EF4-FFF2-40B4-BE49-F238E27FC236}">
                      <a16:creationId xmlns:a16="http://schemas.microsoft.com/office/drawing/2014/main" id="{AF61C68E-6A65-4054-B11B-13943ABB4379}"/>
                    </a:ext>
                  </a:extLst>
                </p:cNvPr>
                <p:cNvSpPr>
                  <a:spLocks/>
                </p:cNvSpPr>
                <p:nvPr/>
              </p:nvSpPr>
              <p:spPr bwMode="auto">
                <a:xfrm>
                  <a:off x="3876676" y="1655763"/>
                  <a:ext cx="106363" cy="112712"/>
                </a:xfrm>
                <a:custGeom>
                  <a:avLst/>
                  <a:gdLst>
                    <a:gd name="T0" fmla="*/ 17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9 w 31"/>
                    <a:gd name="T13" fmla="*/ 2 h 33"/>
                    <a:gd name="T14" fmla="*/ 30 w 31"/>
                    <a:gd name="T15" fmla="*/ 10 h 33"/>
                    <a:gd name="T16" fmla="*/ 17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7" y="30"/>
                      </a:moveTo>
                      <a:cubicBezTo>
                        <a:pt x="15" y="32"/>
                        <a:pt x="12" y="33"/>
                        <a:pt x="10" y="31"/>
                      </a:cubicBezTo>
                      <a:cubicBezTo>
                        <a:pt x="2" y="24"/>
                        <a:pt x="2" y="24"/>
                        <a:pt x="2" y="24"/>
                      </a:cubicBezTo>
                      <a:cubicBezTo>
                        <a:pt x="0" y="22"/>
                        <a:pt x="0" y="19"/>
                        <a:pt x="2" y="17"/>
                      </a:cubicBezTo>
                      <a:cubicBezTo>
                        <a:pt x="20" y="2"/>
                        <a:pt x="20" y="2"/>
                        <a:pt x="20" y="2"/>
                      </a:cubicBezTo>
                      <a:cubicBezTo>
                        <a:pt x="22" y="0"/>
                        <a:pt x="26" y="0"/>
                        <a:pt x="28" y="2"/>
                      </a:cubicBezTo>
                      <a:cubicBezTo>
                        <a:pt x="29" y="2"/>
                        <a:pt x="29" y="2"/>
                        <a:pt x="29" y="2"/>
                      </a:cubicBezTo>
                      <a:cubicBezTo>
                        <a:pt x="31" y="4"/>
                        <a:pt x="31" y="8"/>
                        <a:pt x="30" y="10"/>
                      </a:cubicBezTo>
                      <a:lnTo>
                        <a:pt x="17"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83" name="Freeform 362">
                  <a:extLst>
                    <a:ext uri="{FF2B5EF4-FFF2-40B4-BE49-F238E27FC236}">
                      <a16:creationId xmlns:a16="http://schemas.microsoft.com/office/drawing/2014/main" id="{9D210421-C6EC-46F1-BB46-C92DCF701C54}"/>
                    </a:ext>
                  </a:extLst>
                </p:cNvPr>
                <p:cNvSpPr>
                  <a:spLocks/>
                </p:cNvSpPr>
                <p:nvPr/>
              </p:nvSpPr>
              <p:spPr bwMode="auto">
                <a:xfrm>
                  <a:off x="3695701" y="1625600"/>
                  <a:ext cx="92075" cy="119062"/>
                </a:xfrm>
                <a:custGeom>
                  <a:avLst/>
                  <a:gdLst>
                    <a:gd name="T0" fmla="*/ 25 w 27"/>
                    <a:gd name="T1" fmla="*/ 22 h 35"/>
                    <a:gd name="T2" fmla="*/ 24 w 27"/>
                    <a:gd name="T3" fmla="*/ 29 h 35"/>
                    <a:gd name="T4" fmla="*/ 14 w 27"/>
                    <a:gd name="T5" fmla="*/ 33 h 35"/>
                    <a:gd name="T6" fmla="*/ 8 w 27"/>
                    <a:gd name="T7" fmla="*/ 31 h 35"/>
                    <a:gd name="T8" fmla="*/ 1 w 27"/>
                    <a:gd name="T9" fmla="*/ 9 h 35"/>
                    <a:gd name="T10" fmla="*/ 3 w 27"/>
                    <a:gd name="T11" fmla="*/ 1 h 35"/>
                    <a:gd name="T12" fmla="*/ 4 w 27"/>
                    <a:gd name="T13" fmla="*/ 1 h 35"/>
                    <a:gd name="T14" fmla="*/ 12 w 27"/>
                    <a:gd name="T15" fmla="*/ 3 h 35"/>
                    <a:gd name="T16" fmla="*/ 25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5" y="22"/>
                      </a:moveTo>
                      <a:cubicBezTo>
                        <a:pt x="27" y="25"/>
                        <a:pt x="26" y="27"/>
                        <a:pt x="24" y="29"/>
                      </a:cubicBezTo>
                      <a:cubicBezTo>
                        <a:pt x="14" y="33"/>
                        <a:pt x="14" y="33"/>
                        <a:pt x="14" y="33"/>
                      </a:cubicBezTo>
                      <a:cubicBezTo>
                        <a:pt x="12" y="35"/>
                        <a:pt x="9" y="34"/>
                        <a:pt x="8" y="31"/>
                      </a:cubicBezTo>
                      <a:cubicBezTo>
                        <a:pt x="1" y="9"/>
                        <a:pt x="1" y="9"/>
                        <a:pt x="1" y="9"/>
                      </a:cubicBezTo>
                      <a:cubicBezTo>
                        <a:pt x="0" y="6"/>
                        <a:pt x="1" y="3"/>
                        <a:pt x="3" y="1"/>
                      </a:cubicBezTo>
                      <a:cubicBezTo>
                        <a:pt x="4" y="1"/>
                        <a:pt x="4" y="1"/>
                        <a:pt x="4" y="1"/>
                      </a:cubicBezTo>
                      <a:cubicBezTo>
                        <a:pt x="7" y="0"/>
                        <a:pt x="10" y="1"/>
                        <a:pt x="12" y="3"/>
                      </a:cubicBezTo>
                      <a:lnTo>
                        <a:pt x="25"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84" name="Freeform 363">
                  <a:extLst>
                    <a:ext uri="{FF2B5EF4-FFF2-40B4-BE49-F238E27FC236}">
                      <a16:creationId xmlns:a16="http://schemas.microsoft.com/office/drawing/2014/main" id="{FB89D313-4D8B-47AC-948E-9B43EE708090}"/>
                    </a:ext>
                  </a:extLst>
                </p:cNvPr>
                <p:cNvSpPr>
                  <a:spLocks/>
                </p:cNvSpPr>
                <p:nvPr/>
              </p:nvSpPr>
              <p:spPr bwMode="auto">
                <a:xfrm>
                  <a:off x="3846513" y="1938338"/>
                  <a:ext cx="92075" cy="120650"/>
                </a:xfrm>
                <a:custGeom>
                  <a:avLst/>
                  <a:gdLst>
                    <a:gd name="T0" fmla="*/ 1 w 27"/>
                    <a:gd name="T1" fmla="*/ 13 h 35"/>
                    <a:gd name="T2" fmla="*/ 3 w 27"/>
                    <a:gd name="T3" fmla="*/ 6 h 35"/>
                    <a:gd name="T4" fmla="*/ 12 w 27"/>
                    <a:gd name="T5" fmla="*/ 2 h 35"/>
                    <a:gd name="T6" fmla="*/ 19 w 27"/>
                    <a:gd name="T7" fmla="*/ 4 h 35"/>
                    <a:gd name="T8" fmla="*/ 26 w 27"/>
                    <a:gd name="T9" fmla="*/ 26 h 35"/>
                    <a:gd name="T10" fmla="*/ 23 w 27"/>
                    <a:gd name="T11" fmla="*/ 34 h 35"/>
                    <a:gd name="T12" fmla="*/ 22 w 27"/>
                    <a:gd name="T13" fmla="*/ 34 h 35"/>
                    <a:gd name="T14" fmla="*/ 15 w 27"/>
                    <a:gd name="T15" fmla="*/ 32 h 35"/>
                    <a:gd name="T16" fmla="*/ 1 w 27"/>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1" y="13"/>
                      </a:moveTo>
                      <a:cubicBezTo>
                        <a:pt x="0" y="11"/>
                        <a:pt x="0" y="8"/>
                        <a:pt x="3" y="6"/>
                      </a:cubicBezTo>
                      <a:cubicBezTo>
                        <a:pt x="12" y="2"/>
                        <a:pt x="12" y="2"/>
                        <a:pt x="12" y="2"/>
                      </a:cubicBezTo>
                      <a:cubicBezTo>
                        <a:pt x="15" y="0"/>
                        <a:pt x="18" y="2"/>
                        <a:pt x="19" y="4"/>
                      </a:cubicBezTo>
                      <a:cubicBezTo>
                        <a:pt x="26" y="26"/>
                        <a:pt x="26" y="26"/>
                        <a:pt x="26" y="26"/>
                      </a:cubicBezTo>
                      <a:cubicBezTo>
                        <a:pt x="27" y="29"/>
                        <a:pt x="26" y="32"/>
                        <a:pt x="23" y="34"/>
                      </a:cubicBezTo>
                      <a:cubicBezTo>
                        <a:pt x="22" y="34"/>
                        <a:pt x="22" y="34"/>
                        <a:pt x="22" y="34"/>
                      </a:cubicBezTo>
                      <a:cubicBezTo>
                        <a:pt x="20" y="35"/>
                        <a:pt x="16" y="35"/>
                        <a:pt x="15" y="32"/>
                      </a:cubicBezTo>
                      <a:lnTo>
                        <a:pt x="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85" name="Freeform 364">
                  <a:extLst>
                    <a:ext uri="{FF2B5EF4-FFF2-40B4-BE49-F238E27FC236}">
                      <a16:creationId xmlns:a16="http://schemas.microsoft.com/office/drawing/2014/main" id="{56ADAFC4-2119-494A-A069-B4A2DF932AA0}"/>
                    </a:ext>
                  </a:extLst>
                </p:cNvPr>
                <p:cNvSpPr>
                  <a:spLocks/>
                </p:cNvSpPr>
                <p:nvPr/>
              </p:nvSpPr>
              <p:spPr bwMode="auto">
                <a:xfrm>
                  <a:off x="3597276" y="1871663"/>
                  <a:ext cx="119063" cy="90487"/>
                </a:xfrm>
                <a:custGeom>
                  <a:avLst/>
                  <a:gdLst>
                    <a:gd name="T0" fmla="*/ 23 w 35"/>
                    <a:gd name="T1" fmla="*/ 2 h 27"/>
                    <a:gd name="T2" fmla="*/ 30 w 35"/>
                    <a:gd name="T3" fmla="*/ 3 h 27"/>
                    <a:gd name="T4" fmla="*/ 34 w 35"/>
                    <a:gd name="T5" fmla="*/ 13 h 27"/>
                    <a:gd name="T6" fmla="*/ 32 w 35"/>
                    <a:gd name="T7" fmla="*/ 19 h 27"/>
                    <a:gd name="T8" fmla="*/ 9 w 35"/>
                    <a:gd name="T9" fmla="*/ 26 h 27"/>
                    <a:gd name="T10" fmla="*/ 2 w 35"/>
                    <a:gd name="T11" fmla="*/ 23 h 27"/>
                    <a:gd name="T12" fmla="*/ 2 w 35"/>
                    <a:gd name="T13" fmla="*/ 23 h 27"/>
                    <a:gd name="T14" fmla="*/ 4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30" y="3"/>
                      </a:cubicBezTo>
                      <a:cubicBezTo>
                        <a:pt x="34" y="13"/>
                        <a:pt x="34" y="13"/>
                        <a:pt x="34" y="13"/>
                      </a:cubicBezTo>
                      <a:cubicBezTo>
                        <a:pt x="35" y="15"/>
                        <a:pt x="34" y="18"/>
                        <a:pt x="32" y="19"/>
                      </a:cubicBezTo>
                      <a:cubicBezTo>
                        <a:pt x="9" y="26"/>
                        <a:pt x="9" y="26"/>
                        <a:pt x="9" y="26"/>
                      </a:cubicBezTo>
                      <a:cubicBezTo>
                        <a:pt x="7" y="27"/>
                        <a:pt x="3" y="26"/>
                        <a:pt x="2" y="23"/>
                      </a:cubicBezTo>
                      <a:cubicBezTo>
                        <a:pt x="2" y="23"/>
                        <a:pt x="2" y="23"/>
                        <a:pt x="2" y="23"/>
                      </a:cubicBezTo>
                      <a:cubicBezTo>
                        <a:pt x="0" y="20"/>
                        <a:pt x="1" y="17"/>
                        <a:pt x="4"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86" name="Freeform 365">
                  <a:extLst>
                    <a:ext uri="{FF2B5EF4-FFF2-40B4-BE49-F238E27FC236}">
                      <a16:creationId xmlns:a16="http://schemas.microsoft.com/office/drawing/2014/main" id="{323990B1-431E-4020-98C1-2E0C4B4D649D}"/>
                    </a:ext>
                  </a:extLst>
                </p:cNvPr>
                <p:cNvSpPr>
                  <a:spLocks/>
                </p:cNvSpPr>
                <p:nvPr/>
              </p:nvSpPr>
              <p:spPr bwMode="auto">
                <a:xfrm>
                  <a:off x="3914776" y="1720850"/>
                  <a:ext cx="120650" cy="92075"/>
                </a:xfrm>
                <a:custGeom>
                  <a:avLst/>
                  <a:gdLst>
                    <a:gd name="T0" fmla="*/ 13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4 w 35"/>
                    <a:gd name="T13" fmla="*/ 5 h 27"/>
                    <a:gd name="T14" fmla="*/ 32 w 35"/>
                    <a:gd name="T15" fmla="*/ 12 h 27"/>
                    <a:gd name="T16" fmla="*/ 13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3" y="26"/>
                      </a:moveTo>
                      <a:cubicBezTo>
                        <a:pt x="10" y="27"/>
                        <a:pt x="7" y="26"/>
                        <a:pt x="6" y="24"/>
                      </a:cubicBezTo>
                      <a:cubicBezTo>
                        <a:pt x="1" y="15"/>
                        <a:pt x="1" y="15"/>
                        <a:pt x="1" y="15"/>
                      </a:cubicBezTo>
                      <a:cubicBezTo>
                        <a:pt x="0" y="12"/>
                        <a:pt x="1" y="9"/>
                        <a:pt x="4" y="8"/>
                      </a:cubicBezTo>
                      <a:cubicBezTo>
                        <a:pt x="26" y="1"/>
                        <a:pt x="26" y="1"/>
                        <a:pt x="26" y="1"/>
                      </a:cubicBezTo>
                      <a:cubicBezTo>
                        <a:pt x="29" y="0"/>
                        <a:pt x="32" y="1"/>
                        <a:pt x="33" y="4"/>
                      </a:cubicBezTo>
                      <a:cubicBezTo>
                        <a:pt x="34" y="5"/>
                        <a:pt x="34" y="5"/>
                        <a:pt x="34" y="5"/>
                      </a:cubicBezTo>
                      <a:cubicBezTo>
                        <a:pt x="35" y="7"/>
                        <a:pt x="34" y="11"/>
                        <a:pt x="32" y="12"/>
                      </a:cubicBezTo>
                      <a:lnTo>
                        <a:pt x="13"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87" name="Freeform 366">
                  <a:extLst>
                    <a:ext uri="{FF2B5EF4-FFF2-40B4-BE49-F238E27FC236}">
                      <a16:creationId xmlns:a16="http://schemas.microsoft.com/office/drawing/2014/main" id="{67D92520-19E9-492C-B40E-E5F9DE924E09}"/>
                    </a:ext>
                  </a:extLst>
                </p:cNvPr>
                <p:cNvSpPr>
                  <a:spLocks/>
                </p:cNvSpPr>
                <p:nvPr/>
              </p:nvSpPr>
              <p:spPr bwMode="auto">
                <a:xfrm>
                  <a:off x="3586163" y="1751013"/>
                  <a:ext cx="120650" cy="82550"/>
                </a:xfrm>
                <a:custGeom>
                  <a:avLst/>
                  <a:gdLst>
                    <a:gd name="T0" fmla="*/ 31 w 35"/>
                    <a:gd name="T1" fmla="*/ 4 h 24"/>
                    <a:gd name="T2" fmla="*/ 34 w 35"/>
                    <a:gd name="T3" fmla="*/ 10 h 24"/>
                    <a:gd name="T4" fmla="*/ 31 w 35"/>
                    <a:gd name="T5" fmla="*/ 20 h 24"/>
                    <a:gd name="T6" fmla="*/ 25 w 35"/>
                    <a:gd name="T7" fmla="*/ 23 h 24"/>
                    <a:gd name="T8" fmla="*/ 4 w 35"/>
                    <a:gd name="T9" fmla="*/ 12 h 24"/>
                    <a:gd name="T10" fmla="*/ 1 w 35"/>
                    <a:gd name="T11" fmla="*/ 5 h 24"/>
                    <a:gd name="T12" fmla="*/ 1 w 35"/>
                    <a:gd name="T13" fmla="*/ 4 h 24"/>
                    <a:gd name="T14" fmla="*/ 8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4" y="5"/>
                        <a:pt x="35" y="8"/>
                        <a:pt x="34" y="10"/>
                      </a:cubicBezTo>
                      <a:cubicBezTo>
                        <a:pt x="31" y="20"/>
                        <a:pt x="31" y="20"/>
                        <a:pt x="31" y="20"/>
                      </a:cubicBezTo>
                      <a:cubicBezTo>
                        <a:pt x="30" y="23"/>
                        <a:pt x="27" y="24"/>
                        <a:pt x="25" y="23"/>
                      </a:cubicBezTo>
                      <a:cubicBezTo>
                        <a:pt x="4" y="12"/>
                        <a:pt x="4" y="12"/>
                        <a:pt x="4" y="12"/>
                      </a:cubicBezTo>
                      <a:cubicBezTo>
                        <a:pt x="1" y="11"/>
                        <a:pt x="0" y="8"/>
                        <a:pt x="1" y="5"/>
                      </a:cubicBezTo>
                      <a:cubicBezTo>
                        <a:pt x="1" y="4"/>
                        <a:pt x="1" y="4"/>
                        <a:pt x="1" y="4"/>
                      </a:cubicBezTo>
                      <a:cubicBezTo>
                        <a:pt x="2" y="2"/>
                        <a:pt x="5" y="0"/>
                        <a:pt x="8"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88" name="Freeform 367">
                  <a:extLst>
                    <a:ext uri="{FF2B5EF4-FFF2-40B4-BE49-F238E27FC236}">
                      <a16:creationId xmlns:a16="http://schemas.microsoft.com/office/drawing/2014/main" id="{904BB4A7-5A9A-4EA6-9178-3FB889EE2A72}"/>
                    </a:ext>
                  </a:extLst>
                </p:cNvPr>
                <p:cNvSpPr>
                  <a:spLocks/>
                </p:cNvSpPr>
                <p:nvPr/>
              </p:nvSpPr>
              <p:spPr bwMode="auto">
                <a:xfrm>
                  <a:off x="3925888" y="1851025"/>
                  <a:ext cx="122238" cy="80962"/>
                </a:xfrm>
                <a:custGeom>
                  <a:avLst/>
                  <a:gdLst>
                    <a:gd name="T0" fmla="*/ 5 w 36"/>
                    <a:gd name="T1" fmla="*/ 20 h 24"/>
                    <a:gd name="T2" fmla="*/ 1 w 36"/>
                    <a:gd name="T3" fmla="*/ 14 h 24"/>
                    <a:gd name="T4" fmla="*/ 4 w 36"/>
                    <a:gd name="T5" fmla="*/ 4 h 24"/>
                    <a:gd name="T6" fmla="*/ 11 w 36"/>
                    <a:gd name="T7" fmla="*/ 1 h 24"/>
                    <a:gd name="T8" fmla="*/ 32 w 36"/>
                    <a:gd name="T9" fmla="*/ 12 h 24"/>
                    <a:gd name="T10" fmla="*/ 35 w 36"/>
                    <a:gd name="T11" fmla="*/ 19 h 24"/>
                    <a:gd name="T12" fmla="*/ 34 w 36"/>
                    <a:gd name="T13" fmla="*/ 20 h 24"/>
                    <a:gd name="T14" fmla="*/ 28 w 36"/>
                    <a:gd name="T15" fmla="*/ 24 h 24"/>
                    <a:gd name="T16" fmla="*/ 5 w 36"/>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
                      <a:moveTo>
                        <a:pt x="5" y="20"/>
                      </a:moveTo>
                      <a:cubicBezTo>
                        <a:pt x="2" y="19"/>
                        <a:pt x="0" y="17"/>
                        <a:pt x="1" y="14"/>
                      </a:cubicBezTo>
                      <a:cubicBezTo>
                        <a:pt x="4" y="4"/>
                        <a:pt x="4" y="4"/>
                        <a:pt x="4" y="4"/>
                      </a:cubicBezTo>
                      <a:cubicBezTo>
                        <a:pt x="5" y="1"/>
                        <a:pt x="8" y="0"/>
                        <a:pt x="11" y="1"/>
                      </a:cubicBezTo>
                      <a:cubicBezTo>
                        <a:pt x="32" y="12"/>
                        <a:pt x="32" y="12"/>
                        <a:pt x="32" y="12"/>
                      </a:cubicBezTo>
                      <a:cubicBezTo>
                        <a:pt x="34" y="13"/>
                        <a:pt x="36" y="16"/>
                        <a:pt x="35" y="19"/>
                      </a:cubicBezTo>
                      <a:cubicBezTo>
                        <a:pt x="34" y="20"/>
                        <a:pt x="34" y="20"/>
                        <a:pt x="34" y="20"/>
                      </a:cubicBezTo>
                      <a:cubicBezTo>
                        <a:pt x="34" y="23"/>
                        <a:pt x="31" y="24"/>
                        <a:pt x="28" y="24"/>
                      </a:cubicBezTo>
                      <a:lnTo>
                        <a:pt x="5"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89" name="Freeform 368">
                  <a:extLst>
                    <a:ext uri="{FF2B5EF4-FFF2-40B4-BE49-F238E27FC236}">
                      <a16:creationId xmlns:a16="http://schemas.microsoft.com/office/drawing/2014/main" id="{14670141-C70B-47F4-9D4B-5A4D9E512E9F}"/>
                    </a:ext>
                  </a:extLst>
                </p:cNvPr>
                <p:cNvSpPr>
                  <a:spLocks/>
                </p:cNvSpPr>
                <p:nvPr/>
              </p:nvSpPr>
              <p:spPr bwMode="auto">
                <a:xfrm>
                  <a:off x="3722688" y="1952625"/>
                  <a:ext cx="85725" cy="119062"/>
                </a:xfrm>
                <a:custGeom>
                  <a:avLst/>
                  <a:gdLst>
                    <a:gd name="T0" fmla="*/ 5 w 25"/>
                    <a:gd name="T1" fmla="*/ 4 h 35"/>
                    <a:gd name="T2" fmla="*/ 11 w 25"/>
                    <a:gd name="T3" fmla="*/ 0 h 35"/>
                    <a:gd name="T4" fmla="*/ 21 w 25"/>
                    <a:gd name="T5" fmla="*/ 4 h 35"/>
                    <a:gd name="T6" fmla="*/ 23 w 25"/>
                    <a:gd name="T7" fmla="*/ 10 h 35"/>
                    <a:gd name="T8" fmla="*/ 13 w 25"/>
                    <a:gd name="T9" fmla="*/ 31 h 35"/>
                    <a:gd name="T10" fmla="*/ 6 w 25"/>
                    <a:gd name="T11" fmla="*/ 34 h 35"/>
                    <a:gd name="T12" fmla="*/ 5 w 25"/>
                    <a:gd name="T13" fmla="*/ 34 h 35"/>
                    <a:gd name="T14" fmla="*/ 1 w 25"/>
                    <a:gd name="T15" fmla="*/ 27 h 35"/>
                    <a:gd name="T16" fmla="*/ 5 w 25"/>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5">
                      <a:moveTo>
                        <a:pt x="5" y="4"/>
                      </a:moveTo>
                      <a:cubicBezTo>
                        <a:pt x="6" y="1"/>
                        <a:pt x="8" y="0"/>
                        <a:pt x="11" y="0"/>
                      </a:cubicBezTo>
                      <a:cubicBezTo>
                        <a:pt x="21" y="4"/>
                        <a:pt x="21" y="4"/>
                        <a:pt x="21" y="4"/>
                      </a:cubicBezTo>
                      <a:cubicBezTo>
                        <a:pt x="24" y="5"/>
                        <a:pt x="25" y="7"/>
                        <a:pt x="23" y="10"/>
                      </a:cubicBezTo>
                      <a:cubicBezTo>
                        <a:pt x="13" y="31"/>
                        <a:pt x="13" y="31"/>
                        <a:pt x="13" y="31"/>
                      </a:cubicBezTo>
                      <a:cubicBezTo>
                        <a:pt x="12" y="34"/>
                        <a:pt x="9" y="35"/>
                        <a:pt x="6"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90" name="Freeform 369">
                  <a:extLst>
                    <a:ext uri="{FF2B5EF4-FFF2-40B4-BE49-F238E27FC236}">
                      <a16:creationId xmlns:a16="http://schemas.microsoft.com/office/drawing/2014/main" id="{FC343F02-661E-4C18-81A0-867038DD6136}"/>
                    </a:ext>
                  </a:extLst>
                </p:cNvPr>
                <p:cNvSpPr>
                  <a:spLocks/>
                </p:cNvSpPr>
                <p:nvPr/>
              </p:nvSpPr>
              <p:spPr bwMode="auto">
                <a:xfrm>
                  <a:off x="3825876" y="1611313"/>
                  <a:ext cx="82550" cy="123825"/>
                </a:xfrm>
                <a:custGeom>
                  <a:avLst/>
                  <a:gdLst>
                    <a:gd name="T0" fmla="*/ 19 w 24"/>
                    <a:gd name="T1" fmla="*/ 31 h 36"/>
                    <a:gd name="T2" fmla="*/ 14 w 24"/>
                    <a:gd name="T3" fmla="*/ 35 h 36"/>
                    <a:gd name="T4" fmla="*/ 4 w 24"/>
                    <a:gd name="T5" fmla="*/ 31 h 36"/>
                    <a:gd name="T6" fmla="*/ 1 w 24"/>
                    <a:gd name="T7" fmla="*/ 25 h 36"/>
                    <a:gd name="T8" fmla="*/ 12 w 24"/>
                    <a:gd name="T9" fmla="*/ 4 h 36"/>
                    <a:gd name="T10" fmla="*/ 19 w 24"/>
                    <a:gd name="T11" fmla="*/ 1 h 36"/>
                    <a:gd name="T12" fmla="*/ 20 w 24"/>
                    <a:gd name="T13" fmla="*/ 1 h 36"/>
                    <a:gd name="T14" fmla="*/ 24 w 24"/>
                    <a:gd name="T15" fmla="*/ 8 h 36"/>
                    <a:gd name="T16" fmla="*/ 19 w 24"/>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6">
                      <a:moveTo>
                        <a:pt x="19" y="31"/>
                      </a:moveTo>
                      <a:cubicBezTo>
                        <a:pt x="19" y="34"/>
                        <a:pt x="16" y="36"/>
                        <a:pt x="14" y="35"/>
                      </a:cubicBezTo>
                      <a:cubicBezTo>
                        <a:pt x="4" y="31"/>
                        <a:pt x="4" y="31"/>
                        <a:pt x="4" y="31"/>
                      </a:cubicBezTo>
                      <a:cubicBezTo>
                        <a:pt x="1" y="31"/>
                        <a:pt x="0" y="28"/>
                        <a:pt x="1" y="25"/>
                      </a:cubicBezTo>
                      <a:cubicBezTo>
                        <a:pt x="12" y="4"/>
                        <a:pt x="12" y="4"/>
                        <a:pt x="12" y="4"/>
                      </a:cubicBezTo>
                      <a:cubicBezTo>
                        <a:pt x="13" y="2"/>
                        <a:pt x="16" y="0"/>
                        <a:pt x="19" y="1"/>
                      </a:cubicBezTo>
                      <a:cubicBezTo>
                        <a:pt x="20" y="1"/>
                        <a:pt x="20" y="1"/>
                        <a:pt x="20" y="1"/>
                      </a:cubicBezTo>
                      <a:cubicBezTo>
                        <a:pt x="22" y="2"/>
                        <a:pt x="24" y="5"/>
                        <a:pt x="24" y="8"/>
                      </a:cubicBezTo>
                      <a:lnTo>
                        <a:pt x="19"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grpSp>
        </p:grpSp>
      </p:grpSp>
      <p:grpSp>
        <p:nvGrpSpPr>
          <p:cNvPr id="3" name="Group 2">
            <a:extLst>
              <a:ext uri="{FF2B5EF4-FFF2-40B4-BE49-F238E27FC236}">
                <a16:creationId xmlns:a16="http://schemas.microsoft.com/office/drawing/2014/main" id="{F4215DE4-244A-4E55-B8EF-E54D18AC37A1}"/>
              </a:ext>
            </a:extLst>
          </p:cNvPr>
          <p:cNvGrpSpPr/>
          <p:nvPr/>
        </p:nvGrpSpPr>
        <p:grpSpPr>
          <a:xfrm>
            <a:off x="2159688" y="3428399"/>
            <a:ext cx="2537207" cy="488867"/>
            <a:chOff x="2159688" y="3428399"/>
            <a:chExt cx="2537207" cy="488867"/>
          </a:xfrm>
        </p:grpSpPr>
        <p:sp>
          <p:nvSpPr>
            <p:cNvPr id="117" name="TextBox 116">
              <a:extLst>
                <a:ext uri="{FF2B5EF4-FFF2-40B4-BE49-F238E27FC236}">
                  <a16:creationId xmlns:a16="http://schemas.microsoft.com/office/drawing/2014/main" id="{7BDE06CA-7603-481D-A367-E80EA616F221}"/>
                </a:ext>
              </a:extLst>
            </p:cNvPr>
            <p:cNvSpPr txBox="1"/>
            <p:nvPr/>
          </p:nvSpPr>
          <p:spPr>
            <a:xfrm>
              <a:off x="2599639" y="3428399"/>
              <a:ext cx="1484144" cy="437684"/>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black"/>
                  </a:solidFill>
                  <a:effectLst/>
                  <a:uLnTx/>
                  <a:uFillTx/>
                  <a:latin typeface="Segoe UI Semilight"/>
                  <a:ea typeface="+mn-ea"/>
                  <a:cs typeface="+mn-cs"/>
                </a:rPr>
                <a:t>1. Download and configure appliance</a:t>
              </a:r>
            </a:p>
          </p:txBody>
        </p:sp>
        <p:cxnSp>
          <p:nvCxnSpPr>
            <p:cNvPr id="210" name="Straight Arrow Connector 209">
              <a:extLst>
                <a:ext uri="{FF2B5EF4-FFF2-40B4-BE49-F238E27FC236}">
                  <a16:creationId xmlns:a16="http://schemas.microsoft.com/office/drawing/2014/main" id="{627A318C-7E2C-4772-9C76-D079DBA789E2}"/>
                </a:ext>
              </a:extLst>
            </p:cNvPr>
            <p:cNvCxnSpPr>
              <a:cxnSpLocks/>
            </p:cNvCxnSpPr>
            <p:nvPr/>
          </p:nvCxnSpPr>
          <p:spPr>
            <a:xfrm flipH="1" flipV="1">
              <a:off x="2159688" y="3911581"/>
              <a:ext cx="2537207" cy="5685"/>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07FB7717-2DB1-4A2B-8A8D-1223C341492F}"/>
              </a:ext>
            </a:extLst>
          </p:cNvPr>
          <p:cNvGrpSpPr/>
          <p:nvPr/>
        </p:nvGrpSpPr>
        <p:grpSpPr>
          <a:xfrm>
            <a:off x="2037094" y="2440252"/>
            <a:ext cx="2659801" cy="1256562"/>
            <a:chOff x="2037094" y="2440252"/>
            <a:chExt cx="2659801" cy="1256562"/>
          </a:xfrm>
        </p:grpSpPr>
        <p:cxnSp>
          <p:nvCxnSpPr>
            <p:cNvPr id="211" name="Straight Arrow Connector 210">
              <a:extLst>
                <a:ext uri="{FF2B5EF4-FFF2-40B4-BE49-F238E27FC236}">
                  <a16:creationId xmlns:a16="http://schemas.microsoft.com/office/drawing/2014/main" id="{C2E12850-CE23-4F5D-B23A-A656717F9084}"/>
                </a:ext>
              </a:extLst>
            </p:cNvPr>
            <p:cNvCxnSpPr/>
            <p:nvPr/>
          </p:nvCxnSpPr>
          <p:spPr>
            <a:xfrm flipH="1" flipV="1">
              <a:off x="2037094" y="2440252"/>
              <a:ext cx="2659801" cy="1256562"/>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A35CEEDD-8F37-4418-9FD6-F835D46FDF0B}"/>
                </a:ext>
              </a:extLst>
            </p:cNvPr>
            <p:cNvSpPr txBox="1"/>
            <p:nvPr/>
          </p:nvSpPr>
          <p:spPr>
            <a:xfrm rot="1518117">
              <a:off x="2575340" y="2779361"/>
              <a:ext cx="1755166" cy="265009"/>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black"/>
                  </a:solidFill>
                  <a:effectLst/>
                  <a:uLnTx/>
                  <a:uFillTx/>
                  <a:latin typeface="Segoe UI Semilight"/>
                  <a:ea typeface="+mn-ea"/>
                  <a:cs typeface="+mn-cs"/>
                </a:rPr>
                <a:t>2. Start discovery</a:t>
              </a:r>
            </a:p>
          </p:txBody>
        </p:sp>
      </p:grpSp>
      <p:grpSp>
        <p:nvGrpSpPr>
          <p:cNvPr id="5" name="Group 4"/>
          <p:cNvGrpSpPr/>
          <p:nvPr/>
        </p:nvGrpSpPr>
        <p:grpSpPr>
          <a:xfrm>
            <a:off x="4428439" y="3568111"/>
            <a:ext cx="1484144" cy="919751"/>
            <a:chOff x="5038893" y="4634911"/>
            <a:chExt cx="1484144" cy="919751"/>
          </a:xfrm>
        </p:grpSpPr>
        <p:pic>
          <p:nvPicPr>
            <p:cNvPr id="209" name="Picture 208">
              <a:extLst>
                <a:ext uri="{FF2B5EF4-FFF2-40B4-BE49-F238E27FC236}">
                  <a16:creationId xmlns:a16="http://schemas.microsoft.com/office/drawing/2014/main" id="{10CFC8BA-F661-4EB5-AB9D-943BC07AC1F1}"/>
                </a:ext>
              </a:extLst>
            </p:cNvPr>
            <p:cNvPicPr>
              <a:picLocks noChangeAspect="1"/>
            </p:cNvPicPr>
            <p:nvPr/>
          </p:nvPicPr>
          <p:blipFill>
            <a:blip r:embed="rId5"/>
            <a:stretch>
              <a:fillRect/>
            </a:stretch>
          </p:blipFill>
          <p:spPr>
            <a:xfrm>
              <a:off x="5429129" y="4634911"/>
              <a:ext cx="732817" cy="737122"/>
            </a:xfrm>
            <a:prstGeom prst="rect">
              <a:avLst/>
            </a:prstGeom>
          </p:spPr>
        </p:pic>
        <p:sp>
          <p:nvSpPr>
            <p:cNvPr id="215" name="TextBox 214">
              <a:extLst>
                <a:ext uri="{FF2B5EF4-FFF2-40B4-BE49-F238E27FC236}">
                  <a16:creationId xmlns:a16="http://schemas.microsoft.com/office/drawing/2014/main" id="{3D2317AD-6DE4-48F2-B668-5D251D67AE39}"/>
                </a:ext>
              </a:extLst>
            </p:cNvPr>
            <p:cNvSpPr txBox="1"/>
            <p:nvPr/>
          </p:nvSpPr>
          <p:spPr>
            <a:xfrm>
              <a:off x="5038893" y="5316422"/>
              <a:ext cx="1484144" cy="238240"/>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solidFill>
                    <a:prstClr val="black"/>
                  </a:solidFill>
                  <a:effectLst/>
                  <a:uLnTx/>
                  <a:uFillTx/>
                  <a:latin typeface="Segoe UI Semilight"/>
                  <a:ea typeface="+mn-ea"/>
                  <a:cs typeface="+mn-cs"/>
                </a:rPr>
                <a:t>User</a:t>
              </a:r>
            </a:p>
          </p:txBody>
        </p:sp>
      </p:grpSp>
      <p:grpSp>
        <p:nvGrpSpPr>
          <p:cNvPr id="11" name="Group 10">
            <a:extLst>
              <a:ext uri="{FF2B5EF4-FFF2-40B4-BE49-F238E27FC236}">
                <a16:creationId xmlns:a16="http://schemas.microsoft.com/office/drawing/2014/main" id="{78CD8525-39A8-4FB8-9A08-A9BF15745BEA}"/>
              </a:ext>
            </a:extLst>
          </p:cNvPr>
          <p:cNvGrpSpPr/>
          <p:nvPr/>
        </p:nvGrpSpPr>
        <p:grpSpPr>
          <a:xfrm>
            <a:off x="6021510" y="1460524"/>
            <a:ext cx="3474506" cy="890298"/>
            <a:chOff x="6021510" y="1460524"/>
            <a:chExt cx="3474506" cy="890298"/>
          </a:xfrm>
        </p:grpSpPr>
        <p:grpSp>
          <p:nvGrpSpPr>
            <p:cNvPr id="9" name="Group 8">
              <a:extLst>
                <a:ext uri="{FF2B5EF4-FFF2-40B4-BE49-F238E27FC236}">
                  <a16:creationId xmlns:a16="http://schemas.microsoft.com/office/drawing/2014/main" id="{67E2F0DF-B1DC-4E2D-8F65-7578B1F564C9}"/>
                </a:ext>
              </a:extLst>
            </p:cNvPr>
            <p:cNvGrpSpPr/>
            <p:nvPr/>
          </p:nvGrpSpPr>
          <p:grpSpPr>
            <a:xfrm>
              <a:off x="6021510" y="1602583"/>
              <a:ext cx="2001439" cy="299746"/>
              <a:chOff x="6021510" y="1602583"/>
              <a:chExt cx="2001439" cy="299746"/>
            </a:xfrm>
          </p:grpSpPr>
          <p:sp>
            <p:nvSpPr>
              <p:cNvPr id="114" name="TextBox 113">
                <a:extLst>
                  <a:ext uri="{FF2B5EF4-FFF2-40B4-BE49-F238E27FC236}">
                    <a16:creationId xmlns:a16="http://schemas.microsoft.com/office/drawing/2014/main" id="{80CE3A3F-FCED-45C8-AD6E-803D7E198BDF}"/>
                  </a:ext>
                </a:extLst>
              </p:cNvPr>
              <p:cNvSpPr txBox="1"/>
              <p:nvPr/>
            </p:nvSpPr>
            <p:spPr>
              <a:xfrm>
                <a:off x="6021510" y="1602583"/>
                <a:ext cx="2001439" cy="265009"/>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black"/>
                    </a:solidFill>
                    <a:effectLst/>
                    <a:uLnTx/>
                    <a:uFillTx/>
                    <a:latin typeface="Segoe UI Semilight"/>
                    <a:ea typeface="+mn-ea"/>
                    <a:cs typeface="+mn-cs"/>
                  </a:rPr>
                  <a:t>Processed metadata</a:t>
                </a:r>
              </a:p>
            </p:txBody>
          </p:sp>
          <p:cxnSp>
            <p:nvCxnSpPr>
              <p:cNvPr id="214" name="Straight Arrow Connector 213">
                <a:extLst>
                  <a:ext uri="{FF2B5EF4-FFF2-40B4-BE49-F238E27FC236}">
                    <a16:creationId xmlns:a16="http://schemas.microsoft.com/office/drawing/2014/main" id="{B6F34993-21F5-40F2-A72A-076FFD9DF3A5}"/>
                  </a:ext>
                </a:extLst>
              </p:cNvPr>
              <p:cNvCxnSpPr/>
              <p:nvPr/>
            </p:nvCxnSpPr>
            <p:spPr>
              <a:xfrm>
                <a:off x="6195969" y="1900087"/>
                <a:ext cx="1676737" cy="2242"/>
              </a:xfrm>
              <a:prstGeom prst="straightConnector1">
                <a:avLst/>
              </a:prstGeom>
              <a:ln w="19050">
                <a:tailEnd type="triangle"/>
              </a:ln>
            </p:spPr>
            <p:style>
              <a:lnRef idx="3">
                <a:schemeClr val="dk1"/>
              </a:lnRef>
              <a:fillRef idx="0">
                <a:schemeClr val="dk1"/>
              </a:fillRef>
              <a:effectRef idx="2">
                <a:schemeClr val="dk1"/>
              </a:effectRef>
              <a:fontRef idx="minor">
                <a:schemeClr val="tx1"/>
              </a:fontRef>
            </p:style>
          </p:cxnSp>
        </p:grpSp>
        <p:grpSp>
          <p:nvGrpSpPr>
            <p:cNvPr id="26" name="Group 25"/>
            <p:cNvGrpSpPr/>
            <p:nvPr/>
          </p:nvGrpSpPr>
          <p:grpSpPr>
            <a:xfrm>
              <a:off x="7772636" y="1460524"/>
              <a:ext cx="1723380" cy="890298"/>
              <a:chOff x="8114634" y="2070124"/>
              <a:chExt cx="1723380" cy="890298"/>
            </a:xfrm>
          </p:grpSpPr>
          <p:grpSp>
            <p:nvGrpSpPr>
              <p:cNvPr id="25" name="Group 24"/>
              <p:cNvGrpSpPr/>
              <p:nvPr/>
            </p:nvGrpSpPr>
            <p:grpSpPr>
              <a:xfrm>
                <a:off x="8114634" y="2070124"/>
                <a:ext cx="1723380" cy="890298"/>
                <a:chOff x="8114634" y="2070124"/>
                <a:chExt cx="1723380" cy="890298"/>
              </a:xfrm>
            </p:grpSpPr>
            <p:sp>
              <p:nvSpPr>
                <p:cNvPr id="119" name="Freeform 119">
                  <a:extLst>
                    <a:ext uri="{FF2B5EF4-FFF2-40B4-BE49-F238E27FC236}">
                      <a16:creationId xmlns:a16="http://schemas.microsoft.com/office/drawing/2014/main" id="{8B61F992-79D0-4D5A-87AE-C61E062571A4}"/>
                    </a:ext>
                  </a:extLst>
                </p:cNvPr>
                <p:cNvSpPr>
                  <a:spLocks/>
                </p:cNvSpPr>
                <p:nvPr/>
              </p:nvSpPr>
              <p:spPr bwMode="auto">
                <a:xfrm>
                  <a:off x="8114634" y="2070124"/>
                  <a:ext cx="1723380" cy="865198"/>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13" name="TextBox 212">
                  <a:extLst>
                    <a:ext uri="{FF2B5EF4-FFF2-40B4-BE49-F238E27FC236}">
                      <a16:creationId xmlns:a16="http://schemas.microsoft.com/office/drawing/2014/main" id="{A1F08DC3-3D21-4E55-BD6D-ACCFD444C0A5}"/>
                    </a:ext>
                  </a:extLst>
                </p:cNvPr>
                <p:cNvSpPr txBox="1"/>
                <p:nvPr/>
              </p:nvSpPr>
              <p:spPr>
                <a:xfrm>
                  <a:off x="8227274" y="2690137"/>
                  <a:ext cx="1576604" cy="270285"/>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Semilight"/>
                      <a:ea typeface="+mn-ea"/>
                      <a:cs typeface="+mn-cs"/>
                    </a:rPr>
                    <a:t>Azure Migrate Portal</a:t>
                  </a:r>
                </a:p>
              </p:txBody>
            </p:sp>
          </p:grpSp>
          <p:pic>
            <p:nvPicPr>
              <p:cNvPr id="216" name="Graphic 6">
                <a:extLst>
                  <a:ext uri="{FF2B5EF4-FFF2-40B4-BE49-F238E27FC236}">
                    <a16:creationId xmlns:a16="http://schemas.microsoft.com/office/drawing/2014/main" id="{77742D28-A2C5-4EE7-B70C-DF412AEA4BF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13429" y="2216757"/>
                <a:ext cx="571931" cy="571931"/>
              </a:xfrm>
              <a:prstGeom prst="rect">
                <a:avLst/>
              </a:prstGeom>
            </p:spPr>
          </p:pic>
        </p:grpSp>
      </p:grpSp>
    </p:spTree>
    <p:extLst>
      <p:ext uri="{BB962C8B-B14F-4D97-AF65-F5344CB8AC3E}">
        <p14:creationId xmlns:p14="http://schemas.microsoft.com/office/powerpoint/2010/main" val="81618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1000"/>
                                        <p:tgtEl>
                                          <p:spTgt spid="6"/>
                                        </p:tgtEl>
                                      </p:cBhvr>
                                    </p:animEffect>
                                    <p:anim calcmode="lin" valueType="num">
                                      <p:cBhvr>
                                        <p:cTn id="43" dur="1000" fill="hold"/>
                                        <p:tgtEl>
                                          <p:spTgt spid="6"/>
                                        </p:tgtEl>
                                        <p:attrNameLst>
                                          <p:attrName>ppt_x</p:attrName>
                                        </p:attrNameLst>
                                      </p:cBhvr>
                                      <p:tavLst>
                                        <p:tav tm="0">
                                          <p:val>
                                            <p:strVal val="#ppt_x"/>
                                          </p:val>
                                        </p:tav>
                                        <p:tav tm="100000">
                                          <p:val>
                                            <p:strVal val="#ppt_x"/>
                                          </p:val>
                                        </p:tav>
                                      </p:tavLst>
                                    </p:anim>
                                    <p:anim calcmode="lin" valueType="num">
                                      <p:cBhvr>
                                        <p:cTn id="4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1000"/>
                                        <p:tgtEl>
                                          <p:spTgt spid="12"/>
                                        </p:tgtEl>
                                      </p:cBhvr>
                                    </p:animEffect>
                                    <p:anim calcmode="lin" valueType="num">
                                      <p:cBhvr>
                                        <p:cTn id="50" dur="1000" fill="hold"/>
                                        <p:tgtEl>
                                          <p:spTgt spid="12"/>
                                        </p:tgtEl>
                                        <p:attrNameLst>
                                          <p:attrName>ppt_x</p:attrName>
                                        </p:attrNameLst>
                                      </p:cBhvr>
                                      <p:tavLst>
                                        <p:tav tm="0">
                                          <p:val>
                                            <p:strVal val="#ppt_x"/>
                                          </p:val>
                                        </p:tav>
                                        <p:tav tm="100000">
                                          <p:val>
                                            <p:strVal val="#ppt_x"/>
                                          </p:val>
                                        </p:tav>
                                      </p:tavLst>
                                    </p:anim>
                                    <p:anim calcmode="lin" valueType="num">
                                      <p:cBhvr>
                                        <p:cTn id="5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1000"/>
                                        <p:tgtEl>
                                          <p:spTgt spid="11"/>
                                        </p:tgtEl>
                                      </p:cBhvr>
                                    </p:animEffect>
                                    <p:anim calcmode="lin" valueType="num">
                                      <p:cBhvr>
                                        <p:cTn id="57" dur="1000" fill="hold"/>
                                        <p:tgtEl>
                                          <p:spTgt spid="11"/>
                                        </p:tgtEl>
                                        <p:attrNameLst>
                                          <p:attrName>ppt_x</p:attrName>
                                        </p:attrNameLst>
                                      </p:cBhvr>
                                      <p:tavLst>
                                        <p:tav tm="0">
                                          <p:val>
                                            <p:strVal val="#ppt_x"/>
                                          </p:val>
                                        </p:tav>
                                        <p:tav tm="100000">
                                          <p:val>
                                            <p:strVal val="#ppt_x"/>
                                          </p:val>
                                        </p:tav>
                                      </p:tavLst>
                                    </p:anim>
                                    <p:anim calcmode="lin" valueType="num">
                                      <p:cBhvr>
                                        <p:cTn id="5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9FD4D3-A766-463A-9B62-C0F302CC984A}"/>
              </a:ext>
            </a:extLst>
          </p:cNvPr>
          <p:cNvSpPr>
            <a:spLocks noGrp="1"/>
          </p:cNvSpPr>
          <p:nvPr>
            <p:ph type="title"/>
          </p:nvPr>
        </p:nvSpPr>
        <p:spPr/>
        <p:txBody>
          <a:bodyPr/>
          <a:lstStyle/>
          <a:p>
            <a:r>
              <a:rPr lang="en-US"/>
              <a:t>Details</a:t>
            </a:r>
          </a:p>
        </p:txBody>
      </p:sp>
      <p:grpSp>
        <p:nvGrpSpPr>
          <p:cNvPr id="2" name="Group 1">
            <a:extLst>
              <a:ext uri="{FF2B5EF4-FFF2-40B4-BE49-F238E27FC236}">
                <a16:creationId xmlns:a16="http://schemas.microsoft.com/office/drawing/2014/main" id="{7842C99D-DAEC-4326-BF2F-762D075620D3}"/>
              </a:ext>
            </a:extLst>
          </p:cNvPr>
          <p:cNvGrpSpPr/>
          <p:nvPr/>
        </p:nvGrpSpPr>
        <p:grpSpPr>
          <a:xfrm>
            <a:off x="770839" y="3799189"/>
            <a:ext cx="2044550" cy="2593673"/>
            <a:chOff x="770839" y="3799189"/>
            <a:chExt cx="2044550" cy="2593673"/>
          </a:xfrm>
        </p:grpSpPr>
        <p:grpSp>
          <p:nvGrpSpPr>
            <p:cNvPr id="14" name="Group 13"/>
            <p:cNvGrpSpPr/>
            <p:nvPr/>
          </p:nvGrpSpPr>
          <p:grpSpPr>
            <a:xfrm>
              <a:off x="770839" y="3799189"/>
              <a:ext cx="2044550" cy="2328859"/>
              <a:chOff x="1152482" y="4223800"/>
              <a:chExt cx="2044550" cy="2328859"/>
            </a:xfrm>
          </p:grpSpPr>
          <p:pic>
            <p:nvPicPr>
              <p:cNvPr id="118" name="Picture 117">
                <a:extLst>
                  <a:ext uri="{FF2B5EF4-FFF2-40B4-BE49-F238E27FC236}">
                    <a16:creationId xmlns:a16="http://schemas.microsoft.com/office/drawing/2014/main" id="{065A9F5F-5EC5-4DD5-BF19-DE9D95EC244D}"/>
                  </a:ext>
                </a:extLst>
              </p:cNvPr>
              <p:cNvPicPr>
                <a:picLocks noChangeAspect="1"/>
              </p:cNvPicPr>
              <p:nvPr/>
            </p:nvPicPr>
            <p:blipFill>
              <a:blip r:embed="rId3"/>
              <a:stretch>
                <a:fillRect/>
              </a:stretch>
            </p:blipFill>
            <p:spPr>
              <a:xfrm>
                <a:off x="1152483" y="5363468"/>
                <a:ext cx="331361" cy="1189191"/>
              </a:xfrm>
              <a:prstGeom prst="rect">
                <a:avLst/>
              </a:prstGeom>
            </p:spPr>
          </p:pic>
          <p:pic>
            <p:nvPicPr>
              <p:cNvPr id="120" name="Picture 119">
                <a:extLst>
                  <a:ext uri="{FF2B5EF4-FFF2-40B4-BE49-F238E27FC236}">
                    <a16:creationId xmlns:a16="http://schemas.microsoft.com/office/drawing/2014/main" id="{EC936CD4-E169-403B-B7AF-8F48B966ED0E}"/>
                  </a:ext>
                </a:extLst>
              </p:cNvPr>
              <p:cNvPicPr>
                <a:picLocks noChangeAspect="1"/>
              </p:cNvPicPr>
              <p:nvPr/>
            </p:nvPicPr>
            <p:blipFill>
              <a:blip r:embed="rId4"/>
              <a:stretch>
                <a:fillRect/>
              </a:stretch>
            </p:blipFill>
            <p:spPr>
              <a:xfrm>
                <a:off x="1507953" y="6281944"/>
                <a:ext cx="238967" cy="232330"/>
              </a:xfrm>
              <a:prstGeom prst="rect">
                <a:avLst/>
              </a:prstGeom>
            </p:spPr>
          </p:pic>
          <p:pic>
            <p:nvPicPr>
              <p:cNvPr id="121" name="Picture 120">
                <a:extLst>
                  <a:ext uri="{FF2B5EF4-FFF2-40B4-BE49-F238E27FC236}">
                    <a16:creationId xmlns:a16="http://schemas.microsoft.com/office/drawing/2014/main" id="{217020BC-BEC0-4E6C-BCD5-9A92FF7E31D4}"/>
                  </a:ext>
                </a:extLst>
              </p:cNvPr>
              <p:cNvPicPr>
                <a:picLocks noChangeAspect="1"/>
              </p:cNvPicPr>
              <p:nvPr/>
            </p:nvPicPr>
            <p:blipFill>
              <a:blip r:embed="rId4"/>
              <a:stretch>
                <a:fillRect/>
              </a:stretch>
            </p:blipFill>
            <p:spPr>
              <a:xfrm>
                <a:off x="1513218" y="5987965"/>
                <a:ext cx="238967" cy="232330"/>
              </a:xfrm>
              <a:prstGeom prst="rect">
                <a:avLst/>
              </a:prstGeom>
            </p:spPr>
          </p:pic>
          <p:pic>
            <p:nvPicPr>
              <p:cNvPr id="122" name="Picture 121">
                <a:extLst>
                  <a:ext uri="{FF2B5EF4-FFF2-40B4-BE49-F238E27FC236}">
                    <a16:creationId xmlns:a16="http://schemas.microsoft.com/office/drawing/2014/main" id="{DABCFC5A-8D5B-4882-A5C0-472463279599}"/>
                  </a:ext>
                </a:extLst>
              </p:cNvPr>
              <p:cNvPicPr>
                <a:picLocks noChangeAspect="1"/>
              </p:cNvPicPr>
              <p:nvPr/>
            </p:nvPicPr>
            <p:blipFill>
              <a:blip r:embed="rId4"/>
              <a:stretch>
                <a:fillRect/>
              </a:stretch>
            </p:blipFill>
            <p:spPr>
              <a:xfrm>
                <a:off x="1516085" y="5700203"/>
                <a:ext cx="238967" cy="232330"/>
              </a:xfrm>
              <a:prstGeom prst="rect">
                <a:avLst/>
              </a:prstGeom>
            </p:spPr>
          </p:pic>
          <p:pic>
            <p:nvPicPr>
              <p:cNvPr id="123" name="Picture 122">
                <a:extLst>
                  <a:ext uri="{FF2B5EF4-FFF2-40B4-BE49-F238E27FC236}">
                    <a16:creationId xmlns:a16="http://schemas.microsoft.com/office/drawing/2014/main" id="{BA86DF87-6AA1-48F2-A98D-98FDA8303369}"/>
                  </a:ext>
                </a:extLst>
              </p:cNvPr>
              <p:cNvPicPr>
                <a:picLocks noChangeAspect="1"/>
              </p:cNvPicPr>
              <p:nvPr/>
            </p:nvPicPr>
            <p:blipFill>
              <a:blip r:embed="rId4"/>
              <a:stretch>
                <a:fillRect/>
              </a:stretch>
            </p:blipFill>
            <p:spPr>
              <a:xfrm>
                <a:off x="1517975" y="5403573"/>
                <a:ext cx="238967" cy="232330"/>
              </a:xfrm>
              <a:prstGeom prst="rect">
                <a:avLst/>
              </a:prstGeom>
            </p:spPr>
          </p:pic>
          <p:sp>
            <p:nvSpPr>
              <p:cNvPr id="124" name="TextBox 123">
                <a:extLst>
                  <a:ext uri="{FF2B5EF4-FFF2-40B4-BE49-F238E27FC236}">
                    <a16:creationId xmlns:a16="http://schemas.microsoft.com/office/drawing/2014/main" id="{1EB8EA50-A824-4316-BC4F-FEF04A63A5AD}"/>
                  </a:ext>
                </a:extLst>
              </p:cNvPr>
              <p:cNvSpPr txBox="1"/>
              <p:nvPr/>
            </p:nvSpPr>
            <p:spPr>
              <a:xfrm>
                <a:off x="1435910" y="4408341"/>
                <a:ext cx="733837" cy="446397"/>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black"/>
                    </a:solidFill>
                    <a:effectLst/>
                    <a:uLnTx/>
                    <a:uFillTx/>
                    <a:latin typeface="Segoe UI Semilight"/>
                    <a:ea typeface="+mn-ea"/>
                    <a:cs typeface="+mn-cs"/>
                  </a:rPr>
                  <a:t>vCenter Server</a:t>
                </a:r>
              </a:p>
            </p:txBody>
          </p:sp>
          <p:sp>
            <p:nvSpPr>
              <p:cNvPr id="125" name="Freeform 5">
                <a:extLst>
                  <a:ext uri="{FF2B5EF4-FFF2-40B4-BE49-F238E27FC236}">
                    <a16:creationId xmlns:a16="http://schemas.microsoft.com/office/drawing/2014/main" id="{734DEA30-36D6-47C5-9192-374133C5B283}"/>
                  </a:ext>
                </a:extLst>
              </p:cNvPr>
              <p:cNvSpPr>
                <a:spLocks noChangeAspect="1" noEditPoints="1"/>
              </p:cNvSpPr>
              <p:nvPr/>
            </p:nvSpPr>
            <p:spPr bwMode="auto">
              <a:xfrm>
                <a:off x="2070479" y="4223800"/>
                <a:ext cx="294297" cy="609953"/>
              </a:xfrm>
              <a:custGeom>
                <a:avLst/>
                <a:gdLst>
                  <a:gd name="T0" fmla="*/ 0 w 102"/>
                  <a:gd name="T1" fmla="*/ 214 h 214"/>
                  <a:gd name="T2" fmla="*/ 102 w 102"/>
                  <a:gd name="T3" fmla="*/ 0 h 214"/>
                  <a:gd name="T4" fmla="*/ 20 w 102"/>
                  <a:gd name="T5" fmla="*/ 98 h 214"/>
                  <a:gd name="T6" fmla="*/ 20 w 102"/>
                  <a:gd name="T7" fmla="*/ 90 h 214"/>
                  <a:gd name="T8" fmla="*/ 20 w 102"/>
                  <a:gd name="T9" fmla="*/ 98 h 214"/>
                  <a:gd name="T10" fmla="*/ 27 w 102"/>
                  <a:gd name="T11" fmla="*/ 94 h 214"/>
                  <a:gd name="T12" fmla="*/ 35 w 102"/>
                  <a:gd name="T13" fmla="*/ 94 h 214"/>
                  <a:gd name="T14" fmla="*/ 84 w 102"/>
                  <a:gd name="T15" fmla="*/ 100 h 214"/>
                  <a:gd name="T16" fmla="*/ 72 w 102"/>
                  <a:gd name="T17" fmla="*/ 92 h 214"/>
                  <a:gd name="T18" fmla="*/ 73 w 102"/>
                  <a:gd name="T19" fmla="*/ 90 h 214"/>
                  <a:gd name="T20" fmla="*/ 74 w 102"/>
                  <a:gd name="T21" fmla="*/ 90 h 214"/>
                  <a:gd name="T22" fmla="*/ 74 w 102"/>
                  <a:gd name="T23" fmla="*/ 89 h 214"/>
                  <a:gd name="T24" fmla="*/ 75 w 102"/>
                  <a:gd name="T25" fmla="*/ 92 h 214"/>
                  <a:gd name="T26" fmla="*/ 75 w 102"/>
                  <a:gd name="T27" fmla="*/ 100 h 214"/>
                  <a:gd name="T28" fmla="*/ 81 w 102"/>
                  <a:gd name="T29" fmla="*/ 92 h 214"/>
                  <a:gd name="T30" fmla="*/ 80 w 102"/>
                  <a:gd name="T31" fmla="*/ 91 h 214"/>
                  <a:gd name="T32" fmla="*/ 81 w 102"/>
                  <a:gd name="T33" fmla="*/ 90 h 214"/>
                  <a:gd name="T34" fmla="*/ 81 w 102"/>
                  <a:gd name="T35" fmla="*/ 90 h 214"/>
                  <a:gd name="T36" fmla="*/ 84 w 102"/>
                  <a:gd name="T37" fmla="*/ 100 h 214"/>
                  <a:gd name="T38" fmla="*/ 76 w 102"/>
                  <a:gd name="T39" fmla="*/ 87 h 214"/>
                  <a:gd name="T40" fmla="*/ 77 w 102"/>
                  <a:gd name="T41" fmla="*/ 86 h 214"/>
                  <a:gd name="T42" fmla="*/ 77 w 102"/>
                  <a:gd name="T43" fmla="*/ 86 h 214"/>
                  <a:gd name="T44" fmla="*/ 78 w 102"/>
                  <a:gd name="T45" fmla="*/ 86 h 214"/>
                  <a:gd name="T46" fmla="*/ 79 w 102"/>
                  <a:gd name="T47" fmla="*/ 86 h 214"/>
                  <a:gd name="T48" fmla="*/ 79 w 102"/>
                  <a:gd name="T49" fmla="*/ 95 h 214"/>
                  <a:gd name="T50" fmla="*/ 79 w 102"/>
                  <a:gd name="T51" fmla="*/ 96 h 214"/>
                  <a:gd name="T52" fmla="*/ 77 w 102"/>
                  <a:gd name="T53" fmla="*/ 96 h 214"/>
                  <a:gd name="T54" fmla="*/ 77 w 102"/>
                  <a:gd name="T55" fmla="*/ 95 h 214"/>
                  <a:gd name="T56" fmla="*/ 89 w 102"/>
                  <a:gd name="T57" fmla="*/ 75 h 214"/>
                  <a:gd name="T58" fmla="*/ 13 w 102"/>
                  <a:gd name="T59" fmla="*/ 59 h 214"/>
                  <a:gd name="T60" fmla="*/ 89 w 102"/>
                  <a:gd name="T61" fmla="*/ 75 h 214"/>
                  <a:gd name="T62" fmla="*/ 13 w 102"/>
                  <a:gd name="T63" fmla="*/ 53 h 214"/>
                  <a:gd name="T64" fmla="*/ 89 w 102"/>
                  <a:gd name="T65" fmla="*/ 37 h 214"/>
                  <a:gd name="T66" fmla="*/ 89 w 102"/>
                  <a:gd name="T67" fmla="*/ 31 h 214"/>
                  <a:gd name="T68" fmla="*/ 13 w 102"/>
                  <a:gd name="T69" fmla="*/ 15 h 214"/>
                  <a:gd name="T70" fmla="*/ 89 w 102"/>
                  <a:gd name="T71"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214">
                    <a:moveTo>
                      <a:pt x="0" y="0"/>
                    </a:moveTo>
                    <a:cubicBezTo>
                      <a:pt x="0" y="214"/>
                      <a:pt x="0" y="214"/>
                      <a:pt x="0" y="214"/>
                    </a:cubicBezTo>
                    <a:cubicBezTo>
                      <a:pt x="102" y="214"/>
                      <a:pt x="102" y="214"/>
                      <a:pt x="102" y="214"/>
                    </a:cubicBezTo>
                    <a:cubicBezTo>
                      <a:pt x="102" y="0"/>
                      <a:pt x="102" y="0"/>
                      <a:pt x="102" y="0"/>
                    </a:cubicBezTo>
                    <a:lnTo>
                      <a:pt x="0" y="0"/>
                    </a:lnTo>
                    <a:close/>
                    <a:moveTo>
                      <a:pt x="20" y="98"/>
                    </a:moveTo>
                    <a:cubicBezTo>
                      <a:pt x="17" y="98"/>
                      <a:pt x="16" y="96"/>
                      <a:pt x="16" y="94"/>
                    </a:cubicBezTo>
                    <a:cubicBezTo>
                      <a:pt x="16" y="92"/>
                      <a:pt x="17" y="90"/>
                      <a:pt x="20" y="90"/>
                    </a:cubicBezTo>
                    <a:cubicBezTo>
                      <a:pt x="22" y="90"/>
                      <a:pt x="24" y="92"/>
                      <a:pt x="24" y="94"/>
                    </a:cubicBezTo>
                    <a:cubicBezTo>
                      <a:pt x="24" y="96"/>
                      <a:pt x="22" y="98"/>
                      <a:pt x="20" y="98"/>
                    </a:cubicBezTo>
                    <a:close/>
                    <a:moveTo>
                      <a:pt x="31" y="98"/>
                    </a:moveTo>
                    <a:cubicBezTo>
                      <a:pt x="29" y="98"/>
                      <a:pt x="27" y="96"/>
                      <a:pt x="27" y="94"/>
                    </a:cubicBezTo>
                    <a:cubicBezTo>
                      <a:pt x="27" y="92"/>
                      <a:pt x="29" y="90"/>
                      <a:pt x="31" y="90"/>
                    </a:cubicBezTo>
                    <a:cubicBezTo>
                      <a:pt x="33" y="90"/>
                      <a:pt x="35" y="92"/>
                      <a:pt x="35" y="94"/>
                    </a:cubicBezTo>
                    <a:cubicBezTo>
                      <a:pt x="35" y="96"/>
                      <a:pt x="33" y="98"/>
                      <a:pt x="31" y="98"/>
                    </a:cubicBezTo>
                    <a:close/>
                    <a:moveTo>
                      <a:pt x="84" y="100"/>
                    </a:moveTo>
                    <a:cubicBezTo>
                      <a:pt x="81" y="104"/>
                      <a:pt x="77" y="104"/>
                      <a:pt x="73" y="102"/>
                    </a:cubicBezTo>
                    <a:cubicBezTo>
                      <a:pt x="70" y="100"/>
                      <a:pt x="69" y="95"/>
                      <a:pt x="72" y="92"/>
                    </a:cubicBezTo>
                    <a:cubicBezTo>
                      <a:pt x="72" y="91"/>
                      <a:pt x="73" y="90"/>
                      <a:pt x="73" y="90"/>
                    </a:cubicBezTo>
                    <a:cubicBezTo>
                      <a:pt x="73" y="90"/>
                      <a:pt x="73" y="90"/>
                      <a:pt x="73" y="90"/>
                    </a:cubicBezTo>
                    <a:cubicBezTo>
                      <a:pt x="73" y="90"/>
                      <a:pt x="73" y="90"/>
                      <a:pt x="74" y="90"/>
                    </a:cubicBezTo>
                    <a:cubicBezTo>
                      <a:pt x="74" y="90"/>
                      <a:pt x="74" y="90"/>
                      <a:pt x="74" y="90"/>
                    </a:cubicBezTo>
                    <a:cubicBezTo>
                      <a:pt x="74" y="89"/>
                      <a:pt x="74" y="89"/>
                      <a:pt x="74" y="89"/>
                    </a:cubicBezTo>
                    <a:cubicBezTo>
                      <a:pt x="74" y="89"/>
                      <a:pt x="74" y="89"/>
                      <a:pt x="74" y="89"/>
                    </a:cubicBezTo>
                    <a:cubicBezTo>
                      <a:pt x="75" y="89"/>
                      <a:pt x="76" y="90"/>
                      <a:pt x="76" y="90"/>
                    </a:cubicBezTo>
                    <a:cubicBezTo>
                      <a:pt x="76" y="91"/>
                      <a:pt x="75" y="92"/>
                      <a:pt x="75" y="92"/>
                    </a:cubicBezTo>
                    <a:cubicBezTo>
                      <a:pt x="74" y="92"/>
                      <a:pt x="74" y="93"/>
                      <a:pt x="74" y="93"/>
                    </a:cubicBezTo>
                    <a:cubicBezTo>
                      <a:pt x="72" y="95"/>
                      <a:pt x="73" y="98"/>
                      <a:pt x="75" y="100"/>
                    </a:cubicBezTo>
                    <a:cubicBezTo>
                      <a:pt x="77" y="102"/>
                      <a:pt x="80" y="101"/>
                      <a:pt x="82" y="99"/>
                    </a:cubicBezTo>
                    <a:cubicBezTo>
                      <a:pt x="83" y="97"/>
                      <a:pt x="83" y="94"/>
                      <a:pt x="81" y="92"/>
                    </a:cubicBezTo>
                    <a:cubicBezTo>
                      <a:pt x="81" y="92"/>
                      <a:pt x="81" y="92"/>
                      <a:pt x="81" y="92"/>
                    </a:cubicBezTo>
                    <a:cubicBezTo>
                      <a:pt x="80" y="92"/>
                      <a:pt x="80" y="92"/>
                      <a:pt x="80" y="91"/>
                    </a:cubicBezTo>
                    <a:cubicBezTo>
                      <a:pt x="80" y="91"/>
                      <a:pt x="80" y="91"/>
                      <a:pt x="80" y="90"/>
                    </a:cubicBezTo>
                    <a:cubicBezTo>
                      <a:pt x="80" y="90"/>
                      <a:pt x="80" y="90"/>
                      <a:pt x="81" y="90"/>
                    </a:cubicBezTo>
                    <a:cubicBezTo>
                      <a:pt x="81" y="90"/>
                      <a:pt x="81" y="90"/>
                      <a:pt x="81" y="90"/>
                    </a:cubicBezTo>
                    <a:cubicBezTo>
                      <a:pt x="81" y="90"/>
                      <a:pt x="81" y="90"/>
                      <a:pt x="81" y="90"/>
                    </a:cubicBezTo>
                    <a:cubicBezTo>
                      <a:pt x="82" y="90"/>
                      <a:pt x="82" y="90"/>
                      <a:pt x="82" y="90"/>
                    </a:cubicBezTo>
                    <a:cubicBezTo>
                      <a:pt x="85" y="92"/>
                      <a:pt x="86" y="97"/>
                      <a:pt x="84" y="100"/>
                    </a:cubicBezTo>
                    <a:close/>
                    <a:moveTo>
                      <a:pt x="76" y="95"/>
                    </a:moveTo>
                    <a:cubicBezTo>
                      <a:pt x="76" y="87"/>
                      <a:pt x="76" y="87"/>
                      <a:pt x="76" y="87"/>
                    </a:cubicBezTo>
                    <a:cubicBezTo>
                      <a:pt x="76" y="87"/>
                      <a:pt x="76" y="87"/>
                      <a:pt x="77" y="86"/>
                    </a:cubicBezTo>
                    <a:cubicBezTo>
                      <a:pt x="77" y="86"/>
                      <a:pt x="77" y="86"/>
                      <a:pt x="77" y="86"/>
                    </a:cubicBezTo>
                    <a:cubicBezTo>
                      <a:pt x="77" y="86"/>
                      <a:pt x="77" y="86"/>
                      <a:pt x="77" y="86"/>
                    </a:cubicBezTo>
                    <a:cubicBezTo>
                      <a:pt x="77" y="86"/>
                      <a:pt x="77" y="86"/>
                      <a:pt x="77" y="86"/>
                    </a:cubicBezTo>
                    <a:cubicBezTo>
                      <a:pt x="77" y="86"/>
                      <a:pt x="77" y="86"/>
                      <a:pt x="78" y="86"/>
                    </a:cubicBezTo>
                    <a:cubicBezTo>
                      <a:pt x="78" y="86"/>
                      <a:pt x="78" y="86"/>
                      <a:pt x="78" y="86"/>
                    </a:cubicBezTo>
                    <a:cubicBezTo>
                      <a:pt x="78" y="86"/>
                      <a:pt x="78" y="86"/>
                      <a:pt x="79" y="86"/>
                    </a:cubicBezTo>
                    <a:cubicBezTo>
                      <a:pt x="79" y="86"/>
                      <a:pt x="79" y="86"/>
                      <a:pt x="79" y="86"/>
                    </a:cubicBezTo>
                    <a:cubicBezTo>
                      <a:pt x="79" y="87"/>
                      <a:pt x="79" y="87"/>
                      <a:pt x="79" y="87"/>
                    </a:cubicBezTo>
                    <a:cubicBezTo>
                      <a:pt x="79" y="95"/>
                      <a:pt x="79" y="95"/>
                      <a:pt x="79" y="95"/>
                    </a:cubicBezTo>
                    <a:cubicBezTo>
                      <a:pt x="79" y="95"/>
                      <a:pt x="79" y="95"/>
                      <a:pt x="79" y="95"/>
                    </a:cubicBezTo>
                    <a:cubicBezTo>
                      <a:pt x="79" y="95"/>
                      <a:pt x="79" y="96"/>
                      <a:pt x="79" y="96"/>
                    </a:cubicBezTo>
                    <a:cubicBezTo>
                      <a:pt x="78" y="96"/>
                      <a:pt x="78" y="96"/>
                      <a:pt x="78" y="96"/>
                    </a:cubicBezTo>
                    <a:cubicBezTo>
                      <a:pt x="78" y="96"/>
                      <a:pt x="77" y="96"/>
                      <a:pt x="77" y="96"/>
                    </a:cubicBezTo>
                    <a:cubicBezTo>
                      <a:pt x="77" y="96"/>
                      <a:pt x="77" y="96"/>
                      <a:pt x="77" y="96"/>
                    </a:cubicBezTo>
                    <a:cubicBezTo>
                      <a:pt x="77" y="96"/>
                      <a:pt x="77" y="95"/>
                      <a:pt x="77" y="95"/>
                    </a:cubicBezTo>
                    <a:cubicBezTo>
                      <a:pt x="76" y="95"/>
                      <a:pt x="76" y="95"/>
                      <a:pt x="76" y="95"/>
                    </a:cubicBezTo>
                    <a:close/>
                    <a:moveTo>
                      <a:pt x="89" y="75"/>
                    </a:moveTo>
                    <a:cubicBezTo>
                      <a:pt x="13" y="75"/>
                      <a:pt x="13" y="75"/>
                      <a:pt x="13" y="75"/>
                    </a:cubicBezTo>
                    <a:cubicBezTo>
                      <a:pt x="13" y="59"/>
                      <a:pt x="13" y="59"/>
                      <a:pt x="13" y="59"/>
                    </a:cubicBezTo>
                    <a:cubicBezTo>
                      <a:pt x="89" y="59"/>
                      <a:pt x="89" y="59"/>
                      <a:pt x="89" y="59"/>
                    </a:cubicBezTo>
                    <a:lnTo>
                      <a:pt x="89" y="75"/>
                    </a:lnTo>
                    <a:close/>
                    <a:moveTo>
                      <a:pt x="89" y="53"/>
                    </a:moveTo>
                    <a:cubicBezTo>
                      <a:pt x="13" y="53"/>
                      <a:pt x="13" y="53"/>
                      <a:pt x="13" y="53"/>
                    </a:cubicBezTo>
                    <a:cubicBezTo>
                      <a:pt x="13" y="37"/>
                      <a:pt x="13" y="37"/>
                      <a:pt x="13" y="37"/>
                    </a:cubicBezTo>
                    <a:cubicBezTo>
                      <a:pt x="89" y="37"/>
                      <a:pt x="89" y="37"/>
                      <a:pt x="89" y="37"/>
                    </a:cubicBezTo>
                    <a:lnTo>
                      <a:pt x="89" y="53"/>
                    </a:lnTo>
                    <a:close/>
                    <a:moveTo>
                      <a:pt x="89" y="31"/>
                    </a:moveTo>
                    <a:cubicBezTo>
                      <a:pt x="13" y="31"/>
                      <a:pt x="13" y="31"/>
                      <a:pt x="13" y="31"/>
                    </a:cubicBezTo>
                    <a:cubicBezTo>
                      <a:pt x="13" y="15"/>
                      <a:pt x="13" y="15"/>
                      <a:pt x="13" y="15"/>
                    </a:cubicBezTo>
                    <a:cubicBezTo>
                      <a:pt x="89" y="15"/>
                      <a:pt x="89" y="15"/>
                      <a:pt x="89" y="15"/>
                    </a:cubicBezTo>
                    <a:lnTo>
                      <a:pt x="89" y="31"/>
                    </a:lnTo>
                    <a:close/>
                  </a:path>
                </a:pathLst>
              </a:custGeom>
              <a:solidFill>
                <a:srgbClr val="0070C0"/>
              </a:solid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pic>
            <p:nvPicPr>
              <p:cNvPr id="126" name="Picture 125">
                <a:extLst>
                  <a:ext uri="{FF2B5EF4-FFF2-40B4-BE49-F238E27FC236}">
                    <a16:creationId xmlns:a16="http://schemas.microsoft.com/office/drawing/2014/main" id="{2C922CB8-DE96-4533-90AF-BE2FE6B7ECD5}"/>
                  </a:ext>
                </a:extLst>
              </p:cNvPr>
              <p:cNvPicPr>
                <a:picLocks noChangeAspect="1"/>
              </p:cNvPicPr>
              <p:nvPr/>
            </p:nvPicPr>
            <p:blipFill>
              <a:blip r:embed="rId3"/>
              <a:stretch>
                <a:fillRect/>
              </a:stretch>
            </p:blipFill>
            <p:spPr>
              <a:xfrm>
                <a:off x="1854026" y="5354463"/>
                <a:ext cx="331361" cy="1189191"/>
              </a:xfrm>
              <a:prstGeom prst="rect">
                <a:avLst/>
              </a:prstGeom>
            </p:spPr>
          </p:pic>
          <p:pic>
            <p:nvPicPr>
              <p:cNvPr id="127" name="Picture 126">
                <a:extLst>
                  <a:ext uri="{FF2B5EF4-FFF2-40B4-BE49-F238E27FC236}">
                    <a16:creationId xmlns:a16="http://schemas.microsoft.com/office/drawing/2014/main" id="{B4E99A66-8AB9-424E-B9E3-87192A20E82C}"/>
                  </a:ext>
                </a:extLst>
              </p:cNvPr>
              <p:cNvPicPr>
                <a:picLocks noChangeAspect="1"/>
              </p:cNvPicPr>
              <p:nvPr/>
            </p:nvPicPr>
            <p:blipFill>
              <a:blip r:embed="rId4"/>
              <a:stretch>
                <a:fillRect/>
              </a:stretch>
            </p:blipFill>
            <p:spPr>
              <a:xfrm>
                <a:off x="2209497" y="6272939"/>
                <a:ext cx="238967" cy="232330"/>
              </a:xfrm>
              <a:prstGeom prst="rect">
                <a:avLst/>
              </a:prstGeom>
            </p:spPr>
          </p:pic>
          <p:pic>
            <p:nvPicPr>
              <p:cNvPr id="128" name="Picture 127">
                <a:extLst>
                  <a:ext uri="{FF2B5EF4-FFF2-40B4-BE49-F238E27FC236}">
                    <a16:creationId xmlns:a16="http://schemas.microsoft.com/office/drawing/2014/main" id="{9FE28DC4-0246-43BF-905A-CA9E416BF427}"/>
                  </a:ext>
                </a:extLst>
              </p:cNvPr>
              <p:cNvPicPr>
                <a:picLocks noChangeAspect="1"/>
              </p:cNvPicPr>
              <p:nvPr/>
            </p:nvPicPr>
            <p:blipFill>
              <a:blip r:embed="rId4"/>
              <a:stretch>
                <a:fillRect/>
              </a:stretch>
            </p:blipFill>
            <p:spPr>
              <a:xfrm>
                <a:off x="2214761" y="5978960"/>
                <a:ext cx="238967" cy="232330"/>
              </a:xfrm>
              <a:prstGeom prst="rect">
                <a:avLst/>
              </a:prstGeom>
            </p:spPr>
          </p:pic>
          <p:pic>
            <p:nvPicPr>
              <p:cNvPr id="129" name="Picture 128">
                <a:extLst>
                  <a:ext uri="{FF2B5EF4-FFF2-40B4-BE49-F238E27FC236}">
                    <a16:creationId xmlns:a16="http://schemas.microsoft.com/office/drawing/2014/main" id="{ED345559-A34A-4905-B2CA-4D00FA68752B}"/>
                  </a:ext>
                </a:extLst>
              </p:cNvPr>
              <p:cNvPicPr>
                <a:picLocks noChangeAspect="1"/>
              </p:cNvPicPr>
              <p:nvPr/>
            </p:nvPicPr>
            <p:blipFill>
              <a:blip r:embed="rId4"/>
              <a:stretch>
                <a:fillRect/>
              </a:stretch>
            </p:blipFill>
            <p:spPr>
              <a:xfrm>
                <a:off x="2217628" y="5691198"/>
                <a:ext cx="238967" cy="232330"/>
              </a:xfrm>
              <a:prstGeom prst="rect">
                <a:avLst/>
              </a:prstGeom>
            </p:spPr>
          </p:pic>
          <p:pic>
            <p:nvPicPr>
              <p:cNvPr id="130" name="Picture 129">
                <a:extLst>
                  <a:ext uri="{FF2B5EF4-FFF2-40B4-BE49-F238E27FC236}">
                    <a16:creationId xmlns:a16="http://schemas.microsoft.com/office/drawing/2014/main" id="{F4FDD226-CC8A-42E3-81EA-BF887A5C203C}"/>
                  </a:ext>
                </a:extLst>
              </p:cNvPr>
              <p:cNvPicPr>
                <a:picLocks noChangeAspect="1"/>
              </p:cNvPicPr>
              <p:nvPr/>
            </p:nvPicPr>
            <p:blipFill>
              <a:blip r:embed="rId4"/>
              <a:stretch>
                <a:fillRect/>
              </a:stretch>
            </p:blipFill>
            <p:spPr>
              <a:xfrm>
                <a:off x="2219518" y="5394568"/>
                <a:ext cx="238967" cy="232330"/>
              </a:xfrm>
              <a:prstGeom prst="rect">
                <a:avLst/>
              </a:prstGeom>
            </p:spPr>
          </p:pic>
          <p:pic>
            <p:nvPicPr>
              <p:cNvPr id="131" name="Picture 130">
                <a:extLst>
                  <a:ext uri="{FF2B5EF4-FFF2-40B4-BE49-F238E27FC236}">
                    <a16:creationId xmlns:a16="http://schemas.microsoft.com/office/drawing/2014/main" id="{71AA12C3-39C5-44FE-95C5-FFF725BD0E2A}"/>
                  </a:ext>
                </a:extLst>
              </p:cNvPr>
              <p:cNvPicPr>
                <a:picLocks noChangeAspect="1"/>
              </p:cNvPicPr>
              <p:nvPr/>
            </p:nvPicPr>
            <p:blipFill>
              <a:blip r:embed="rId3"/>
              <a:stretch>
                <a:fillRect/>
              </a:stretch>
            </p:blipFill>
            <p:spPr>
              <a:xfrm>
                <a:off x="2592572" y="5350885"/>
                <a:ext cx="331361" cy="1189191"/>
              </a:xfrm>
              <a:prstGeom prst="rect">
                <a:avLst/>
              </a:prstGeom>
            </p:spPr>
          </p:pic>
          <p:pic>
            <p:nvPicPr>
              <p:cNvPr id="132" name="Picture 131">
                <a:extLst>
                  <a:ext uri="{FF2B5EF4-FFF2-40B4-BE49-F238E27FC236}">
                    <a16:creationId xmlns:a16="http://schemas.microsoft.com/office/drawing/2014/main" id="{3D7D5B5A-CD50-4D3D-BD8F-BF1BB16C8B47}"/>
                  </a:ext>
                </a:extLst>
              </p:cNvPr>
              <p:cNvPicPr>
                <a:picLocks noChangeAspect="1"/>
              </p:cNvPicPr>
              <p:nvPr/>
            </p:nvPicPr>
            <p:blipFill>
              <a:blip r:embed="rId4"/>
              <a:stretch>
                <a:fillRect/>
              </a:stretch>
            </p:blipFill>
            <p:spPr>
              <a:xfrm>
                <a:off x="2948043" y="6269360"/>
                <a:ext cx="238967" cy="232330"/>
              </a:xfrm>
              <a:prstGeom prst="rect">
                <a:avLst/>
              </a:prstGeom>
            </p:spPr>
          </p:pic>
          <p:pic>
            <p:nvPicPr>
              <p:cNvPr id="133" name="Picture 132">
                <a:extLst>
                  <a:ext uri="{FF2B5EF4-FFF2-40B4-BE49-F238E27FC236}">
                    <a16:creationId xmlns:a16="http://schemas.microsoft.com/office/drawing/2014/main" id="{47BC44B4-E9FF-4B60-989F-36CC8665DD1F}"/>
                  </a:ext>
                </a:extLst>
              </p:cNvPr>
              <p:cNvPicPr>
                <a:picLocks noChangeAspect="1"/>
              </p:cNvPicPr>
              <p:nvPr/>
            </p:nvPicPr>
            <p:blipFill>
              <a:blip r:embed="rId4"/>
              <a:stretch>
                <a:fillRect/>
              </a:stretch>
            </p:blipFill>
            <p:spPr>
              <a:xfrm>
                <a:off x="2953308" y="5975381"/>
                <a:ext cx="238967" cy="232330"/>
              </a:xfrm>
              <a:prstGeom prst="rect">
                <a:avLst/>
              </a:prstGeom>
            </p:spPr>
          </p:pic>
          <p:pic>
            <p:nvPicPr>
              <p:cNvPr id="134" name="Picture 133">
                <a:extLst>
                  <a:ext uri="{FF2B5EF4-FFF2-40B4-BE49-F238E27FC236}">
                    <a16:creationId xmlns:a16="http://schemas.microsoft.com/office/drawing/2014/main" id="{95E8A9DB-84E1-4927-93F1-4B9B2C53238D}"/>
                  </a:ext>
                </a:extLst>
              </p:cNvPr>
              <p:cNvPicPr>
                <a:picLocks noChangeAspect="1"/>
              </p:cNvPicPr>
              <p:nvPr/>
            </p:nvPicPr>
            <p:blipFill>
              <a:blip r:embed="rId4"/>
              <a:stretch>
                <a:fillRect/>
              </a:stretch>
            </p:blipFill>
            <p:spPr>
              <a:xfrm>
                <a:off x="2956175" y="5687619"/>
                <a:ext cx="238967" cy="232330"/>
              </a:xfrm>
              <a:prstGeom prst="rect">
                <a:avLst/>
              </a:prstGeom>
            </p:spPr>
          </p:pic>
          <p:pic>
            <p:nvPicPr>
              <p:cNvPr id="135" name="Picture 134">
                <a:extLst>
                  <a:ext uri="{FF2B5EF4-FFF2-40B4-BE49-F238E27FC236}">
                    <a16:creationId xmlns:a16="http://schemas.microsoft.com/office/drawing/2014/main" id="{3DB8DA33-58C4-4EE4-AD4C-D191E67391AE}"/>
                  </a:ext>
                </a:extLst>
              </p:cNvPr>
              <p:cNvPicPr>
                <a:picLocks noChangeAspect="1"/>
              </p:cNvPicPr>
              <p:nvPr/>
            </p:nvPicPr>
            <p:blipFill>
              <a:blip r:embed="rId4"/>
              <a:stretch>
                <a:fillRect/>
              </a:stretch>
            </p:blipFill>
            <p:spPr>
              <a:xfrm>
                <a:off x="2958065" y="5390989"/>
                <a:ext cx="238967" cy="232330"/>
              </a:xfrm>
              <a:prstGeom prst="rect">
                <a:avLst/>
              </a:prstGeom>
            </p:spPr>
          </p:pic>
          <p:sp>
            <p:nvSpPr>
              <p:cNvPr id="144" name="Left Brace 143">
                <a:extLst>
                  <a:ext uri="{FF2B5EF4-FFF2-40B4-BE49-F238E27FC236}">
                    <a16:creationId xmlns:a16="http://schemas.microsoft.com/office/drawing/2014/main" id="{0AB694B3-1290-4266-8EB6-60B6DF8F1791}"/>
                  </a:ext>
                </a:extLst>
              </p:cNvPr>
              <p:cNvSpPr/>
              <p:nvPr/>
            </p:nvSpPr>
            <p:spPr>
              <a:xfrm rot="5400000">
                <a:off x="2009162" y="4043556"/>
                <a:ext cx="321167" cy="203452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grpSp>
        <p:sp>
          <p:nvSpPr>
            <p:cNvPr id="145" name="TextBox 144">
              <a:extLst>
                <a:ext uri="{FF2B5EF4-FFF2-40B4-BE49-F238E27FC236}">
                  <a16:creationId xmlns:a16="http://schemas.microsoft.com/office/drawing/2014/main" id="{FEB33F7C-F090-408A-8D8E-B3D653F7FDA4}"/>
                </a:ext>
              </a:extLst>
            </p:cNvPr>
            <p:cNvSpPr txBox="1"/>
            <p:nvPr/>
          </p:nvSpPr>
          <p:spPr>
            <a:xfrm>
              <a:off x="1125746" y="6127853"/>
              <a:ext cx="1416543" cy="265009"/>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black"/>
                  </a:solidFill>
                  <a:effectLst/>
                  <a:uLnTx/>
                  <a:uFillTx/>
                  <a:latin typeface="Segoe UI Semilight"/>
                  <a:ea typeface="+mn-ea"/>
                  <a:cs typeface="+mn-cs"/>
                </a:rPr>
                <a:t>ESXi hosts and VMs</a:t>
              </a:r>
            </a:p>
          </p:txBody>
        </p:sp>
      </p:grpSp>
      <p:grpSp>
        <p:nvGrpSpPr>
          <p:cNvPr id="6" name="Group 5">
            <a:extLst>
              <a:ext uri="{FF2B5EF4-FFF2-40B4-BE49-F238E27FC236}">
                <a16:creationId xmlns:a16="http://schemas.microsoft.com/office/drawing/2014/main" id="{93347069-4B4F-4A8B-A019-97EA27E4FAA6}"/>
              </a:ext>
            </a:extLst>
          </p:cNvPr>
          <p:cNvGrpSpPr/>
          <p:nvPr/>
        </p:nvGrpSpPr>
        <p:grpSpPr>
          <a:xfrm>
            <a:off x="1496429" y="2394118"/>
            <a:ext cx="345604" cy="1484144"/>
            <a:chOff x="1496429" y="2394118"/>
            <a:chExt cx="345604" cy="1484144"/>
          </a:xfrm>
        </p:grpSpPr>
        <p:sp>
          <p:nvSpPr>
            <p:cNvPr id="116" name="TextBox 115">
              <a:extLst>
                <a:ext uri="{FF2B5EF4-FFF2-40B4-BE49-F238E27FC236}">
                  <a16:creationId xmlns:a16="http://schemas.microsoft.com/office/drawing/2014/main" id="{C9E3EC9C-04C5-4842-899D-2966B94E3D67}"/>
                </a:ext>
              </a:extLst>
            </p:cNvPr>
            <p:cNvSpPr txBox="1"/>
            <p:nvPr/>
          </p:nvSpPr>
          <p:spPr>
            <a:xfrm rot="16200000">
              <a:off x="886862" y="3003685"/>
              <a:ext cx="1484144" cy="265009"/>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black"/>
                  </a:solidFill>
                  <a:effectLst/>
                  <a:uLnTx/>
                  <a:uFillTx/>
                  <a:latin typeface="Segoe UI Semilight"/>
                  <a:ea typeface="+mn-ea"/>
                  <a:cs typeface="+mn-cs"/>
                </a:rPr>
                <a:t>Raw metadata</a:t>
              </a:r>
            </a:p>
          </p:txBody>
        </p:sp>
        <p:cxnSp>
          <p:nvCxnSpPr>
            <p:cNvPr id="147" name="Straight Arrow Connector 146">
              <a:extLst>
                <a:ext uri="{FF2B5EF4-FFF2-40B4-BE49-F238E27FC236}">
                  <a16:creationId xmlns:a16="http://schemas.microsoft.com/office/drawing/2014/main" id="{74410FC2-CEC1-4D2E-93F1-3F24533D6453}"/>
                </a:ext>
              </a:extLst>
            </p:cNvPr>
            <p:cNvCxnSpPr>
              <a:cxnSpLocks/>
              <a:endCxn id="143" idx="2"/>
            </p:cNvCxnSpPr>
            <p:nvPr/>
          </p:nvCxnSpPr>
          <p:spPr>
            <a:xfrm flipV="1">
              <a:off x="1834715" y="2484704"/>
              <a:ext cx="7318" cy="1233365"/>
            </a:xfrm>
            <a:prstGeom prst="straightConnector1">
              <a:avLst/>
            </a:prstGeom>
            <a:ln w="19050">
              <a:tailEnd type="triangle"/>
            </a:ln>
          </p:spPr>
          <p:style>
            <a:lnRef idx="3">
              <a:schemeClr val="dk1"/>
            </a:lnRef>
            <a:fillRef idx="0">
              <a:schemeClr val="dk1"/>
            </a:fillRef>
            <a:effectRef idx="2">
              <a:schemeClr val="dk1"/>
            </a:effectRef>
            <a:fontRef idx="minor">
              <a:schemeClr val="tx1"/>
            </a:fontRef>
          </p:style>
        </p:cxnSp>
      </p:grpSp>
      <p:grpSp>
        <p:nvGrpSpPr>
          <p:cNvPr id="8" name="Group 7"/>
          <p:cNvGrpSpPr/>
          <p:nvPr/>
        </p:nvGrpSpPr>
        <p:grpSpPr>
          <a:xfrm>
            <a:off x="1456639" y="1516062"/>
            <a:ext cx="752312" cy="968642"/>
            <a:chOff x="3136747" y="2291484"/>
            <a:chExt cx="752312" cy="968642"/>
          </a:xfrm>
        </p:grpSpPr>
        <p:grpSp>
          <p:nvGrpSpPr>
            <p:cNvPr id="136" name="Group 135">
              <a:extLst>
                <a:ext uri="{FF2B5EF4-FFF2-40B4-BE49-F238E27FC236}">
                  <a16:creationId xmlns:a16="http://schemas.microsoft.com/office/drawing/2014/main" id="{D22CCDA2-DADB-4699-BC46-975DD91D9FDC}"/>
                </a:ext>
              </a:extLst>
            </p:cNvPr>
            <p:cNvGrpSpPr/>
            <p:nvPr/>
          </p:nvGrpSpPr>
          <p:grpSpPr>
            <a:xfrm>
              <a:off x="3310100" y="2437478"/>
              <a:ext cx="427377" cy="386068"/>
              <a:chOff x="5118964" y="3771564"/>
              <a:chExt cx="642073" cy="596676"/>
            </a:xfrm>
          </p:grpSpPr>
          <p:sp>
            <p:nvSpPr>
              <p:cNvPr id="137" name="Rectangle 136">
                <a:extLst>
                  <a:ext uri="{FF2B5EF4-FFF2-40B4-BE49-F238E27FC236}">
                    <a16:creationId xmlns:a16="http://schemas.microsoft.com/office/drawing/2014/main" id="{23FDC765-D8C5-4DC7-9CD2-1DBFD292A354}"/>
                  </a:ext>
                </a:extLst>
              </p:cNvPr>
              <p:cNvSpPr/>
              <p:nvPr/>
            </p:nvSpPr>
            <p:spPr bwMode="auto">
              <a:xfrm>
                <a:off x="5141902" y="3805512"/>
                <a:ext cx="569260" cy="395082"/>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8" name="Group 4">
                <a:extLst>
                  <a:ext uri="{FF2B5EF4-FFF2-40B4-BE49-F238E27FC236}">
                    <a16:creationId xmlns:a16="http://schemas.microsoft.com/office/drawing/2014/main" id="{9276B58F-8D72-42D1-8E70-3E684175FCD4}"/>
                  </a:ext>
                </a:extLst>
              </p:cNvPr>
              <p:cNvGrpSpPr>
                <a:grpSpLocks noChangeAspect="1"/>
              </p:cNvGrpSpPr>
              <p:nvPr/>
            </p:nvGrpSpPr>
            <p:grpSpPr bwMode="auto">
              <a:xfrm>
                <a:off x="5118964" y="3771564"/>
                <a:ext cx="642073" cy="596676"/>
                <a:chOff x="4030" y="1558"/>
                <a:chExt cx="341" cy="312"/>
              </a:xfrm>
              <a:solidFill>
                <a:srgbClr val="D83B01"/>
              </a:solidFill>
            </p:grpSpPr>
            <p:sp>
              <p:nvSpPr>
                <p:cNvPr id="139" name="Freeform 5">
                  <a:extLst>
                    <a:ext uri="{FF2B5EF4-FFF2-40B4-BE49-F238E27FC236}">
                      <a16:creationId xmlns:a16="http://schemas.microsoft.com/office/drawing/2014/main" id="{55BCB44F-2A9F-4ABF-9C36-67C36E6A06AB}"/>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B0F0"/>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D83B01"/>
                    </a:solidFill>
                    <a:effectLst/>
                    <a:uLnTx/>
                    <a:uFillTx/>
                    <a:latin typeface="Segoe UI"/>
                    <a:ea typeface="+mn-ea"/>
                    <a:cs typeface="+mn-cs"/>
                  </a:endParaRPr>
                </a:p>
              </p:txBody>
            </p:sp>
            <p:sp>
              <p:nvSpPr>
                <p:cNvPr id="140" name="Freeform 6">
                  <a:extLst>
                    <a:ext uri="{FF2B5EF4-FFF2-40B4-BE49-F238E27FC236}">
                      <a16:creationId xmlns:a16="http://schemas.microsoft.com/office/drawing/2014/main" id="{F60BAA2D-6563-430C-965D-4E80E00BBC56}"/>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41" name="Freeform 7">
                  <a:extLst>
                    <a:ext uri="{FF2B5EF4-FFF2-40B4-BE49-F238E27FC236}">
                      <a16:creationId xmlns:a16="http://schemas.microsoft.com/office/drawing/2014/main" id="{7B74B05C-FB4E-4DC1-ACD3-F2036C91311F}"/>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42" name="Freeform 8">
                  <a:extLst>
                    <a:ext uri="{FF2B5EF4-FFF2-40B4-BE49-F238E27FC236}">
                      <a16:creationId xmlns:a16="http://schemas.microsoft.com/office/drawing/2014/main" id="{53CD5094-04AD-4204-A6AF-6EAF1F5A0714}"/>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143" name="TextBox 142">
              <a:extLst>
                <a:ext uri="{FF2B5EF4-FFF2-40B4-BE49-F238E27FC236}">
                  <a16:creationId xmlns:a16="http://schemas.microsoft.com/office/drawing/2014/main" id="{F7EAA73C-319B-49EA-9D07-8189CBF15ECF}"/>
                </a:ext>
              </a:extLst>
            </p:cNvPr>
            <p:cNvSpPr txBox="1"/>
            <p:nvPr/>
          </p:nvSpPr>
          <p:spPr>
            <a:xfrm>
              <a:off x="3155222" y="2813729"/>
              <a:ext cx="733837" cy="446397"/>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black"/>
                  </a:solidFill>
                  <a:effectLst/>
                  <a:uLnTx/>
                  <a:uFillTx/>
                  <a:latin typeface="Segoe UI Semilight"/>
                  <a:ea typeface="+mn-ea"/>
                  <a:cs typeface="+mn-cs"/>
                </a:rPr>
                <a:t>Collector VM</a:t>
              </a:r>
            </a:p>
          </p:txBody>
        </p:sp>
        <p:sp>
          <p:nvSpPr>
            <p:cNvPr id="148" name="Freeform 342">
              <a:extLst>
                <a:ext uri="{FF2B5EF4-FFF2-40B4-BE49-F238E27FC236}">
                  <a16:creationId xmlns:a16="http://schemas.microsoft.com/office/drawing/2014/main" id="{D4166256-BC2A-4B90-9A94-03C62D5CA23D}"/>
                </a:ext>
              </a:extLst>
            </p:cNvPr>
            <p:cNvSpPr>
              <a:spLocks noEditPoints="1"/>
            </p:cNvSpPr>
            <p:nvPr/>
          </p:nvSpPr>
          <p:spPr bwMode="auto">
            <a:xfrm>
              <a:off x="3136747" y="2291484"/>
              <a:ext cx="323821" cy="322201"/>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rgbClr val="C00000"/>
            </a:solid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grpSp>
      <p:grpSp>
        <p:nvGrpSpPr>
          <p:cNvPr id="12" name="Group 11">
            <a:extLst>
              <a:ext uri="{FF2B5EF4-FFF2-40B4-BE49-F238E27FC236}">
                <a16:creationId xmlns:a16="http://schemas.microsoft.com/office/drawing/2014/main" id="{F32E3B6E-04AA-4C09-81C5-931AC97BE4B4}"/>
              </a:ext>
            </a:extLst>
          </p:cNvPr>
          <p:cNvGrpSpPr/>
          <p:nvPr/>
        </p:nvGrpSpPr>
        <p:grpSpPr>
          <a:xfrm>
            <a:off x="2159688" y="1423796"/>
            <a:ext cx="3923717" cy="885934"/>
            <a:chOff x="2159688" y="1423796"/>
            <a:chExt cx="3923717" cy="885934"/>
          </a:xfrm>
        </p:grpSpPr>
        <p:grpSp>
          <p:nvGrpSpPr>
            <p:cNvPr id="7" name="Group 6">
              <a:extLst>
                <a:ext uri="{FF2B5EF4-FFF2-40B4-BE49-F238E27FC236}">
                  <a16:creationId xmlns:a16="http://schemas.microsoft.com/office/drawing/2014/main" id="{BA51A3E8-305D-488C-93ED-2FD185CE69C5}"/>
                </a:ext>
              </a:extLst>
            </p:cNvPr>
            <p:cNvGrpSpPr/>
            <p:nvPr/>
          </p:nvGrpSpPr>
          <p:grpSpPr>
            <a:xfrm>
              <a:off x="2159688" y="1657297"/>
              <a:ext cx="2035862" cy="277012"/>
              <a:chOff x="2159688" y="1657297"/>
              <a:chExt cx="2035862" cy="277012"/>
            </a:xfrm>
          </p:grpSpPr>
          <p:sp>
            <p:nvSpPr>
              <p:cNvPr id="115" name="TextBox 114">
                <a:extLst>
                  <a:ext uri="{FF2B5EF4-FFF2-40B4-BE49-F238E27FC236}">
                    <a16:creationId xmlns:a16="http://schemas.microsoft.com/office/drawing/2014/main" id="{703C95B9-7C48-49C3-B3E3-7A7ABAE6334E}"/>
                  </a:ext>
                </a:extLst>
              </p:cNvPr>
              <p:cNvSpPr txBox="1"/>
              <p:nvPr/>
            </p:nvSpPr>
            <p:spPr>
              <a:xfrm>
                <a:off x="2257440" y="1657297"/>
                <a:ext cx="1721855" cy="265009"/>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black"/>
                    </a:solidFill>
                    <a:effectLst/>
                    <a:uLnTx/>
                    <a:uFillTx/>
                    <a:latin typeface="Segoe UI Semilight"/>
                    <a:ea typeface="+mn-ea"/>
                    <a:cs typeface="+mn-cs"/>
                  </a:rPr>
                  <a:t>Raw metadata</a:t>
                </a:r>
              </a:p>
            </p:txBody>
          </p:sp>
          <p:cxnSp>
            <p:nvCxnSpPr>
              <p:cNvPr id="146" name="Straight Arrow Connector 145">
                <a:extLst>
                  <a:ext uri="{FF2B5EF4-FFF2-40B4-BE49-F238E27FC236}">
                    <a16:creationId xmlns:a16="http://schemas.microsoft.com/office/drawing/2014/main" id="{0FD88B01-3893-4266-BAAD-6B5C980FD048}"/>
                  </a:ext>
                </a:extLst>
              </p:cNvPr>
              <p:cNvCxnSpPr/>
              <p:nvPr/>
            </p:nvCxnSpPr>
            <p:spPr>
              <a:xfrm flipV="1">
                <a:off x="2159688" y="1923336"/>
                <a:ext cx="2035862" cy="10973"/>
              </a:xfrm>
              <a:prstGeom prst="straightConnector1">
                <a:avLst/>
              </a:prstGeom>
              <a:ln w="19050">
                <a:tailEnd type="triangle"/>
              </a:ln>
            </p:spPr>
            <p:style>
              <a:lnRef idx="3">
                <a:schemeClr val="dk1"/>
              </a:lnRef>
              <a:fillRef idx="0">
                <a:schemeClr val="dk1"/>
              </a:fillRef>
              <a:effectRef idx="2">
                <a:schemeClr val="dk1"/>
              </a:effectRef>
              <a:fontRef idx="minor">
                <a:schemeClr val="tx1"/>
              </a:fontRef>
            </p:style>
          </p:cxnSp>
        </p:grpSp>
        <p:grpSp>
          <p:nvGrpSpPr>
            <p:cNvPr id="159" name="Group 158">
              <a:extLst>
                <a:ext uri="{FF2B5EF4-FFF2-40B4-BE49-F238E27FC236}">
                  <a16:creationId xmlns:a16="http://schemas.microsoft.com/office/drawing/2014/main" id="{BC1E2E55-B861-4244-9AD1-C5C3ED50850C}"/>
                </a:ext>
              </a:extLst>
            </p:cNvPr>
            <p:cNvGrpSpPr/>
            <p:nvPr/>
          </p:nvGrpSpPr>
          <p:grpSpPr>
            <a:xfrm>
              <a:off x="4351331" y="1423796"/>
              <a:ext cx="1732074" cy="885934"/>
              <a:chOff x="5205922" y="1877518"/>
              <a:chExt cx="1698266" cy="868642"/>
            </a:xfrm>
          </p:grpSpPr>
          <p:sp>
            <p:nvSpPr>
              <p:cNvPr id="160" name="Freeform 119">
                <a:extLst>
                  <a:ext uri="{FF2B5EF4-FFF2-40B4-BE49-F238E27FC236}">
                    <a16:creationId xmlns:a16="http://schemas.microsoft.com/office/drawing/2014/main" id="{D0C61601-8C9E-4687-B3FF-2DA0AFBDFC06}"/>
                  </a:ext>
                </a:extLst>
              </p:cNvPr>
              <p:cNvSpPr>
                <a:spLocks/>
              </p:cNvSpPr>
              <p:nvPr/>
            </p:nvSpPr>
            <p:spPr bwMode="auto">
              <a:xfrm>
                <a:off x="5205922" y="1877518"/>
                <a:ext cx="1688247" cy="855742"/>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7030A0"/>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61" name="TextBox 160">
                <a:extLst>
                  <a:ext uri="{FF2B5EF4-FFF2-40B4-BE49-F238E27FC236}">
                    <a16:creationId xmlns:a16="http://schemas.microsoft.com/office/drawing/2014/main" id="{BAE845B7-ACC9-4B8F-AB81-40B68D603CFA}"/>
                  </a:ext>
                </a:extLst>
              </p:cNvPr>
              <p:cNvSpPr txBox="1"/>
              <p:nvPr/>
            </p:nvSpPr>
            <p:spPr>
              <a:xfrm>
                <a:off x="5358357" y="2481151"/>
                <a:ext cx="1545831" cy="265009"/>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Semilight"/>
                    <a:ea typeface="+mn-ea"/>
                    <a:cs typeface="+mn-cs"/>
                  </a:rPr>
                  <a:t>Azure Migrate Service</a:t>
                </a:r>
              </a:p>
            </p:txBody>
          </p:sp>
          <p:grpSp>
            <p:nvGrpSpPr>
              <p:cNvPr id="162" name="Group 161">
                <a:extLst>
                  <a:ext uri="{FF2B5EF4-FFF2-40B4-BE49-F238E27FC236}">
                    <a16:creationId xmlns:a16="http://schemas.microsoft.com/office/drawing/2014/main" id="{56415111-F27C-4134-8482-2A79657CA226}"/>
                  </a:ext>
                </a:extLst>
              </p:cNvPr>
              <p:cNvGrpSpPr/>
              <p:nvPr/>
            </p:nvGrpSpPr>
            <p:grpSpPr>
              <a:xfrm>
                <a:off x="5498577" y="2084770"/>
                <a:ext cx="1231231" cy="425111"/>
                <a:chOff x="2309813" y="1431925"/>
                <a:chExt cx="2143125" cy="769937"/>
              </a:xfrm>
              <a:solidFill>
                <a:schemeClr val="bg1"/>
              </a:solidFill>
            </p:grpSpPr>
            <p:sp>
              <p:nvSpPr>
                <p:cNvPr id="163" name="Freeform 342">
                  <a:extLst>
                    <a:ext uri="{FF2B5EF4-FFF2-40B4-BE49-F238E27FC236}">
                      <a16:creationId xmlns:a16="http://schemas.microsoft.com/office/drawing/2014/main" id="{BE60913D-3876-464D-A98F-CF73E5380FF0}"/>
                    </a:ext>
                  </a:extLst>
                </p:cNvPr>
                <p:cNvSpPr>
                  <a:spLocks noEditPoints="1"/>
                </p:cNvSpPr>
                <p:nvPr/>
              </p:nvSpPr>
              <p:spPr bwMode="auto">
                <a:xfrm>
                  <a:off x="2638426" y="1851025"/>
                  <a:ext cx="317500" cy="315912"/>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64" name="Freeform 343">
                  <a:extLst>
                    <a:ext uri="{FF2B5EF4-FFF2-40B4-BE49-F238E27FC236}">
                      <a16:creationId xmlns:a16="http://schemas.microsoft.com/office/drawing/2014/main" id="{9CB44352-95B4-43DB-97A8-16FAD8DD0676}"/>
                    </a:ext>
                  </a:extLst>
                </p:cNvPr>
                <p:cNvSpPr>
                  <a:spLocks noEditPoints="1"/>
                </p:cNvSpPr>
                <p:nvPr/>
              </p:nvSpPr>
              <p:spPr bwMode="auto">
                <a:xfrm>
                  <a:off x="2309813" y="1819275"/>
                  <a:ext cx="334963" cy="331787"/>
                </a:xfrm>
                <a:custGeom>
                  <a:avLst/>
                  <a:gdLst>
                    <a:gd name="T0" fmla="*/ 96 w 98"/>
                    <a:gd name="T1" fmla="*/ 58 h 97"/>
                    <a:gd name="T2" fmla="*/ 89 w 98"/>
                    <a:gd name="T3" fmla="*/ 50 h 97"/>
                    <a:gd name="T4" fmla="*/ 96 w 98"/>
                    <a:gd name="T5" fmla="*/ 42 h 97"/>
                    <a:gd name="T6" fmla="*/ 90 w 98"/>
                    <a:gd name="T7" fmla="*/ 37 h 97"/>
                    <a:gd name="T8" fmla="*/ 88 w 98"/>
                    <a:gd name="T9" fmla="*/ 30 h 97"/>
                    <a:gd name="T10" fmla="*/ 89 w 98"/>
                    <a:gd name="T11" fmla="*/ 22 h 97"/>
                    <a:gd name="T12" fmla="*/ 79 w 98"/>
                    <a:gd name="T13" fmla="*/ 21 h 97"/>
                    <a:gd name="T14" fmla="*/ 78 w 98"/>
                    <a:gd name="T15" fmla="*/ 11 h 97"/>
                    <a:gd name="T16" fmla="*/ 70 w 98"/>
                    <a:gd name="T17" fmla="*/ 11 h 97"/>
                    <a:gd name="T18" fmla="*/ 64 w 98"/>
                    <a:gd name="T19" fmla="*/ 8 h 97"/>
                    <a:gd name="T20" fmla="*/ 58 w 98"/>
                    <a:gd name="T21" fmla="*/ 1 h 97"/>
                    <a:gd name="T22" fmla="*/ 51 w 98"/>
                    <a:gd name="T23" fmla="*/ 8 h 97"/>
                    <a:gd name="T24" fmla="*/ 43 w 98"/>
                    <a:gd name="T25" fmla="*/ 1 h 97"/>
                    <a:gd name="T26" fmla="*/ 37 w 98"/>
                    <a:gd name="T27" fmla="*/ 7 h 97"/>
                    <a:gd name="T28" fmla="*/ 31 w 98"/>
                    <a:gd name="T29" fmla="*/ 10 h 97"/>
                    <a:gd name="T30" fmla="*/ 23 w 98"/>
                    <a:gd name="T31" fmla="*/ 9 h 97"/>
                    <a:gd name="T32" fmla="*/ 22 w 98"/>
                    <a:gd name="T33" fmla="*/ 19 h 97"/>
                    <a:gd name="T34" fmla="*/ 11 w 98"/>
                    <a:gd name="T35" fmla="*/ 19 h 97"/>
                    <a:gd name="T36" fmla="*/ 12 w 98"/>
                    <a:gd name="T37" fmla="*/ 28 h 97"/>
                    <a:gd name="T38" fmla="*/ 9 w 98"/>
                    <a:gd name="T39" fmla="*/ 34 h 97"/>
                    <a:gd name="T40" fmla="*/ 2 w 98"/>
                    <a:gd name="T41" fmla="*/ 39 h 97"/>
                    <a:gd name="T42" fmla="*/ 9 w 98"/>
                    <a:gd name="T43" fmla="*/ 46 h 97"/>
                    <a:gd name="T44" fmla="*/ 2 w 98"/>
                    <a:gd name="T45" fmla="*/ 54 h 97"/>
                    <a:gd name="T46" fmla="*/ 8 w 98"/>
                    <a:gd name="T47" fmla="*/ 60 h 97"/>
                    <a:gd name="T48" fmla="*/ 10 w 98"/>
                    <a:gd name="T49" fmla="*/ 66 h 97"/>
                    <a:gd name="T50" fmla="*/ 9 w 98"/>
                    <a:gd name="T51" fmla="*/ 75 h 97"/>
                    <a:gd name="T52" fmla="*/ 19 w 98"/>
                    <a:gd name="T53" fmla="*/ 75 h 97"/>
                    <a:gd name="T54" fmla="*/ 20 w 98"/>
                    <a:gd name="T55" fmla="*/ 86 h 97"/>
                    <a:gd name="T56" fmla="*/ 28 w 98"/>
                    <a:gd name="T57" fmla="*/ 86 h 97"/>
                    <a:gd name="T58" fmla="*/ 34 w 98"/>
                    <a:gd name="T59" fmla="*/ 88 h 97"/>
                    <a:gd name="T60" fmla="*/ 40 w 98"/>
                    <a:gd name="T61" fmla="*/ 95 h 97"/>
                    <a:gd name="T62" fmla="*/ 47 w 98"/>
                    <a:gd name="T63" fmla="*/ 88 h 97"/>
                    <a:gd name="T64" fmla="*/ 55 w 98"/>
                    <a:gd name="T65" fmla="*/ 96 h 97"/>
                    <a:gd name="T66" fmla="*/ 61 w 98"/>
                    <a:gd name="T67" fmla="*/ 89 h 97"/>
                    <a:gd name="T68" fmla="*/ 67 w 98"/>
                    <a:gd name="T69" fmla="*/ 87 h 97"/>
                    <a:gd name="T70" fmla="*/ 75 w 98"/>
                    <a:gd name="T71" fmla="*/ 88 h 97"/>
                    <a:gd name="T72" fmla="*/ 76 w 98"/>
                    <a:gd name="T73" fmla="*/ 78 h 97"/>
                    <a:gd name="T74" fmla="*/ 87 w 98"/>
                    <a:gd name="T75" fmla="*/ 78 h 97"/>
                    <a:gd name="T76" fmla="*/ 86 w 98"/>
                    <a:gd name="T77" fmla="*/ 69 h 97"/>
                    <a:gd name="T78" fmla="*/ 89 w 98"/>
                    <a:gd name="T79" fmla="*/ 63 h 97"/>
                    <a:gd name="T80" fmla="*/ 57 w 98"/>
                    <a:gd name="T81" fmla="*/ 47 h 97"/>
                    <a:gd name="T82" fmla="*/ 41 w 98"/>
                    <a:gd name="T83" fmla="*/ 50 h 97"/>
                    <a:gd name="T84" fmla="*/ 57 w 98"/>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8" h="97">
                      <a:moveTo>
                        <a:pt x="95" y="61"/>
                      </a:moveTo>
                      <a:cubicBezTo>
                        <a:pt x="97" y="60"/>
                        <a:pt x="97" y="59"/>
                        <a:pt x="96" y="58"/>
                      </a:cubicBezTo>
                      <a:cubicBezTo>
                        <a:pt x="91" y="53"/>
                        <a:pt x="91" y="53"/>
                        <a:pt x="91" y="53"/>
                      </a:cubicBezTo>
                      <a:cubicBezTo>
                        <a:pt x="90" y="52"/>
                        <a:pt x="89" y="51"/>
                        <a:pt x="89" y="50"/>
                      </a:cubicBezTo>
                      <a:cubicBezTo>
                        <a:pt x="89" y="50"/>
                        <a:pt x="90" y="48"/>
                        <a:pt x="92" y="47"/>
                      </a:cubicBezTo>
                      <a:cubicBezTo>
                        <a:pt x="96" y="42"/>
                        <a:pt x="96" y="42"/>
                        <a:pt x="96" y="42"/>
                      </a:cubicBezTo>
                      <a:cubicBezTo>
                        <a:pt x="98" y="41"/>
                        <a:pt x="98" y="40"/>
                        <a:pt x="96" y="39"/>
                      </a:cubicBezTo>
                      <a:cubicBezTo>
                        <a:pt x="90" y="37"/>
                        <a:pt x="90" y="37"/>
                        <a:pt x="90" y="37"/>
                      </a:cubicBezTo>
                      <a:cubicBezTo>
                        <a:pt x="88" y="36"/>
                        <a:pt x="87" y="35"/>
                        <a:pt x="87" y="35"/>
                      </a:cubicBezTo>
                      <a:cubicBezTo>
                        <a:pt x="87" y="34"/>
                        <a:pt x="87" y="32"/>
                        <a:pt x="88" y="30"/>
                      </a:cubicBezTo>
                      <a:cubicBezTo>
                        <a:pt x="91" y="25"/>
                        <a:pt x="91" y="25"/>
                        <a:pt x="91" y="25"/>
                      </a:cubicBezTo>
                      <a:cubicBezTo>
                        <a:pt x="91" y="23"/>
                        <a:pt x="91" y="22"/>
                        <a:pt x="89" y="22"/>
                      </a:cubicBezTo>
                      <a:cubicBezTo>
                        <a:pt x="82" y="22"/>
                        <a:pt x="82" y="22"/>
                        <a:pt x="82" y="22"/>
                      </a:cubicBezTo>
                      <a:cubicBezTo>
                        <a:pt x="81" y="22"/>
                        <a:pt x="79" y="22"/>
                        <a:pt x="79" y="21"/>
                      </a:cubicBezTo>
                      <a:cubicBezTo>
                        <a:pt x="78" y="21"/>
                        <a:pt x="78" y="19"/>
                        <a:pt x="78" y="17"/>
                      </a:cubicBezTo>
                      <a:cubicBezTo>
                        <a:pt x="78" y="11"/>
                        <a:pt x="78" y="11"/>
                        <a:pt x="78" y="11"/>
                      </a:cubicBezTo>
                      <a:cubicBezTo>
                        <a:pt x="78" y="9"/>
                        <a:pt x="77" y="8"/>
                        <a:pt x="76" y="9"/>
                      </a:cubicBezTo>
                      <a:cubicBezTo>
                        <a:pt x="70" y="11"/>
                        <a:pt x="70" y="11"/>
                        <a:pt x="70" y="11"/>
                      </a:cubicBezTo>
                      <a:cubicBezTo>
                        <a:pt x="68" y="12"/>
                        <a:pt x="66" y="12"/>
                        <a:pt x="66" y="12"/>
                      </a:cubicBezTo>
                      <a:cubicBezTo>
                        <a:pt x="66" y="12"/>
                        <a:pt x="64" y="10"/>
                        <a:pt x="64" y="8"/>
                      </a:cubicBezTo>
                      <a:cubicBezTo>
                        <a:pt x="62" y="2"/>
                        <a:pt x="62" y="2"/>
                        <a:pt x="62" y="2"/>
                      </a:cubicBezTo>
                      <a:cubicBezTo>
                        <a:pt x="61" y="1"/>
                        <a:pt x="60" y="0"/>
                        <a:pt x="58" y="1"/>
                      </a:cubicBezTo>
                      <a:cubicBezTo>
                        <a:pt x="54" y="6"/>
                        <a:pt x="54" y="6"/>
                        <a:pt x="54" y="6"/>
                      </a:cubicBezTo>
                      <a:cubicBezTo>
                        <a:pt x="53" y="7"/>
                        <a:pt x="51" y="8"/>
                        <a:pt x="51" y="8"/>
                      </a:cubicBezTo>
                      <a:cubicBezTo>
                        <a:pt x="50" y="8"/>
                        <a:pt x="48" y="7"/>
                        <a:pt x="47" y="6"/>
                      </a:cubicBezTo>
                      <a:cubicBezTo>
                        <a:pt x="43" y="1"/>
                        <a:pt x="43" y="1"/>
                        <a:pt x="43" y="1"/>
                      </a:cubicBezTo>
                      <a:cubicBezTo>
                        <a:pt x="42" y="0"/>
                        <a:pt x="40" y="0"/>
                        <a:pt x="40" y="1"/>
                      </a:cubicBezTo>
                      <a:cubicBezTo>
                        <a:pt x="37" y="7"/>
                        <a:pt x="37" y="7"/>
                        <a:pt x="37" y="7"/>
                      </a:cubicBezTo>
                      <a:cubicBezTo>
                        <a:pt x="37" y="9"/>
                        <a:pt x="36" y="11"/>
                        <a:pt x="35" y="11"/>
                      </a:cubicBezTo>
                      <a:cubicBezTo>
                        <a:pt x="35" y="11"/>
                        <a:pt x="33" y="10"/>
                        <a:pt x="31" y="10"/>
                      </a:cubicBezTo>
                      <a:cubicBezTo>
                        <a:pt x="25" y="7"/>
                        <a:pt x="25" y="7"/>
                        <a:pt x="25" y="7"/>
                      </a:cubicBezTo>
                      <a:cubicBezTo>
                        <a:pt x="24" y="6"/>
                        <a:pt x="23" y="7"/>
                        <a:pt x="23" y="9"/>
                      </a:cubicBezTo>
                      <a:cubicBezTo>
                        <a:pt x="23" y="15"/>
                        <a:pt x="23" y="15"/>
                        <a:pt x="23" y="15"/>
                      </a:cubicBezTo>
                      <a:cubicBezTo>
                        <a:pt x="23" y="17"/>
                        <a:pt x="22" y="18"/>
                        <a:pt x="22" y="19"/>
                      </a:cubicBezTo>
                      <a:cubicBezTo>
                        <a:pt x="22" y="19"/>
                        <a:pt x="19" y="20"/>
                        <a:pt x="18" y="19"/>
                      </a:cubicBezTo>
                      <a:cubicBezTo>
                        <a:pt x="11" y="19"/>
                        <a:pt x="11" y="19"/>
                        <a:pt x="11" y="19"/>
                      </a:cubicBezTo>
                      <a:cubicBezTo>
                        <a:pt x="9" y="19"/>
                        <a:pt x="9" y="20"/>
                        <a:pt x="9" y="22"/>
                      </a:cubicBezTo>
                      <a:cubicBezTo>
                        <a:pt x="12" y="28"/>
                        <a:pt x="12" y="28"/>
                        <a:pt x="12" y="28"/>
                      </a:cubicBezTo>
                      <a:cubicBezTo>
                        <a:pt x="12" y="29"/>
                        <a:pt x="13" y="31"/>
                        <a:pt x="13" y="31"/>
                      </a:cubicBezTo>
                      <a:cubicBezTo>
                        <a:pt x="13" y="32"/>
                        <a:pt x="11" y="33"/>
                        <a:pt x="9" y="34"/>
                      </a:cubicBezTo>
                      <a:cubicBezTo>
                        <a:pt x="3" y="36"/>
                        <a:pt x="3" y="36"/>
                        <a:pt x="3" y="36"/>
                      </a:cubicBezTo>
                      <a:cubicBezTo>
                        <a:pt x="1" y="36"/>
                        <a:pt x="1" y="38"/>
                        <a:pt x="2" y="39"/>
                      </a:cubicBezTo>
                      <a:cubicBezTo>
                        <a:pt x="7" y="43"/>
                        <a:pt x="7" y="43"/>
                        <a:pt x="7" y="43"/>
                      </a:cubicBezTo>
                      <a:cubicBezTo>
                        <a:pt x="8" y="45"/>
                        <a:pt x="9" y="46"/>
                        <a:pt x="9" y="46"/>
                      </a:cubicBezTo>
                      <a:cubicBezTo>
                        <a:pt x="9" y="47"/>
                        <a:pt x="8" y="49"/>
                        <a:pt x="6" y="50"/>
                      </a:cubicBezTo>
                      <a:cubicBezTo>
                        <a:pt x="2" y="54"/>
                        <a:pt x="2" y="54"/>
                        <a:pt x="2" y="54"/>
                      </a:cubicBezTo>
                      <a:cubicBezTo>
                        <a:pt x="0" y="55"/>
                        <a:pt x="0" y="57"/>
                        <a:pt x="2" y="58"/>
                      </a:cubicBezTo>
                      <a:cubicBezTo>
                        <a:pt x="8" y="60"/>
                        <a:pt x="8" y="60"/>
                        <a:pt x="8" y="60"/>
                      </a:cubicBezTo>
                      <a:cubicBezTo>
                        <a:pt x="10" y="61"/>
                        <a:pt x="11" y="62"/>
                        <a:pt x="11" y="62"/>
                      </a:cubicBezTo>
                      <a:cubicBezTo>
                        <a:pt x="11" y="62"/>
                        <a:pt x="11" y="65"/>
                        <a:pt x="10" y="66"/>
                      </a:cubicBezTo>
                      <a:cubicBezTo>
                        <a:pt x="7" y="72"/>
                        <a:pt x="7" y="72"/>
                        <a:pt x="7" y="72"/>
                      </a:cubicBezTo>
                      <a:cubicBezTo>
                        <a:pt x="7" y="73"/>
                        <a:pt x="7" y="75"/>
                        <a:pt x="9" y="75"/>
                      </a:cubicBezTo>
                      <a:cubicBezTo>
                        <a:pt x="16" y="75"/>
                        <a:pt x="16" y="75"/>
                        <a:pt x="16" y="75"/>
                      </a:cubicBezTo>
                      <a:cubicBezTo>
                        <a:pt x="17" y="75"/>
                        <a:pt x="19" y="75"/>
                        <a:pt x="19" y="75"/>
                      </a:cubicBezTo>
                      <a:cubicBezTo>
                        <a:pt x="20" y="76"/>
                        <a:pt x="20" y="78"/>
                        <a:pt x="20" y="80"/>
                      </a:cubicBezTo>
                      <a:cubicBezTo>
                        <a:pt x="20" y="86"/>
                        <a:pt x="20" y="86"/>
                        <a:pt x="20" y="86"/>
                      </a:cubicBezTo>
                      <a:cubicBezTo>
                        <a:pt x="20" y="88"/>
                        <a:pt x="21" y="89"/>
                        <a:pt x="22" y="88"/>
                      </a:cubicBezTo>
                      <a:cubicBezTo>
                        <a:pt x="28" y="86"/>
                        <a:pt x="28" y="86"/>
                        <a:pt x="28" y="86"/>
                      </a:cubicBezTo>
                      <a:cubicBezTo>
                        <a:pt x="30" y="85"/>
                        <a:pt x="32" y="84"/>
                        <a:pt x="32" y="85"/>
                      </a:cubicBezTo>
                      <a:cubicBezTo>
                        <a:pt x="32" y="85"/>
                        <a:pt x="34" y="87"/>
                        <a:pt x="34" y="88"/>
                      </a:cubicBezTo>
                      <a:cubicBezTo>
                        <a:pt x="36" y="94"/>
                        <a:pt x="36" y="94"/>
                        <a:pt x="36" y="94"/>
                      </a:cubicBezTo>
                      <a:cubicBezTo>
                        <a:pt x="37" y="96"/>
                        <a:pt x="38" y="96"/>
                        <a:pt x="40" y="95"/>
                      </a:cubicBezTo>
                      <a:cubicBezTo>
                        <a:pt x="44" y="91"/>
                        <a:pt x="44" y="91"/>
                        <a:pt x="44" y="91"/>
                      </a:cubicBezTo>
                      <a:cubicBezTo>
                        <a:pt x="45" y="89"/>
                        <a:pt x="47" y="88"/>
                        <a:pt x="47" y="88"/>
                      </a:cubicBezTo>
                      <a:cubicBezTo>
                        <a:pt x="48" y="88"/>
                        <a:pt x="50" y="89"/>
                        <a:pt x="51" y="91"/>
                      </a:cubicBezTo>
                      <a:cubicBezTo>
                        <a:pt x="55" y="96"/>
                        <a:pt x="55" y="96"/>
                        <a:pt x="55" y="96"/>
                      </a:cubicBezTo>
                      <a:cubicBezTo>
                        <a:pt x="56" y="97"/>
                        <a:pt x="58" y="97"/>
                        <a:pt x="58" y="95"/>
                      </a:cubicBezTo>
                      <a:cubicBezTo>
                        <a:pt x="61" y="89"/>
                        <a:pt x="61" y="89"/>
                        <a:pt x="61" y="89"/>
                      </a:cubicBezTo>
                      <a:cubicBezTo>
                        <a:pt x="61" y="88"/>
                        <a:pt x="62" y="86"/>
                        <a:pt x="63" y="86"/>
                      </a:cubicBezTo>
                      <a:cubicBezTo>
                        <a:pt x="63" y="86"/>
                        <a:pt x="65" y="86"/>
                        <a:pt x="67" y="87"/>
                      </a:cubicBezTo>
                      <a:cubicBezTo>
                        <a:pt x="73" y="90"/>
                        <a:pt x="73" y="90"/>
                        <a:pt x="73" y="90"/>
                      </a:cubicBezTo>
                      <a:cubicBezTo>
                        <a:pt x="74" y="91"/>
                        <a:pt x="75" y="90"/>
                        <a:pt x="75" y="88"/>
                      </a:cubicBezTo>
                      <a:cubicBezTo>
                        <a:pt x="75" y="82"/>
                        <a:pt x="75" y="82"/>
                        <a:pt x="75" y="82"/>
                      </a:cubicBezTo>
                      <a:cubicBezTo>
                        <a:pt x="75" y="80"/>
                        <a:pt x="76" y="78"/>
                        <a:pt x="76" y="78"/>
                      </a:cubicBezTo>
                      <a:cubicBezTo>
                        <a:pt x="76" y="78"/>
                        <a:pt x="78" y="77"/>
                        <a:pt x="80" y="77"/>
                      </a:cubicBezTo>
                      <a:cubicBezTo>
                        <a:pt x="87" y="78"/>
                        <a:pt x="87" y="78"/>
                        <a:pt x="87" y="78"/>
                      </a:cubicBezTo>
                      <a:cubicBezTo>
                        <a:pt x="88" y="78"/>
                        <a:pt x="89" y="77"/>
                        <a:pt x="89" y="75"/>
                      </a:cubicBezTo>
                      <a:cubicBezTo>
                        <a:pt x="86" y="69"/>
                        <a:pt x="86" y="69"/>
                        <a:pt x="86" y="69"/>
                      </a:cubicBezTo>
                      <a:cubicBezTo>
                        <a:pt x="86" y="67"/>
                        <a:pt x="85" y="66"/>
                        <a:pt x="85" y="65"/>
                      </a:cubicBezTo>
                      <a:cubicBezTo>
                        <a:pt x="85" y="65"/>
                        <a:pt x="87" y="64"/>
                        <a:pt x="89" y="63"/>
                      </a:cubicBezTo>
                      <a:lnTo>
                        <a:pt x="95" y="61"/>
                      </a:lnTo>
                      <a:close/>
                      <a:moveTo>
                        <a:pt x="57" y="47"/>
                      </a:moveTo>
                      <a:cubicBezTo>
                        <a:pt x="58" y="52"/>
                        <a:pt x="55" y="56"/>
                        <a:pt x="50" y="57"/>
                      </a:cubicBezTo>
                      <a:cubicBezTo>
                        <a:pt x="46" y="57"/>
                        <a:pt x="41" y="54"/>
                        <a:pt x="41" y="50"/>
                      </a:cubicBezTo>
                      <a:cubicBezTo>
                        <a:pt x="40" y="45"/>
                        <a:pt x="43" y="41"/>
                        <a:pt x="48" y="40"/>
                      </a:cubicBezTo>
                      <a:cubicBezTo>
                        <a:pt x="52" y="39"/>
                        <a:pt x="57" y="42"/>
                        <a:pt x="57"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65" name="Freeform 344">
                  <a:extLst>
                    <a:ext uri="{FF2B5EF4-FFF2-40B4-BE49-F238E27FC236}">
                      <a16:creationId xmlns:a16="http://schemas.microsoft.com/office/drawing/2014/main" id="{F3559A63-73E7-47D5-9DEB-0946C17124ED}"/>
                    </a:ext>
                  </a:extLst>
                </p:cNvPr>
                <p:cNvSpPr>
                  <a:spLocks noEditPoints="1"/>
                </p:cNvSpPr>
                <p:nvPr/>
              </p:nvSpPr>
              <p:spPr bwMode="auto">
                <a:xfrm>
                  <a:off x="2851151" y="1431925"/>
                  <a:ext cx="636588" cy="633412"/>
                </a:xfrm>
                <a:custGeom>
                  <a:avLst/>
                  <a:gdLst>
                    <a:gd name="T0" fmla="*/ 168 w 186"/>
                    <a:gd name="T1" fmla="*/ 74 h 186"/>
                    <a:gd name="T2" fmla="*/ 178 w 186"/>
                    <a:gd name="T3" fmla="*/ 54 h 186"/>
                    <a:gd name="T4" fmla="*/ 154 w 186"/>
                    <a:gd name="T5" fmla="*/ 47 h 186"/>
                    <a:gd name="T6" fmla="*/ 156 w 186"/>
                    <a:gd name="T7" fmla="*/ 24 h 186"/>
                    <a:gd name="T8" fmla="*/ 132 w 186"/>
                    <a:gd name="T9" fmla="*/ 27 h 186"/>
                    <a:gd name="T10" fmla="*/ 125 w 186"/>
                    <a:gd name="T11" fmla="*/ 6 h 186"/>
                    <a:gd name="T12" fmla="*/ 104 w 186"/>
                    <a:gd name="T13" fmla="*/ 17 h 186"/>
                    <a:gd name="T14" fmla="*/ 89 w 186"/>
                    <a:gd name="T15" fmla="*/ 0 h 186"/>
                    <a:gd name="T16" fmla="*/ 74 w 186"/>
                    <a:gd name="T17" fmla="*/ 19 h 186"/>
                    <a:gd name="T18" fmla="*/ 54 w 186"/>
                    <a:gd name="T19" fmla="*/ 9 h 186"/>
                    <a:gd name="T20" fmla="*/ 47 w 186"/>
                    <a:gd name="T21" fmla="*/ 32 h 186"/>
                    <a:gd name="T22" fmla="*/ 24 w 186"/>
                    <a:gd name="T23" fmla="*/ 31 h 186"/>
                    <a:gd name="T24" fmla="*/ 27 w 186"/>
                    <a:gd name="T25" fmla="*/ 54 h 186"/>
                    <a:gd name="T26" fmla="*/ 6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2 w 186"/>
                    <a:gd name="T43" fmla="*/ 181 h 186"/>
                    <a:gd name="T44" fmla="*/ 83 w 186"/>
                    <a:gd name="T45" fmla="*/ 169 h 186"/>
                    <a:gd name="T46" fmla="*/ 98 w 186"/>
                    <a:gd name="T47" fmla="*/ 186 h 186"/>
                    <a:gd name="T48" fmla="*/ 113 w 186"/>
                    <a:gd name="T49" fmla="*/ 167 h 186"/>
                    <a:gd name="T50" fmla="*/ 133 w 186"/>
                    <a:gd name="T51" fmla="*/ 177 h 186"/>
                    <a:gd name="T52" fmla="*/ 140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1 w 186"/>
                    <a:gd name="T69" fmla="*/ 108 h 186"/>
                    <a:gd name="T70" fmla="*/ 115 w 186"/>
                    <a:gd name="T71" fmla="*/ 76 h 186"/>
                    <a:gd name="T72" fmla="*/ 123 w 186"/>
                    <a:gd name="T73" fmla="*/ 42 h 186"/>
                    <a:gd name="T74" fmla="*/ 78 w 186"/>
                    <a:gd name="T75" fmla="*/ 35 h 186"/>
                    <a:gd name="T76" fmla="*/ 111 w 186"/>
                    <a:gd name="T77" fmla="*/ 42 h 186"/>
                    <a:gd name="T78" fmla="*/ 76 w 186"/>
                    <a:gd name="T79" fmla="*/ 42 h 186"/>
                    <a:gd name="T80" fmla="*/ 93 w 186"/>
                    <a:gd name="T81" fmla="*/ 108 h 186"/>
                    <a:gd name="T82" fmla="*/ 108 w 186"/>
                    <a:gd name="T83" fmla="*/ 93 h 186"/>
                    <a:gd name="T84" fmla="*/ 77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70 w 186"/>
                    <a:gd name="T97" fmla="*/ 141 h 186"/>
                    <a:gd name="T98" fmla="*/ 41 w 186"/>
                    <a:gd name="T99" fmla="*/ 123 h 186"/>
                    <a:gd name="T100" fmla="*/ 78 w 186"/>
                    <a:gd name="T101" fmla="*/ 150 h 186"/>
                    <a:gd name="T102" fmla="*/ 96 w 186"/>
                    <a:gd name="T103" fmla="*/ 120 h 186"/>
                    <a:gd name="T104" fmla="*/ 123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9" y="80"/>
                        <a:pt x="168" y="77"/>
                        <a:pt x="168" y="74"/>
                      </a:cubicBezTo>
                      <a:cubicBezTo>
                        <a:pt x="180" y="67"/>
                        <a:pt x="180" y="67"/>
                        <a:pt x="180" y="67"/>
                      </a:cubicBezTo>
                      <a:cubicBezTo>
                        <a:pt x="181" y="66"/>
                        <a:pt x="182" y="64"/>
                        <a:pt x="181" y="62"/>
                      </a:cubicBezTo>
                      <a:cubicBezTo>
                        <a:pt x="178" y="54"/>
                        <a:pt x="178" y="54"/>
                        <a:pt x="178" y="54"/>
                      </a:cubicBezTo>
                      <a:cubicBezTo>
                        <a:pt x="177" y="52"/>
                        <a:pt x="175" y="51"/>
                        <a:pt x="173" y="51"/>
                      </a:cubicBezTo>
                      <a:cubicBezTo>
                        <a:pt x="160" y="55"/>
                        <a:pt x="160" y="55"/>
                        <a:pt x="160" y="55"/>
                      </a:cubicBezTo>
                      <a:cubicBezTo>
                        <a:pt x="158" y="52"/>
                        <a:pt x="156" y="49"/>
                        <a:pt x="154" y="47"/>
                      </a:cubicBezTo>
                      <a:cubicBezTo>
                        <a:pt x="163" y="35"/>
                        <a:pt x="163" y="35"/>
                        <a:pt x="163" y="35"/>
                      </a:cubicBezTo>
                      <a:cubicBezTo>
                        <a:pt x="164" y="34"/>
                        <a:pt x="164" y="32"/>
                        <a:pt x="162" y="31"/>
                      </a:cubicBezTo>
                      <a:cubicBezTo>
                        <a:pt x="156" y="24"/>
                        <a:pt x="156" y="24"/>
                        <a:pt x="156" y="24"/>
                      </a:cubicBezTo>
                      <a:cubicBezTo>
                        <a:pt x="155" y="23"/>
                        <a:pt x="152" y="23"/>
                        <a:pt x="151" y="24"/>
                      </a:cubicBezTo>
                      <a:cubicBezTo>
                        <a:pt x="140" y="32"/>
                        <a:pt x="140" y="32"/>
                        <a:pt x="140" y="32"/>
                      </a:cubicBezTo>
                      <a:cubicBezTo>
                        <a:pt x="137" y="30"/>
                        <a:pt x="135" y="29"/>
                        <a:pt x="132" y="27"/>
                      </a:cubicBezTo>
                      <a:cubicBezTo>
                        <a:pt x="136" y="13"/>
                        <a:pt x="136" y="13"/>
                        <a:pt x="136" y="13"/>
                      </a:cubicBezTo>
                      <a:cubicBezTo>
                        <a:pt x="136" y="12"/>
                        <a:pt x="135" y="10"/>
                        <a:pt x="134" y="9"/>
                      </a:cubicBezTo>
                      <a:cubicBezTo>
                        <a:pt x="125" y="6"/>
                        <a:pt x="125" y="6"/>
                        <a:pt x="125" y="6"/>
                      </a:cubicBezTo>
                      <a:cubicBezTo>
                        <a:pt x="123" y="5"/>
                        <a:pt x="121" y="6"/>
                        <a:pt x="121" y="7"/>
                      </a:cubicBezTo>
                      <a:cubicBezTo>
                        <a:pt x="113" y="19"/>
                        <a:pt x="113" y="19"/>
                        <a:pt x="113" y="19"/>
                      </a:cubicBezTo>
                      <a:cubicBezTo>
                        <a:pt x="110" y="18"/>
                        <a:pt x="107" y="18"/>
                        <a:pt x="104" y="17"/>
                      </a:cubicBezTo>
                      <a:cubicBezTo>
                        <a:pt x="102" y="3"/>
                        <a:pt x="102" y="3"/>
                        <a:pt x="102" y="3"/>
                      </a:cubicBezTo>
                      <a:cubicBezTo>
                        <a:pt x="101" y="1"/>
                        <a:pt x="100" y="0"/>
                        <a:pt x="98" y="0"/>
                      </a:cubicBezTo>
                      <a:cubicBezTo>
                        <a:pt x="89" y="0"/>
                        <a:pt x="89" y="0"/>
                        <a:pt x="89"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3" y="5"/>
                      </a:cubicBezTo>
                      <a:cubicBezTo>
                        <a:pt x="54" y="9"/>
                        <a:pt x="54" y="9"/>
                        <a:pt x="54" y="9"/>
                      </a:cubicBezTo>
                      <a:cubicBezTo>
                        <a:pt x="52" y="9"/>
                        <a:pt x="51" y="11"/>
                        <a:pt x="52" y="13"/>
                      </a:cubicBezTo>
                      <a:cubicBezTo>
                        <a:pt x="55" y="27"/>
                        <a:pt x="55" y="27"/>
                        <a:pt x="55" y="27"/>
                      </a:cubicBezTo>
                      <a:cubicBezTo>
                        <a:pt x="52" y="28"/>
                        <a:pt x="50" y="30"/>
                        <a:pt x="47" y="32"/>
                      </a:cubicBezTo>
                      <a:cubicBezTo>
                        <a:pt x="36" y="24"/>
                        <a:pt x="36" y="24"/>
                        <a:pt x="36" y="24"/>
                      </a:cubicBezTo>
                      <a:cubicBezTo>
                        <a:pt x="34" y="23"/>
                        <a:pt x="32" y="23"/>
                        <a:pt x="31" y="24"/>
                      </a:cubicBezTo>
                      <a:cubicBezTo>
                        <a:pt x="24" y="31"/>
                        <a:pt x="24" y="31"/>
                        <a:pt x="24" y="31"/>
                      </a:cubicBezTo>
                      <a:cubicBezTo>
                        <a:pt x="23" y="32"/>
                        <a:pt x="23" y="34"/>
                        <a:pt x="24" y="35"/>
                      </a:cubicBezTo>
                      <a:cubicBezTo>
                        <a:pt x="32" y="47"/>
                        <a:pt x="32" y="47"/>
                        <a:pt x="32" y="47"/>
                      </a:cubicBezTo>
                      <a:cubicBezTo>
                        <a:pt x="31" y="49"/>
                        <a:pt x="29" y="52"/>
                        <a:pt x="27" y="54"/>
                      </a:cubicBezTo>
                      <a:cubicBezTo>
                        <a:pt x="14" y="51"/>
                        <a:pt x="14" y="51"/>
                        <a:pt x="14" y="51"/>
                      </a:cubicBezTo>
                      <a:cubicBezTo>
                        <a:pt x="12" y="50"/>
                        <a:pt x="10" y="51"/>
                        <a:pt x="9" y="53"/>
                      </a:cubicBezTo>
                      <a:cubicBezTo>
                        <a:pt x="6" y="61"/>
                        <a:pt x="6" y="61"/>
                        <a:pt x="6" y="61"/>
                      </a:cubicBezTo>
                      <a:cubicBezTo>
                        <a:pt x="5" y="63"/>
                        <a:pt x="6" y="65"/>
                        <a:pt x="7" y="66"/>
                      </a:cubicBezTo>
                      <a:cubicBezTo>
                        <a:pt x="19" y="73"/>
                        <a:pt x="19" y="73"/>
                        <a:pt x="19" y="73"/>
                      </a:cubicBezTo>
                      <a:cubicBezTo>
                        <a:pt x="19" y="76"/>
                        <a:pt x="18" y="80"/>
                        <a:pt x="17" y="83"/>
                      </a:cubicBezTo>
                      <a:cubicBezTo>
                        <a:pt x="3" y="85"/>
                        <a:pt x="3" y="85"/>
                        <a:pt x="3" y="85"/>
                      </a:cubicBezTo>
                      <a:cubicBezTo>
                        <a:pt x="2" y="85"/>
                        <a:pt x="0" y="87"/>
                        <a:pt x="0" y="88"/>
                      </a:cubicBezTo>
                      <a:cubicBezTo>
                        <a:pt x="0" y="98"/>
                        <a:pt x="0" y="98"/>
                        <a:pt x="0" y="98"/>
                      </a:cubicBezTo>
                      <a:cubicBezTo>
                        <a:pt x="0" y="100"/>
                        <a:pt x="2" y="101"/>
                        <a:pt x="3" y="101"/>
                      </a:cubicBezTo>
                      <a:cubicBezTo>
                        <a:pt x="17" y="103"/>
                        <a:pt x="17" y="103"/>
                        <a:pt x="17" y="103"/>
                      </a:cubicBezTo>
                      <a:cubicBezTo>
                        <a:pt x="18" y="106"/>
                        <a:pt x="18" y="109"/>
                        <a:pt x="19" y="112"/>
                      </a:cubicBezTo>
                      <a:cubicBezTo>
                        <a:pt x="7" y="119"/>
                        <a:pt x="7" y="119"/>
                        <a:pt x="7" y="119"/>
                      </a:cubicBezTo>
                      <a:cubicBezTo>
                        <a:pt x="6" y="120"/>
                        <a:pt x="5" y="122"/>
                        <a:pt x="5" y="124"/>
                      </a:cubicBezTo>
                      <a:cubicBezTo>
                        <a:pt x="9" y="133"/>
                        <a:pt x="9" y="133"/>
                        <a:pt x="9" y="133"/>
                      </a:cubicBezTo>
                      <a:cubicBezTo>
                        <a:pt x="10" y="134"/>
                        <a:pt x="12" y="135"/>
                        <a:pt x="13" y="135"/>
                      </a:cubicBezTo>
                      <a:cubicBezTo>
                        <a:pt x="27" y="131"/>
                        <a:pt x="27" y="131"/>
                        <a:pt x="27" y="131"/>
                      </a:cubicBezTo>
                      <a:cubicBezTo>
                        <a:pt x="29" y="134"/>
                        <a:pt x="30" y="137"/>
                        <a:pt x="32" y="139"/>
                      </a:cubicBezTo>
                      <a:cubicBezTo>
                        <a:pt x="24" y="151"/>
                        <a:pt x="24" y="151"/>
                        <a:pt x="24" y="151"/>
                      </a:cubicBezTo>
                      <a:cubicBezTo>
                        <a:pt x="23" y="152"/>
                        <a:pt x="23" y="154"/>
                        <a:pt x="24" y="156"/>
                      </a:cubicBezTo>
                      <a:cubicBezTo>
                        <a:pt x="31" y="162"/>
                        <a:pt x="31" y="162"/>
                        <a:pt x="31" y="162"/>
                      </a:cubicBezTo>
                      <a:cubicBezTo>
                        <a:pt x="32" y="163"/>
                        <a:pt x="34" y="164"/>
                        <a:pt x="36" y="163"/>
                      </a:cubicBezTo>
                      <a:cubicBezTo>
                        <a:pt x="47" y="154"/>
                        <a:pt x="47" y="154"/>
                        <a:pt x="47" y="154"/>
                      </a:cubicBezTo>
                      <a:cubicBezTo>
                        <a:pt x="49" y="156"/>
                        <a:pt x="52" y="158"/>
                        <a:pt x="54" y="159"/>
                      </a:cubicBezTo>
                      <a:cubicBezTo>
                        <a:pt x="51" y="173"/>
                        <a:pt x="51" y="173"/>
                        <a:pt x="51" y="173"/>
                      </a:cubicBezTo>
                      <a:cubicBezTo>
                        <a:pt x="50" y="174"/>
                        <a:pt x="51" y="176"/>
                        <a:pt x="53" y="177"/>
                      </a:cubicBezTo>
                      <a:cubicBezTo>
                        <a:pt x="62" y="181"/>
                        <a:pt x="62" y="181"/>
                        <a:pt x="62" y="181"/>
                      </a:cubicBezTo>
                      <a:cubicBezTo>
                        <a:pt x="63" y="181"/>
                        <a:pt x="65" y="181"/>
                        <a:pt x="66" y="179"/>
                      </a:cubicBezTo>
                      <a:cubicBezTo>
                        <a:pt x="74" y="167"/>
                        <a:pt x="74" y="167"/>
                        <a:pt x="74" y="167"/>
                      </a:cubicBezTo>
                      <a:cubicBezTo>
                        <a:pt x="77" y="168"/>
                        <a:pt x="80" y="169"/>
                        <a:pt x="83" y="169"/>
                      </a:cubicBezTo>
                      <a:cubicBezTo>
                        <a:pt x="85" y="183"/>
                        <a:pt x="85" y="183"/>
                        <a:pt x="85" y="183"/>
                      </a:cubicBezTo>
                      <a:cubicBezTo>
                        <a:pt x="85" y="185"/>
                        <a:pt x="87" y="186"/>
                        <a:pt x="89" y="186"/>
                      </a:cubicBezTo>
                      <a:cubicBezTo>
                        <a:pt x="98" y="186"/>
                        <a:pt x="98" y="186"/>
                        <a:pt x="98" y="186"/>
                      </a:cubicBezTo>
                      <a:cubicBezTo>
                        <a:pt x="100" y="186"/>
                        <a:pt x="101" y="185"/>
                        <a:pt x="102" y="183"/>
                      </a:cubicBezTo>
                      <a:cubicBezTo>
                        <a:pt x="104" y="169"/>
                        <a:pt x="104" y="169"/>
                        <a:pt x="104" y="169"/>
                      </a:cubicBezTo>
                      <a:cubicBezTo>
                        <a:pt x="107" y="169"/>
                        <a:pt x="110" y="168"/>
                        <a:pt x="113" y="167"/>
                      </a:cubicBezTo>
                      <a:cubicBezTo>
                        <a:pt x="120" y="179"/>
                        <a:pt x="120" y="179"/>
                        <a:pt x="120" y="179"/>
                      </a:cubicBezTo>
                      <a:cubicBezTo>
                        <a:pt x="121" y="181"/>
                        <a:pt x="123" y="182"/>
                        <a:pt x="124" y="181"/>
                      </a:cubicBezTo>
                      <a:cubicBezTo>
                        <a:pt x="133" y="177"/>
                        <a:pt x="133" y="177"/>
                        <a:pt x="133" y="177"/>
                      </a:cubicBezTo>
                      <a:cubicBezTo>
                        <a:pt x="135" y="177"/>
                        <a:pt x="135" y="175"/>
                        <a:pt x="135" y="173"/>
                      </a:cubicBezTo>
                      <a:cubicBezTo>
                        <a:pt x="132" y="159"/>
                        <a:pt x="132" y="159"/>
                        <a:pt x="132" y="159"/>
                      </a:cubicBezTo>
                      <a:cubicBezTo>
                        <a:pt x="134" y="158"/>
                        <a:pt x="137" y="156"/>
                        <a:pt x="140" y="154"/>
                      </a:cubicBezTo>
                      <a:cubicBezTo>
                        <a:pt x="151" y="163"/>
                        <a:pt x="151" y="163"/>
                        <a:pt x="151" y="163"/>
                      </a:cubicBezTo>
                      <a:cubicBezTo>
                        <a:pt x="152" y="164"/>
                        <a:pt x="155" y="163"/>
                        <a:pt x="156" y="162"/>
                      </a:cubicBezTo>
                      <a:cubicBezTo>
                        <a:pt x="162" y="156"/>
                        <a:pt x="162" y="156"/>
                        <a:pt x="162" y="156"/>
                      </a:cubicBezTo>
                      <a:cubicBezTo>
                        <a:pt x="164" y="154"/>
                        <a:pt x="164" y="152"/>
                        <a:pt x="163" y="151"/>
                      </a:cubicBezTo>
                      <a:cubicBezTo>
                        <a:pt x="154" y="139"/>
                        <a:pt x="154" y="139"/>
                        <a:pt x="154" y="139"/>
                      </a:cubicBezTo>
                      <a:cubicBezTo>
                        <a:pt x="156" y="137"/>
                        <a:pt x="158" y="135"/>
                        <a:pt x="159" y="132"/>
                      </a:cubicBezTo>
                      <a:cubicBezTo>
                        <a:pt x="173" y="136"/>
                        <a:pt x="173" y="136"/>
                        <a:pt x="173" y="136"/>
                      </a:cubicBezTo>
                      <a:cubicBezTo>
                        <a:pt x="175" y="136"/>
                        <a:pt x="177" y="135"/>
                        <a:pt x="177" y="133"/>
                      </a:cubicBezTo>
                      <a:cubicBezTo>
                        <a:pt x="181" y="125"/>
                        <a:pt x="181" y="125"/>
                        <a:pt x="181" y="125"/>
                      </a:cubicBezTo>
                      <a:cubicBezTo>
                        <a:pt x="182" y="123"/>
                        <a:pt x="181" y="121"/>
                        <a:pt x="179" y="120"/>
                      </a:cubicBezTo>
                      <a:cubicBezTo>
                        <a:pt x="167" y="113"/>
                        <a:pt x="167" y="113"/>
                        <a:pt x="167" y="113"/>
                      </a:cubicBezTo>
                      <a:cubicBezTo>
                        <a:pt x="168" y="110"/>
                        <a:pt x="169"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1" y="108"/>
                      </a:moveTo>
                      <a:cubicBezTo>
                        <a:pt x="150" y="111"/>
                        <a:pt x="146" y="113"/>
                        <a:pt x="143" y="111"/>
                      </a:cubicBezTo>
                      <a:cubicBezTo>
                        <a:pt x="120" y="96"/>
                        <a:pt x="120" y="96"/>
                        <a:pt x="120" y="96"/>
                      </a:cubicBezTo>
                      <a:cubicBezTo>
                        <a:pt x="117" y="95"/>
                        <a:pt x="117" y="92"/>
                        <a:pt x="120" y="90"/>
                      </a:cubicBezTo>
                      <a:cubicBezTo>
                        <a:pt x="143" y="75"/>
                        <a:pt x="143" y="75"/>
                        <a:pt x="143" y="75"/>
                      </a:cubicBezTo>
                      <a:cubicBezTo>
                        <a:pt x="146" y="74"/>
                        <a:pt x="150" y="75"/>
                        <a:pt x="151" y="78"/>
                      </a:cubicBezTo>
                      <a:cubicBezTo>
                        <a:pt x="151" y="78"/>
                        <a:pt x="153" y="86"/>
                        <a:pt x="153" y="93"/>
                      </a:cubicBezTo>
                      <a:cubicBezTo>
                        <a:pt x="153" y="101"/>
                        <a:pt x="151" y="108"/>
                        <a:pt x="151" y="108"/>
                      </a:cubicBezTo>
                      <a:close/>
                      <a:moveTo>
                        <a:pt x="145" y="63"/>
                      </a:moveTo>
                      <a:cubicBezTo>
                        <a:pt x="146" y="66"/>
                        <a:pt x="145" y="69"/>
                        <a:pt x="142" y="70"/>
                      </a:cubicBezTo>
                      <a:cubicBezTo>
                        <a:pt x="115" y="76"/>
                        <a:pt x="115" y="76"/>
                        <a:pt x="115"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1" y="56"/>
                        <a:pt x="145" y="63"/>
                        <a:pt x="145" y="63"/>
                      </a:cubicBezTo>
                      <a:close/>
                      <a:moveTo>
                        <a:pt x="78" y="35"/>
                      </a:moveTo>
                      <a:cubicBezTo>
                        <a:pt x="78" y="35"/>
                        <a:pt x="86" y="33"/>
                        <a:pt x="93" y="33"/>
                      </a:cubicBezTo>
                      <a:cubicBezTo>
                        <a:pt x="101" y="33"/>
                        <a:pt x="108" y="35"/>
                        <a:pt x="108" y="35"/>
                      </a:cubicBezTo>
                      <a:cubicBezTo>
                        <a:pt x="112" y="36"/>
                        <a:pt x="113" y="39"/>
                        <a:pt x="111" y="42"/>
                      </a:cubicBezTo>
                      <a:cubicBezTo>
                        <a:pt x="97" y="66"/>
                        <a:pt x="97" y="66"/>
                        <a:pt x="97" y="66"/>
                      </a:cubicBezTo>
                      <a:cubicBezTo>
                        <a:pt x="95" y="69"/>
                        <a:pt x="92" y="69"/>
                        <a:pt x="90" y="66"/>
                      </a:cubicBezTo>
                      <a:cubicBezTo>
                        <a:pt x="76" y="42"/>
                        <a:pt x="76" y="42"/>
                        <a:pt x="76" y="42"/>
                      </a:cubicBezTo>
                      <a:cubicBezTo>
                        <a:pt x="74" y="39"/>
                        <a:pt x="75" y="36"/>
                        <a:pt x="78" y="35"/>
                      </a:cubicBezTo>
                      <a:close/>
                      <a:moveTo>
                        <a:pt x="108" y="93"/>
                      </a:moveTo>
                      <a:cubicBezTo>
                        <a:pt x="108" y="101"/>
                        <a:pt x="101" y="108"/>
                        <a:pt x="93" y="108"/>
                      </a:cubicBezTo>
                      <a:cubicBezTo>
                        <a:pt x="85" y="108"/>
                        <a:pt x="79" y="101"/>
                        <a:pt x="79" y="93"/>
                      </a:cubicBezTo>
                      <a:cubicBezTo>
                        <a:pt x="79" y="85"/>
                        <a:pt x="85" y="79"/>
                        <a:pt x="93" y="79"/>
                      </a:cubicBezTo>
                      <a:cubicBezTo>
                        <a:pt x="101" y="79"/>
                        <a:pt x="108" y="85"/>
                        <a:pt x="108" y="93"/>
                      </a:cubicBezTo>
                      <a:close/>
                      <a:moveTo>
                        <a:pt x="63" y="41"/>
                      </a:moveTo>
                      <a:cubicBezTo>
                        <a:pt x="66" y="39"/>
                        <a:pt x="69" y="41"/>
                        <a:pt x="70" y="44"/>
                      </a:cubicBezTo>
                      <a:cubicBezTo>
                        <a:pt x="77" y="71"/>
                        <a:pt x="77" y="71"/>
                        <a:pt x="77" y="71"/>
                      </a:cubicBezTo>
                      <a:cubicBezTo>
                        <a:pt x="77" y="74"/>
                        <a:pt x="75" y="76"/>
                        <a:pt x="72" y="76"/>
                      </a:cubicBezTo>
                      <a:cubicBezTo>
                        <a:pt x="45" y="69"/>
                        <a:pt x="45" y="69"/>
                        <a:pt x="45" y="69"/>
                      </a:cubicBezTo>
                      <a:cubicBezTo>
                        <a:pt x="42" y="68"/>
                        <a:pt x="40" y="65"/>
                        <a:pt x="42" y="62"/>
                      </a:cubicBezTo>
                      <a:cubicBezTo>
                        <a:pt x="42" y="62"/>
                        <a:pt x="46" y="55"/>
                        <a:pt x="51" y="50"/>
                      </a:cubicBezTo>
                      <a:cubicBezTo>
                        <a:pt x="56" y="45"/>
                        <a:pt x="63" y="41"/>
                        <a:pt x="63" y="41"/>
                      </a:cubicBezTo>
                      <a:close/>
                      <a:moveTo>
                        <a:pt x="35" y="107"/>
                      </a:moveTo>
                      <a:cubicBezTo>
                        <a:pt x="35" y="107"/>
                        <a:pt x="33" y="100"/>
                        <a:pt x="33" y="92"/>
                      </a:cubicBezTo>
                      <a:cubicBezTo>
                        <a:pt x="33" y="85"/>
                        <a:pt x="35" y="77"/>
                        <a:pt x="35" y="77"/>
                      </a:cubicBezTo>
                      <a:cubicBezTo>
                        <a:pt x="36" y="74"/>
                        <a:pt x="40" y="73"/>
                        <a:pt x="42" y="75"/>
                      </a:cubicBezTo>
                      <a:cubicBezTo>
                        <a:pt x="66" y="89"/>
                        <a:pt x="66" y="89"/>
                        <a:pt x="66" y="89"/>
                      </a:cubicBezTo>
                      <a:cubicBezTo>
                        <a:pt x="69" y="91"/>
                        <a:pt x="69" y="94"/>
                        <a:pt x="66" y="96"/>
                      </a:cubicBezTo>
                      <a:cubicBezTo>
                        <a:pt x="42" y="110"/>
                        <a:pt x="42" y="110"/>
                        <a:pt x="42" y="110"/>
                      </a:cubicBezTo>
                      <a:cubicBezTo>
                        <a:pt x="40" y="112"/>
                        <a:pt x="36" y="111"/>
                        <a:pt x="35" y="107"/>
                      </a:cubicBezTo>
                      <a:close/>
                      <a:moveTo>
                        <a:pt x="41" y="123"/>
                      </a:moveTo>
                      <a:cubicBezTo>
                        <a:pt x="40" y="120"/>
                        <a:pt x="41" y="116"/>
                        <a:pt x="44" y="116"/>
                      </a:cubicBezTo>
                      <a:cubicBezTo>
                        <a:pt x="71" y="109"/>
                        <a:pt x="71" y="109"/>
                        <a:pt x="71" y="109"/>
                      </a:cubicBezTo>
                      <a:cubicBezTo>
                        <a:pt x="75" y="108"/>
                        <a:pt x="77" y="110"/>
                        <a:pt x="76" y="114"/>
                      </a:cubicBezTo>
                      <a:cubicBezTo>
                        <a:pt x="70" y="141"/>
                        <a:pt x="70" y="141"/>
                        <a:pt x="70" y="141"/>
                      </a:cubicBezTo>
                      <a:cubicBezTo>
                        <a:pt x="69" y="144"/>
                        <a:pt x="66" y="145"/>
                        <a:pt x="63" y="144"/>
                      </a:cubicBezTo>
                      <a:cubicBezTo>
                        <a:pt x="63" y="144"/>
                        <a:pt x="56" y="140"/>
                        <a:pt x="50" y="135"/>
                      </a:cubicBezTo>
                      <a:cubicBezTo>
                        <a:pt x="45" y="129"/>
                        <a:pt x="41" y="123"/>
                        <a:pt x="41" y="123"/>
                      </a:cubicBezTo>
                      <a:close/>
                      <a:moveTo>
                        <a:pt x="108" y="150"/>
                      </a:moveTo>
                      <a:cubicBezTo>
                        <a:pt x="108" y="150"/>
                        <a:pt x="100" y="152"/>
                        <a:pt x="93" y="152"/>
                      </a:cubicBezTo>
                      <a:cubicBezTo>
                        <a:pt x="85" y="152"/>
                        <a:pt x="78" y="150"/>
                        <a:pt x="78" y="150"/>
                      </a:cubicBezTo>
                      <a:cubicBezTo>
                        <a:pt x="74" y="149"/>
                        <a:pt x="73" y="146"/>
                        <a:pt x="75" y="143"/>
                      </a:cubicBezTo>
                      <a:cubicBezTo>
                        <a:pt x="89" y="120"/>
                        <a:pt x="89" y="120"/>
                        <a:pt x="89" y="120"/>
                      </a:cubicBezTo>
                      <a:cubicBezTo>
                        <a:pt x="91" y="117"/>
                        <a:pt x="94" y="117"/>
                        <a:pt x="96" y="120"/>
                      </a:cubicBezTo>
                      <a:cubicBezTo>
                        <a:pt x="110" y="143"/>
                        <a:pt x="110" y="143"/>
                        <a:pt x="110" y="143"/>
                      </a:cubicBezTo>
                      <a:cubicBezTo>
                        <a:pt x="112" y="146"/>
                        <a:pt x="111" y="149"/>
                        <a:pt x="108" y="150"/>
                      </a:cubicBezTo>
                      <a:close/>
                      <a:moveTo>
                        <a:pt x="123" y="144"/>
                      </a:moveTo>
                      <a:cubicBezTo>
                        <a:pt x="120" y="146"/>
                        <a:pt x="117" y="145"/>
                        <a:pt x="116" y="141"/>
                      </a:cubicBezTo>
                      <a:cubicBezTo>
                        <a:pt x="109" y="114"/>
                        <a:pt x="109" y="114"/>
                        <a:pt x="109" y="114"/>
                      </a:cubicBezTo>
                      <a:cubicBezTo>
                        <a:pt x="109" y="111"/>
                        <a:pt x="111" y="109"/>
                        <a:pt x="114" y="110"/>
                      </a:cubicBezTo>
                      <a:cubicBezTo>
                        <a:pt x="141" y="116"/>
                        <a:pt x="141" y="116"/>
                        <a:pt x="141" y="116"/>
                      </a:cubicBezTo>
                      <a:cubicBezTo>
                        <a:pt x="144" y="117"/>
                        <a:pt x="146" y="120"/>
                        <a:pt x="144" y="123"/>
                      </a:cubicBezTo>
                      <a:cubicBezTo>
                        <a:pt x="144" y="123"/>
                        <a:pt x="140" y="130"/>
                        <a:pt x="135" y="135"/>
                      </a:cubicBezTo>
                      <a:cubicBezTo>
                        <a:pt x="130" y="140"/>
                        <a:pt x="123" y="144"/>
                        <a:pt x="123"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66" name="Freeform 345">
                  <a:extLst>
                    <a:ext uri="{FF2B5EF4-FFF2-40B4-BE49-F238E27FC236}">
                      <a16:creationId xmlns:a16="http://schemas.microsoft.com/office/drawing/2014/main" id="{F6152066-E9DF-43F3-9305-E65CE1D8CA03}"/>
                    </a:ext>
                  </a:extLst>
                </p:cNvPr>
                <p:cNvSpPr>
                  <a:spLocks noEditPoints="1"/>
                </p:cNvSpPr>
                <p:nvPr/>
              </p:nvSpPr>
              <p:spPr bwMode="auto">
                <a:xfrm>
                  <a:off x="3349626" y="1911350"/>
                  <a:ext cx="292100" cy="290512"/>
                </a:xfrm>
                <a:custGeom>
                  <a:avLst/>
                  <a:gdLst>
                    <a:gd name="T0" fmla="*/ 83 w 85"/>
                    <a:gd name="T1" fmla="*/ 52 h 85"/>
                    <a:gd name="T2" fmla="*/ 71 w 85"/>
                    <a:gd name="T3" fmla="*/ 45 h 85"/>
                    <a:gd name="T4" fmla="*/ 71 w 85"/>
                    <a:gd name="T5" fmla="*/ 45 h 85"/>
                    <a:gd name="T6" fmla="*/ 71 w 85"/>
                    <a:gd name="T7" fmla="*/ 37 h 85"/>
                    <a:gd name="T8" fmla="*/ 71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9 w 85"/>
                    <a:gd name="T21" fmla="*/ 19 h 85"/>
                    <a:gd name="T22" fmla="*/ 59 w 85"/>
                    <a:gd name="T23" fmla="*/ 19 h 85"/>
                    <a:gd name="T24" fmla="*/ 60 w 85"/>
                    <a:gd name="T25" fmla="*/ 6 h 85"/>
                    <a:gd name="T26" fmla="*/ 57 w 85"/>
                    <a:gd name="T27" fmla="*/ 1 h 85"/>
                    <a:gd name="T28" fmla="*/ 52 w 85"/>
                    <a:gd name="T29" fmla="*/ 3 h 85"/>
                    <a:gd name="T30" fmla="*/ 45 w 85"/>
                    <a:gd name="T31" fmla="*/ 14 h 85"/>
                    <a:gd name="T32" fmla="*/ 45 w 85"/>
                    <a:gd name="T33" fmla="*/ 14 h 85"/>
                    <a:gd name="T34" fmla="*/ 37 w 85"/>
                    <a:gd name="T35" fmla="*/ 15 h 85"/>
                    <a:gd name="T36" fmla="*/ 37 w 85"/>
                    <a:gd name="T37" fmla="*/ 15 h 85"/>
                    <a:gd name="T38" fmla="*/ 29 w 85"/>
                    <a:gd name="T39" fmla="*/ 4 h 85"/>
                    <a:gd name="T40" fmla="*/ 23 w 85"/>
                    <a:gd name="T41" fmla="*/ 3 h 85"/>
                    <a:gd name="T42" fmla="*/ 21 w 85"/>
                    <a:gd name="T43" fmla="*/ 8 h 85"/>
                    <a:gd name="T44" fmla="*/ 24 w 85"/>
                    <a:gd name="T45" fmla="*/ 21 h 85"/>
                    <a:gd name="T46" fmla="*/ 24 w 85"/>
                    <a:gd name="T47" fmla="*/ 21 h 85"/>
                    <a:gd name="T48" fmla="*/ 19 w 85"/>
                    <a:gd name="T49" fmla="*/ 27 h 85"/>
                    <a:gd name="T50" fmla="*/ 19 w 85"/>
                    <a:gd name="T51" fmla="*/ 27 h 85"/>
                    <a:gd name="T52" fmla="*/ 5 w 85"/>
                    <a:gd name="T53" fmla="*/ 25 h 85"/>
                    <a:gd name="T54" fmla="*/ 1 w 85"/>
                    <a:gd name="T55" fmla="*/ 28 h 85"/>
                    <a:gd name="T56" fmla="*/ 3 w 85"/>
                    <a:gd name="T57" fmla="*/ 34 h 85"/>
                    <a:gd name="T58" fmla="*/ 14 w 85"/>
                    <a:gd name="T59" fmla="*/ 41 h 85"/>
                    <a:gd name="T60" fmla="*/ 14 w 85"/>
                    <a:gd name="T61" fmla="*/ 48 h 85"/>
                    <a:gd name="T62" fmla="*/ 4 w 85"/>
                    <a:gd name="T63" fmla="*/ 57 h 85"/>
                    <a:gd name="T64" fmla="*/ 3 w 85"/>
                    <a:gd name="T65" fmla="*/ 62 h 85"/>
                    <a:gd name="T66" fmla="*/ 8 w 85"/>
                    <a:gd name="T67" fmla="*/ 65 h 85"/>
                    <a:gd name="T68" fmla="*/ 21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80 w 85"/>
                    <a:gd name="T93" fmla="*/ 60 h 85"/>
                    <a:gd name="T94" fmla="*/ 84 w 85"/>
                    <a:gd name="T95" fmla="*/ 57 h 85"/>
                    <a:gd name="T96" fmla="*/ 83 w 85"/>
                    <a:gd name="T97" fmla="*/ 52 h 85"/>
                    <a:gd name="T98" fmla="*/ 36 w 85"/>
                    <a:gd name="T99" fmla="*/ 61 h 85"/>
                    <a:gd name="T100" fmla="*/ 25 w 85"/>
                    <a:gd name="T101" fmla="*/ 37 h 85"/>
                    <a:gd name="T102" fmla="*/ 48 w 85"/>
                    <a:gd name="T103" fmla="*/ 26 h 85"/>
                    <a:gd name="T104" fmla="*/ 60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3" y="52"/>
                      </a:moveTo>
                      <a:cubicBezTo>
                        <a:pt x="71" y="45"/>
                        <a:pt x="71" y="45"/>
                        <a:pt x="71" y="45"/>
                      </a:cubicBezTo>
                      <a:cubicBezTo>
                        <a:pt x="71" y="45"/>
                        <a:pt x="71" y="45"/>
                        <a:pt x="71" y="45"/>
                      </a:cubicBezTo>
                      <a:cubicBezTo>
                        <a:pt x="71" y="42"/>
                        <a:pt x="71" y="40"/>
                        <a:pt x="71" y="37"/>
                      </a:cubicBezTo>
                      <a:cubicBezTo>
                        <a:pt x="71" y="37"/>
                        <a:pt x="71" y="37"/>
                        <a:pt x="71" y="37"/>
                      </a:cubicBezTo>
                      <a:cubicBezTo>
                        <a:pt x="81" y="29"/>
                        <a:pt x="81" y="29"/>
                        <a:pt x="81" y="29"/>
                      </a:cubicBezTo>
                      <a:cubicBezTo>
                        <a:pt x="83" y="28"/>
                        <a:pt x="83" y="25"/>
                        <a:pt x="82" y="23"/>
                      </a:cubicBezTo>
                      <a:cubicBezTo>
                        <a:pt x="82" y="22"/>
                        <a:pt x="79" y="21"/>
                        <a:pt x="77" y="21"/>
                      </a:cubicBezTo>
                      <a:cubicBezTo>
                        <a:pt x="64" y="24"/>
                        <a:pt x="64" y="24"/>
                        <a:pt x="64" y="24"/>
                      </a:cubicBezTo>
                      <a:cubicBezTo>
                        <a:pt x="64" y="24"/>
                        <a:pt x="64" y="24"/>
                        <a:pt x="64" y="24"/>
                      </a:cubicBezTo>
                      <a:cubicBezTo>
                        <a:pt x="62" y="22"/>
                        <a:pt x="61" y="21"/>
                        <a:pt x="59" y="19"/>
                      </a:cubicBezTo>
                      <a:cubicBezTo>
                        <a:pt x="59" y="19"/>
                        <a:pt x="59" y="19"/>
                        <a:pt x="59" y="19"/>
                      </a:cubicBezTo>
                      <a:cubicBezTo>
                        <a:pt x="60" y="6"/>
                        <a:pt x="60" y="6"/>
                        <a:pt x="60" y="6"/>
                      </a:cubicBezTo>
                      <a:cubicBezTo>
                        <a:pt x="60" y="4"/>
                        <a:pt x="59" y="2"/>
                        <a:pt x="57" y="1"/>
                      </a:cubicBezTo>
                      <a:cubicBezTo>
                        <a:pt x="55" y="0"/>
                        <a:pt x="53" y="1"/>
                        <a:pt x="52" y="3"/>
                      </a:cubicBezTo>
                      <a:cubicBezTo>
                        <a:pt x="45" y="14"/>
                        <a:pt x="45" y="14"/>
                        <a:pt x="45" y="14"/>
                      </a:cubicBezTo>
                      <a:cubicBezTo>
                        <a:pt x="45" y="14"/>
                        <a:pt x="45" y="14"/>
                        <a:pt x="45" y="14"/>
                      </a:cubicBezTo>
                      <a:cubicBezTo>
                        <a:pt x="42" y="14"/>
                        <a:pt x="40" y="14"/>
                        <a:pt x="37" y="15"/>
                      </a:cubicBezTo>
                      <a:cubicBezTo>
                        <a:pt x="37" y="15"/>
                        <a:pt x="37" y="15"/>
                        <a:pt x="37" y="15"/>
                      </a:cubicBezTo>
                      <a:cubicBezTo>
                        <a:pt x="29" y="4"/>
                        <a:pt x="29" y="4"/>
                        <a:pt x="29" y="4"/>
                      </a:cubicBezTo>
                      <a:cubicBezTo>
                        <a:pt x="27" y="3"/>
                        <a:pt x="25" y="2"/>
                        <a:pt x="23" y="3"/>
                      </a:cubicBezTo>
                      <a:cubicBezTo>
                        <a:pt x="21" y="4"/>
                        <a:pt x="20" y="6"/>
                        <a:pt x="21" y="8"/>
                      </a:cubicBezTo>
                      <a:cubicBezTo>
                        <a:pt x="24" y="21"/>
                        <a:pt x="24" y="21"/>
                        <a:pt x="24" y="21"/>
                      </a:cubicBezTo>
                      <a:cubicBezTo>
                        <a:pt x="24" y="21"/>
                        <a:pt x="24" y="21"/>
                        <a:pt x="24" y="21"/>
                      </a:cubicBezTo>
                      <a:cubicBezTo>
                        <a:pt x="22" y="23"/>
                        <a:pt x="20" y="25"/>
                        <a:pt x="19" y="27"/>
                      </a:cubicBezTo>
                      <a:cubicBezTo>
                        <a:pt x="19" y="27"/>
                        <a:pt x="19" y="27"/>
                        <a:pt x="19" y="27"/>
                      </a:cubicBezTo>
                      <a:cubicBezTo>
                        <a:pt x="5" y="25"/>
                        <a:pt x="5" y="25"/>
                        <a:pt x="5" y="25"/>
                      </a:cubicBezTo>
                      <a:cubicBezTo>
                        <a:pt x="3" y="25"/>
                        <a:pt x="1" y="26"/>
                        <a:pt x="1" y="28"/>
                      </a:cubicBezTo>
                      <a:cubicBezTo>
                        <a:pt x="0" y="30"/>
                        <a:pt x="1" y="33"/>
                        <a:pt x="3" y="34"/>
                      </a:cubicBezTo>
                      <a:cubicBezTo>
                        <a:pt x="14" y="41"/>
                        <a:pt x="14" y="41"/>
                        <a:pt x="14" y="41"/>
                      </a:cubicBezTo>
                      <a:cubicBezTo>
                        <a:pt x="14" y="43"/>
                        <a:pt x="14" y="46"/>
                        <a:pt x="14" y="48"/>
                      </a:cubicBezTo>
                      <a:cubicBezTo>
                        <a:pt x="4" y="57"/>
                        <a:pt x="4" y="57"/>
                        <a:pt x="4" y="57"/>
                      </a:cubicBezTo>
                      <a:cubicBezTo>
                        <a:pt x="2" y="58"/>
                        <a:pt x="2" y="60"/>
                        <a:pt x="3" y="62"/>
                      </a:cubicBezTo>
                      <a:cubicBezTo>
                        <a:pt x="4" y="64"/>
                        <a:pt x="6" y="65"/>
                        <a:pt x="8" y="65"/>
                      </a:cubicBezTo>
                      <a:cubicBezTo>
                        <a:pt x="21" y="62"/>
                        <a:pt x="21" y="62"/>
                        <a:pt x="21" y="62"/>
                      </a:cubicBezTo>
                      <a:cubicBezTo>
                        <a:pt x="22" y="64"/>
                        <a:pt x="24" y="65"/>
                        <a:pt x="26" y="67"/>
                      </a:cubicBezTo>
                      <a:cubicBezTo>
                        <a:pt x="25" y="80"/>
                        <a:pt x="25" y="80"/>
                        <a:pt x="25" y="80"/>
                      </a:cubicBezTo>
                      <a:cubicBezTo>
                        <a:pt x="25" y="82"/>
                        <a:pt x="26" y="84"/>
                        <a:pt x="28" y="85"/>
                      </a:cubicBezTo>
                      <a:cubicBezTo>
                        <a:pt x="30" y="85"/>
                        <a:pt x="32" y="84"/>
                        <a:pt x="33" y="83"/>
                      </a:cubicBezTo>
                      <a:cubicBezTo>
                        <a:pt x="40" y="72"/>
                        <a:pt x="40" y="72"/>
                        <a:pt x="40" y="72"/>
                      </a:cubicBezTo>
                      <a:cubicBezTo>
                        <a:pt x="43" y="72"/>
                        <a:pt x="46" y="72"/>
                        <a:pt x="48" y="71"/>
                      </a:cubicBezTo>
                      <a:cubicBezTo>
                        <a:pt x="56" y="81"/>
                        <a:pt x="56" y="81"/>
                        <a:pt x="56" y="81"/>
                      </a:cubicBezTo>
                      <a:cubicBezTo>
                        <a:pt x="58" y="83"/>
                        <a:pt x="60" y="84"/>
                        <a:pt x="62" y="83"/>
                      </a:cubicBezTo>
                      <a:cubicBezTo>
                        <a:pt x="64" y="82"/>
                        <a:pt x="65" y="79"/>
                        <a:pt x="64" y="78"/>
                      </a:cubicBezTo>
                      <a:cubicBezTo>
                        <a:pt x="61" y="65"/>
                        <a:pt x="61" y="65"/>
                        <a:pt x="61" y="65"/>
                      </a:cubicBezTo>
                      <a:cubicBezTo>
                        <a:pt x="63" y="63"/>
                        <a:pt x="65" y="61"/>
                        <a:pt x="66" y="59"/>
                      </a:cubicBezTo>
                      <a:cubicBezTo>
                        <a:pt x="80" y="60"/>
                        <a:pt x="80" y="60"/>
                        <a:pt x="80" y="60"/>
                      </a:cubicBezTo>
                      <a:cubicBezTo>
                        <a:pt x="82" y="61"/>
                        <a:pt x="84" y="59"/>
                        <a:pt x="84" y="57"/>
                      </a:cubicBezTo>
                      <a:cubicBezTo>
                        <a:pt x="85" y="55"/>
                        <a:pt x="84" y="53"/>
                        <a:pt x="83" y="52"/>
                      </a:cubicBezTo>
                      <a:close/>
                      <a:moveTo>
                        <a:pt x="36" y="61"/>
                      </a:moveTo>
                      <a:cubicBezTo>
                        <a:pt x="27" y="57"/>
                        <a:pt x="22" y="47"/>
                        <a:pt x="25" y="37"/>
                      </a:cubicBezTo>
                      <a:cubicBezTo>
                        <a:pt x="28" y="27"/>
                        <a:pt x="39" y="22"/>
                        <a:pt x="48" y="26"/>
                      </a:cubicBezTo>
                      <a:cubicBezTo>
                        <a:pt x="58" y="29"/>
                        <a:pt x="63" y="39"/>
                        <a:pt x="60" y="49"/>
                      </a:cubicBezTo>
                      <a:cubicBezTo>
                        <a:pt x="57" y="59"/>
                        <a:pt x="46" y="64"/>
                        <a:pt x="36"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67" name="Freeform 346">
                  <a:extLst>
                    <a:ext uri="{FF2B5EF4-FFF2-40B4-BE49-F238E27FC236}">
                      <a16:creationId xmlns:a16="http://schemas.microsoft.com/office/drawing/2014/main" id="{0E0830B4-6D3E-432B-BC7D-DF5100B0705F}"/>
                    </a:ext>
                  </a:extLst>
                </p:cNvPr>
                <p:cNvSpPr>
                  <a:spLocks noEditPoints="1"/>
                </p:cNvSpPr>
                <p:nvPr/>
              </p:nvSpPr>
              <p:spPr bwMode="auto">
                <a:xfrm>
                  <a:off x="4148138" y="1847850"/>
                  <a:ext cx="304800" cy="303212"/>
                </a:xfrm>
                <a:custGeom>
                  <a:avLst/>
                  <a:gdLst>
                    <a:gd name="T0" fmla="*/ 86 w 89"/>
                    <a:gd name="T1" fmla="*/ 48 h 89"/>
                    <a:gd name="T2" fmla="*/ 88 w 89"/>
                    <a:gd name="T3" fmla="*/ 43 h 89"/>
                    <a:gd name="T4" fmla="*/ 82 w 89"/>
                    <a:gd name="T5" fmla="*/ 39 h 89"/>
                    <a:gd name="T6" fmla="*/ 77 w 89"/>
                    <a:gd name="T7" fmla="*/ 36 h 89"/>
                    <a:gd name="T8" fmla="*/ 74 w 89"/>
                    <a:gd name="T9" fmla="*/ 24 h 89"/>
                    <a:gd name="T10" fmla="*/ 77 w 89"/>
                    <a:gd name="T11" fmla="*/ 18 h 89"/>
                    <a:gd name="T12" fmla="*/ 74 w 89"/>
                    <a:gd name="T13" fmla="*/ 12 h 89"/>
                    <a:gd name="T14" fmla="*/ 67 w 89"/>
                    <a:gd name="T15" fmla="*/ 13 h 89"/>
                    <a:gd name="T16" fmla="*/ 61 w 89"/>
                    <a:gd name="T17" fmla="*/ 15 h 89"/>
                    <a:gd name="T18" fmla="*/ 51 w 89"/>
                    <a:gd name="T19" fmla="*/ 9 h 89"/>
                    <a:gd name="T20" fmla="*/ 48 w 89"/>
                    <a:gd name="T21" fmla="*/ 2 h 89"/>
                    <a:gd name="T22" fmla="*/ 43 w 89"/>
                    <a:gd name="T23" fmla="*/ 1 h 89"/>
                    <a:gd name="T24" fmla="*/ 39 w 89"/>
                    <a:gd name="T25" fmla="*/ 6 h 89"/>
                    <a:gd name="T26" fmla="*/ 36 w 89"/>
                    <a:gd name="T27" fmla="*/ 12 h 89"/>
                    <a:gd name="T28" fmla="*/ 24 w 89"/>
                    <a:gd name="T29" fmla="*/ 15 h 89"/>
                    <a:gd name="T30" fmla="*/ 18 w 89"/>
                    <a:gd name="T31" fmla="*/ 12 h 89"/>
                    <a:gd name="T32" fmla="*/ 12 w 89"/>
                    <a:gd name="T33" fmla="*/ 15 h 89"/>
                    <a:gd name="T34" fmla="*/ 13 w 89"/>
                    <a:gd name="T35" fmla="*/ 22 h 89"/>
                    <a:gd name="T36" fmla="*/ 15 w 89"/>
                    <a:gd name="T37" fmla="*/ 28 h 89"/>
                    <a:gd name="T38" fmla="*/ 9 w 89"/>
                    <a:gd name="T39" fmla="*/ 38 h 89"/>
                    <a:gd name="T40" fmla="*/ 2 w 89"/>
                    <a:gd name="T41" fmla="*/ 40 h 89"/>
                    <a:gd name="T42" fmla="*/ 0 w 89"/>
                    <a:gd name="T43" fmla="*/ 46 h 89"/>
                    <a:gd name="T44" fmla="*/ 6 w 89"/>
                    <a:gd name="T45" fmla="*/ 50 h 89"/>
                    <a:gd name="T46" fmla="*/ 11 w 89"/>
                    <a:gd name="T47" fmla="*/ 53 h 89"/>
                    <a:gd name="T48" fmla="*/ 14 w 89"/>
                    <a:gd name="T49" fmla="*/ 65 h 89"/>
                    <a:gd name="T50" fmla="*/ 12 w 89"/>
                    <a:gd name="T51" fmla="*/ 71 h 89"/>
                    <a:gd name="T52" fmla="*/ 14 w 89"/>
                    <a:gd name="T53" fmla="*/ 77 h 89"/>
                    <a:gd name="T54" fmla="*/ 22 w 89"/>
                    <a:gd name="T55" fmla="*/ 75 h 89"/>
                    <a:gd name="T56" fmla="*/ 27 w 89"/>
                    <a:gd name="T57" fmla="*/ 74 h 89"/>
                    <a:gd name="T58" fmla="*/ 38 w 89"/>
                    <a:gd name="T59" fmla="*/ 81 h 89"/>
                    <a:gd name="T60" fmla="*/ 40 w 89"/>
                    <a:gd name="T61" fmla="*/ 86 h 89"/>
                    <a:gd name="T62" fmla="*/ 46 w 89"/>
                    <a:gd name="T63" fmla="*/ 88 h 89"/>
                    <a:gd name="T64" fmla="*/ 50 w 89"/>
                    <a:gd name="T65" fmla="*/ 82 h 89"/>
                    <a:gd name="T66" fmla="*/ 53 w 89"/>
                    <a:gd name="T67" fmla="*/ 78 h 89"/>
                    <a:gd name="T68" fmla="*/ 66 w 89"/>
                    <a:gd name="T69" fmla="*/ 75 h 89"/>
                    <a:gd name="T70" fmla="*/ 71 w 89"/>
                    <a:gd name="T71" fmla="*/ 77 h 89"/>
                    <a:gd name="T72" fmla="*/ 76 w 89"/>
                    <a:gd name="T73" fmla="*/ 74 h 89"/>
                    <a:gd name="T74" fmla="*/ 75 w 89"/>
                    <a:gd name="T75" fmla="*/ 67 h 89"/>
                    <a:gd name="T76" fmla="*/ 74 w 89"/>
                    <a:gd name="T77" fmla="*/ 62 h 89"/>
                    <a:gd name="T78" fmla="*/ 81 w 89"/>
                    <a:gd name="T79" fmla="*/ 51 h 89"/>
                    <a:gd name="T80" fmla="*/ 64 w 89"/>
                    <a:gd name="T81" fmla="*/ 25 h 89"/>
                    <a:gd name="T82" fmla="*/ 54 w 89"/>
                    <a:gd name="T83" fmla="*/ 36 h 89"/>
                    <a:gd name="T84" fmla="*/ 64 w 89"/>
                    <a:gd name="T85" fmla="*/ 25 h 89"/>
                    <a:gd name="T86" fmla="*/ 49 w 89"/>
                    <a:gd name="T87" fmla="*/ 41 h 89"/>
                    <a:gd name="T88" fmla="*/ 40 w 89"/>
                    <a:gd name="T89" fmla="*/ 49 h 89"/>
                    <a:gd name="T90" fmla="*/ 36 w 89"/>
                    <a:gd name="T91" fmla="*/ 36 h 89"/>
                    <a:gd name="T92" fmla="*/ 25 w 89"/>
                    <a:gd name="T93" fmla="*/ 25 h 89"/>
                    <a:gd name="T94" fmla="*/ 36 w 89"/>
                    <a:gd name="T95" fmla="*/ 36 h 89"/>
                    <a:gd name="T96" fmla="*/ 25 w 89"/>
                    <a:gd name="T97" fmla="*/ 54 h 89"/>
                    <a:gd name="T98" fmla="*/ 36 w 89"/>
                    <a:gd name="T99" fmla="*/ 64 h 89"/>
                    <a:gd name="T100" fmla="*/ 54 w 89"/>
                    <a:gd name="T101" fmla="*/ 54 h 89"/>
                    <a:gd name="T102" fmla="*/ 64 w 89"/>
                    <a:gd name="T103" fmla="*/ 64 h 89"/>
                    <a:gd name="T104" fmla="*/ 54 w 89"/>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9" h="89">
                      <a:moveTo>
                        <a:pt x="82" y="51"/>
                      </a:moveTo>
                      <a:cubicBezTo>
                        <a:pt x="84" y="50"/>
                        <a:pt x="85" y="49"/>
                        <a:pt x="86" y="48"/>
                      </a:cubicBezTo>
                      <a:cubicBezTo>
                        <a:pt x="88" y="46"/>
                        <a:pt x="88" y="46"/>
                        <a:pt x="88" y="46"/>
                      </a:cubicBezTo>
                      <a:cubicBezTo>
                        <a:pt x="89" y="45"/>
                        <a:pt x="89" y="44"/>
                        <a:pt x="88" y="43"/>
                      </a:cubicBezTo>
                      <a:cubicBezTo>
                        <a:pt x="86" y="41"/>
                        <a:pt x="86" y="41"/>
                        <a:pt x="86" y="41"/>
                      </a:cubicBezTo>
                      <a:cubicBezTo>
                        <a:pt x="85" y="40"/>
                        <a:pt x="84" y="39"/>
                        <a:pt x="82" y="39"/>
                      </a:cubicBezTo>
                      <a:cubicBezTo>
                        <a:pt x="81" y="38"/>
                        <a:pt x="81" y="38"/>
                        <a:pt x="81" y="38"/>
                      </a:cubicBezTo>
                      <a:cubicBezTo>
                        <a:pt x="79" y="38"/>
                        <a:pt x="78" y="37"/>
                        <a:pt x="77" y="36"/>
                      </a:cubicBezTo>
                      <a:cubicBezTo>
                        <a:pt x="74" y="28"/>
                        <a:pt x="74" y="28"/>
                        <a:pt x="74" y="28"/>
                      </a:cubicBezTo>
                      <a:cubicBezTo>
                        <a:pt x="73" y="26"/>
                        <a:pt x="73" y="25"/>
                        <a:pt x="74" y="24"/>
                      </a:cubicBezTo>
                      <a:cubicBezTo>
                        <a:pt x="75" y="22"/>
                        <a:pt x="75" y="22"/>
                        <a:pt x="75" y="22"/>
                      </a:cubicBezTo>
                      <a:cubicBezTo>
                        <a:pt x="76" y="21"/>
                        <a:pt x="77" y="19"/>
                        <a:pt x="77" y="18"/>
                      </a:cubicBezTo>
                      <a:cubicBezTo>
                        <a:pt x="77" y="15"/>
                        <a:pt x="77" y="15"/>
                        <a:pt x="77" y="15"/>
                      </a:cubicBezTo>
                      <a:cubicBezTo>
                        <a:pt x="77" y="13"/>
                        <a:pt x="76" y="12"/>
                        <a:pt x="74" y="12"/>
                      </a:cubicBezTo>
                      <a:cubicBezTo>
                        <a:pt x="71" y="12"/>
                        <a:pt x="71" y="12"/>
                        <a:pt x="71" y="12"/>
                      </a:cubicBezTo>
                      <a:cubicBezTo>
                        <a:pt x="70" y="12"/>
                        <a:pt x="68" y="13"/>
                        <a:pt x="67" y="13"/>
                      </a:cubicBezTo>
                      <a:cubicBezTo>
                        <a:pt x="65" y="15"/>
                        <a:pt x="65" y="15"/>
                        <a:pt x="65" y="15"/>
                      </a:cubicBezTo>
                      <a:cubicBezTo>
                        <a:pt x="64" y="16"/>
                        <a:pt x="62" y="16"/>
                        <a:pt x="61" y="15"/>
                      </a:cubicBezTo>
                      <a:cubicBezTo>
                        <a:pt x="53" y="12"/>
                        <a:pt x="53" y="12"/>
                        <a:pt x="53" y="12"/>
                      </a:cubicBezTo>
                      <a:cubicBezTo>
                        <a:pt x="52" y="12"/>
                        <a:pt x="51" y="10"/>
                        <a:pt x="51" y="9"/>
                      </a:cubicBezTo>
                      <a:cubicBezTo>
                        <a:pt x="51" y="6"/>
                        <a:pt x="51" y="6"/>
                        <a:pt x="51" y="6"/>
                      </a:cubicBezTo>
                      <a:cubicBezTo>
                        <a:pt x="50" y="5"/>
                        <a:pt x="49" y="3"/>
                        <a:pt x="48" y="2"/>
                      </a:cubicBezTo>
                      <a:cubicBezTo>
                        <a:pt x="46" y="1"/>
                        <a:pt x="46" y="1"/>
                        <a:pt x="46" y="1"/>
                      </a:cubicBezTo>
                      <a:cubicBezTo>
                        <a:pt x="45" y="0"/>
                        <a:pt x="44" y="0"/>
                        <a:pt x="43" y="1"/>
                      </a:cubicBezTo>
                      <a:cubicBezTo>
                        <a:pt x="41" y="2"/>
                        <a:pt x="41" y="2"/>
                        <a:pt x="41" y="2"/>
                      </a:cubicBezTo>
                      <a:cubicBezTo>
                        <a:pt x="40" y="3"/>
                        <a:pt x="39" y="5"/>
                        <a:pt x="39" y="6"/>
                      </a:cubicBezTo>
                      <a:cubicBezTo>
                        <a:pt x="38" y="9"/>
                        <a:pt x="38" y="9"/>
                        <a:pt x="38" y="9"/>
                      </a:cubicBezTo>
                      <a:cubicBezTo>
                        <a:pt x="38" y="10"/>
                        <a:pt x="37" y="12"/>
                        <a:pt x="36" y="12"/>
                      </a:cubicBezTo>
                      <a:cubicBezTo>
                        <a:pt x="28" y="15"/>
                        <a:pt x="28" y="15"/>
                        <a:pt x="28" y="15"/>
                      </a:cubicBezTo>
                      <a:cubicBezTo>
                        <a:pt x="27" y="16"/>
                        <a:pt x="25" y="16"/>
                        <a:pt x="24" y="15"/>
                      </a:cubicBezTo>
                      <a:cubicBezTo>
                        <a:pt x="22" y="13"/>
                        <a:pt x="22" y="13"/>
                        <a:pt x="22" y="13"/>
                      </a:cubicBezTo>
                      <a:cubicBezTo>
                        <a:pt x="21" y="12"/>
                        <a:pt x="19" y="12"/>
                        <a:pt x="18" y="12"/>
                      </a:cubicBezTo>
                      <a:cubicBezTo>
                        <a:pt x="15" y="12"/>
                        <a:pt x="15" y="12"/>
                        <a:pt x="15" y="12"/>
                      </a:cubicBezTo>
                      <a:cubicBezTo>
                        <a:pt x="13" y="12"/>
                        <a:pt x="12" y="13"/>
                        <a:pt x="12" y="15"/>
                      </a:cubicBezTo>
                      <a:cubicBezTo>
                        <a:pt x="12" y="17"/>
                        <a:pt x="12" y="17"/>
                        <a:pt x="12" y="17"/>
                      </a:cubicBezTo>
                      <a:cubicBezTo>
                        <a:pt x="12" y="19"/>
                        <a:pt x="13" y="21"/>
                        <a:pt x="13" y="22"/>
                      </a:cubicBezTo>
                      <a:cubicBezTo>
                        <a:pt x="15" y="23"/>
                        <a:pt x="15" y="23"/>
                        <a:pt x="15" y="23"/>
                      </a:cubicBezTo>
                      <a:cubicBezTo>
                        <a:pt x="16" y="25"/>
                        <a:pt x="16" y="26"/>
                        <a:pt x="15" y="28"/>
                      </a:cubicBezTo>
                      <a:cubicBezTo>
                        <a:pt x="12" y="35"/>
                        <a:pt x="12" y="35"/>
                        <a:pt x="12" y="35"/>
                      </a:cubicBezTo>
                      <a:cubicBezTo>
                        <a:pt x="11" y="37"/>
                        <a:pt x="10" y="38"/>
                        <a:pt x="9" y="38"/>
                      </a:cubicBezTo>
                      <a:cubicBezTo>
                        <a:pt x="6" y="38"/>
                        <a:pt x="6" y="38"/>
                        <a:pt x="6" y="38"/>
                      </a:cubicBezTo>
                      <a:cubicBezTo>
                        <a:pt x="5" y="38"/>
                        <a:pt x="3" y="39"/>
                        <a:pt x="2" y="40"/>
                      </a:cubicBezTo>
                      <a:cubicBezTo>
                        <a:pt x="0" y="42"/>
                        <a:pt x="0" y="42"/>
                        <a:pt x="0" y="42"/>
                      </a:cubicBezTo>
                      <a:cubicBezTo>
                        <a:pt x="0" y="43"/>
                        <a:pt x="0" y="45"/>
                        <a:pt x="0" y="46"/>
                      </a:cubicBezTo>
                      <a:cubicBezTo>
                        <a:pt x="2" y="48"/>
                        <a:pt x="2" y="48"/>
                        <a:pt x="2" y="48"/>
                      </a:cubicBezTo>
                      <a:cubicBezTo>
                        <a:pt x="3" y="49"/>
                        <a:pt x="5" y="50"/>
                        <a:pt x="6" y="50"/>
                      </a:cubicBezTo>
                      <a:cubicBezTo>
                        <a:pt x="8" y="50"/>
                        <a:pt x="8" y="50"/>
                        <a:pt x="8" y="50"/>
                      </a:cubicBezTo>
                      <a:cubicBezTo>
                        <a:pt x="10" y="51"/>
                        <a:pt x="11" y="52"/>
                        <a:pt x="11" y="53"/>
                      </a:cubicBezTo>
                      <a:cubicBezTo>
                        <a:pt x="15" y="61"/>
                        <a:pt x="15" y="61"/>
                        <a:pt x="15" y="61"/>
                      </a:cubicBezTo>
                      <a:cubicBezTo>
                        <a:pt x="15" y="62"/>
                        <a:pt x="15" y="64"/>
                        <a:pt x="14" y="65"/>
                      </a:cubicBezTo>
                      <a:cubicBezTo>
                        <a:pt x="13" y="67"/>
                        <a:pt x="13" y="67"/>
                        <a:pt x="13" y="67"/>
                      </a:cubicBezTo>
                      <a:cubicBezTo>
                        <a:pt x="12" y="68"/>
                        <a:pt x="12" y="70"/>
                        <a:pt x="12" y="71"/>
                      </a:cubicBezTo>
                      <a:cubicBezTo>
                        <a:pt x="12" y="74"/>
                        <a:pt x="12" y="74"/>
                        <a:pt x="12" y="74"/>
                      </a:cubicBezTo>
                      <a:cubicBezTo>
                        <a:pt x="12" y="75"/>
                        <a:pt x="13" y="76"/>
                        <a:pt x="14" y="77"/>
                      </a:cubicBezTo>
                      <a:cubicBezTo>
                        <a:pt x="17" y="77"/>
                        <a:pt x="17" y="77"/>
                        <a:pt x="17" y="77"/>
                      </a:cubicBezTo>
                      <a:cubicBezTo>
                        <a:pt x="19" y="77"/>
                        <a:pt x="21" y="76"/>
                        <a:pt x="22" y="75"/>
                      </a:cubicBezTo>
                      <a:cubicBezTo>
                        <a:pt x="23" y="74"/>
                        <a:pt x="23" y="74"/>
                        <a:pt x="23" y="74"/>
                      </a:cubicBezTo>
                      <a:cubicBezTo>
                        <a:pt x="24" y="73"/>
                        <a:pt x="26" y="73"/>
                        <a:pt x="27" y="74"/>
                      </a:cubicBezTo>
                      <a:cubicBezTo>
                        <a:pt x="35" y="78"/>
                        <a:pt x="35" y="78"/>
                        <a:pt x="35" y="78"/>
                      </a:cubicBezTo>
                      <a:cubicBezTo>
                        <a:pt x="37" y="78"/>
                        <a:pt x="38" y="79"/>
                        <a:pt x="38" y="81"/>
                      </a:cubicBezTo>
                      <a:cubicBezTo>
                        <a:pt x="38" y="82"/>
                        <a:pt x="38" y="82"/>
                        <a:pt x="38" y="82"/>
                      </a:cubicBezTo>
                      <a:cubicBezTo>
                        <a:pt x="38" y="84"/>
                        <a:pt x="39" y="85"/>
                        <a:pt x="40" y="86"/>
                      </a:cubicBezTo>
                      <a:cubicBezTo>
                        <a:pt x="42" y="88"/>
                        <a:pt x="42" y="88"/>
                        <a:pt x="42" y="88"/>
                      </a:cubicBezTo>
                      <a:cubicBezTo>
                        <a:pt x="43" y="89"/>
                        <a:pt x="45" y="89"/>
                        <a:pt x="46" y="88"/>
                      </a:cubicBezTo>
                      <a:cubicBezTo>
                        <a:pt x="48" y="86"/>
                        <a:pt x="48" y="86"/>
                        <a:pt x="48" y="86"/>
                      </a:cubicBezTo>
                      <a:cubicBezTo>
                        <a:pt x="49" y="85"/>
                        <a:pt x="50" y="84"/>
                        <a:pt x="50" y="82"/>
                      </a:cubicBezTo>
                      <a:cubicBezTo>
                        <a:pt x="50" y="81"/>
                        <a:pt x="50" y="81"/>
                        <a:pt x="50" y="81"/>
                      </a:cubicBezTo>
                      <a:cubicBezTo>
                        <a:pt x="50" y="80"/>
                        <a:pt x="52" y="78"/>
                        <a:pt x="53" y="78"/>
                      </a:cubicBezTo>
                      <a:cubicBezTo>
                        <a:pt x="62" y="74"/>
                        <a:pt x="62" y="74"/>
                        <a:pt x="62" y="74"/>
                      </a:cubicBezTo>
                      <a:cubicBezTo>
                        <a:pt x="63" y="74"/>
                        <a:pt x="65" y="74"/>
                        <a:pt x="66" y="75"/>
                      </a:cubicBezTo>
                      <a:cubicBezTo>
                        <a:pt x="67" y="76"/>
                        <a:pt x="67" y="76"/>
                        <a:pt x="67" y="76"/>
                      </a:cubicBezTo>
                      <a:cubicBezTo>
                        <a:pt x="68" y="76"/>
                        <a:pt x="70" y="77"/>
                        <a:pt x="71" y="77"/>
                      </a:cubicBezTo>
                      <a:cubicBezTo>
                        <a:pt x="74" y="77"/>
                        <a:pt x="74" y="77"/>
                        <a:pt x="74" y="77"/>
                      </a:cubicBezTo>
                      <a:cubicBezTo>
                        <a:pt x="75" y="77"/>
                        <a:pt x="76" y="76"/>
                        <a:pt x="76" y="74"/>
                      </a:cubicBezTo>
                      <a:cubicBezTo>
                        <a:pt x="77" y="71"/>
                        <a:pt x="77" y="71"/>
                        <a:pt x="77" y="71"/>
                      </a:cubicBezTo>
                      <a:cubicBezTo>
                        <a:pt x="77" y="70"/>
                        <a:pt x="76" y="68"/>
                        <a:pt x="75" y="67"/>
                      </a:cubicBezTo>
                      <a:cubicBezTo>
                        <a:pt x="74" y="66"/>
                        <a:pt x="74" y="66"/>
                        <a:pt x="74" y="66"/>
                      </a:cubicBezTo>
                      <a:cubicBezTo>
                        <a:pt x="74" y="65"/>
                        <a:pt x="73" y="63"/>
                        <a:pt x="74" y="62"/>
                      </a:cubicBezTo>
                      <a:cubicBezTo>
                        <a:pt x="78" y="53"/>
                        <a:pt x="78" y="53"/>
                        <a:pt x="78" y="53"/>
                      </a:cubicBezTo>
                      <a:cubicBezTo>
                        <a:pt x="78" y="52"/>
                        <a:pt x="79" y="51"/>
                        <a:pt x="81" y="51"/>
                      </a:cubicBezTo>
                      <a:lnTo>
                        <a:pt x="82" y="51"/>
                      </a:lnTo>
                      <a:close/>
                      <a:moveTo>
                        <a:pt x="64" y="25"/>
                      </a:moveTo>
                      <a:cubicBezTo>
                        <a:pt x="67" y="28"/>
                        <a:pt x="67" y="33"/>
                        <a:pt x="64" y="36"/>
                      </a:cubicBezTo>
                      <a:cubicBezTo>
                        <a:pt x="61" y="39"/>
                        <a:pt x="57" y="39"/>
                        <a:pt x="54" y="36"/>
                      </a:cubicBezTo>
                      <a:cubicBezTo>
                        <a:pt x="51" y="33"/>
                        <a:pt x="51" y="28"/>
                        <a:pt x="54" y="25"/>
                      </a:cubicBezTo>
                      <a:cubicBezTo>
                        <a:pt x="57" y="22"/>
                        <a:pt x="61" y="22"/>
                        <a:pt x="64" y="25"/>
                      </a:cubicBezTo>
                      <a:close/>
                      <a:moveTo>
                        <a:pt x="40" y="41"/>
                      </a:moveTo>
                      <a:cubicBezTo>
                        <a:pt x="43" y="38"/>
                        <a:pt x="46" y="38"/>
                        <a:pt x="49" y="41"/>
                      </a:cubicBezTo>
                      <a:cubicBezTo>
                        <a:pt x="51" y="43"/>
                        <a:pt x="51" y="47"/>
                        <a:pt x="49" y="49"/>
                      </a:cubicBezTo>
                      <a:cubicBezTo>
                        <a:pt x="46" y="51"/>
                        <a:pt x="43" y="51"/>
                        <a:pt x="40" y="49"/>
                      </a:cubicBezTo>
                      <a:cubicBezTo>
                        <a:pt x="38" y="47"/>
                        <a:pt x="38" y="43"/>
                        <a:pt x="40" y="41"/>
                      </a:cubicBezTo>
                      <a:close/>
                      <a:moveTo>
                        <a:pt x="36" y="36"/>
                      </a:moveTo>
                      <a:cubicBezTo>
                        <a:pt x="33" y="39"/>
                        <a:pt x="28" y="39"/>
                        <a:pt x="25" y="36"/>
                      </a:cubicBezTo>
                      <a:cubicBezTo>
                        <a:pt x="22" y="33"/>
                        <a:pt x="22" y="28"/>
                        <a:pt x="25" y="25"/>
                      </a:cubicBezTo>
                      <a:cubicBezTo>
                        <a:pt x="28" y="22"/>
                        <a:pt x="33" y="22"/>
                        <a:pt x="36" y="25"/>
                      </a:cubicBezTo>
                      <a:cubicBezTo>
                        <a:pt x="39" y="28"/>
                        <a:pt x="39" y="33"/>
                        <a:pt x="36" y="36"/>
                      </a:cubicBezTo>
                      <a:close/>
                      <a:moveTo>
                        <a:pt x="25" y="64"/>
                      </a:moveTo>
                      <a:cubicBezTo>
                        <a:pt x="22" y="61"/>
                        <a:pt x="22" y="57"/>
                        <a:pt x="25" y="54"/>
                      </a:cubicBezTo>
                      <a:cubicBezTo>
                        <a:pt x="28" y="51"/>
                        <a:pt x="33" y="51"/>
                        <a:pt x="36" y="54"/>
                      </a:cubicBezTo>
                      <a:cubicBezTo>
                        <a:pt x="39" y="57"/>
                        <a:pt x="39" y="61"/>
                        <a:pt x="36" y="64"/>
                      </a:cubicBezTo>
                      <a:cubicBezTo>
                        <a:pt x="33" y="67"/>
                        <a:pt x="28" y="67"/>
                        <a:pt x="25" y="64"/>
                      </a:cubicBezTo>
                      <a:close/>
                      <a:moveTo>
                        <a:pt x="54" y="54"/>
                      </a:moveTo>
                      <a:cubicBezTo>
                        <a:pt x="57" y="51"/>
                        <a:pt x="61" y="51"/>
                        <a:pt x="64" y="54"/>
                      </a:cubicBezTo>
                      <a:cubicBezTo>
                        <a:pt x="67" y="57"/>
                        <a:pt x="67" y="61"/>
                        <a:pt x="64" y="64"/>
                      </a:cubicBezTo>
                      <a:cubicBezTo>
                        <a:pt x="61" y="67"/>
                        <a:pt x="57" y="67"/>
                        <a:pt x="54" y="64"/>
                      </a:cubicBezTo>
                      <a:cubicBezTo>
                        <a:pt x="51" y="61"/>
                        <a:pt x="51" y="57"/>
                        <a:pt x="5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68" name="Freeform 347">
                  <a:extLst>
                    <a:ext uri="{FF2B5EF4-FFF2-40B4-BE49-F238E27FC236}">
                      <a16:creationId xmlns:a16="http://schemas.microsoft.com/office/drawing/2014/main" id="{02D985CF-1A32-4A18-92EA-642D8414FB36}"/>
                    </a:ext>
                  </a:extLst>
                </p:cNvPr>
                <p:cNvSpPr>
                  <a:spLocks noEditPoints="1"/>
                </p:cNvSpPr>
                <p:nvPr/>
              </p:nvSpPr>
              <p:spPr bwMode="auto">
                <a:xfrm>
                  <a:off x="4065588" y="1833563"/>
                  <a:ext cx="109538" cy="109537"/>
                </a:xfrm>
                <a:custGeom>
                  <a:avLst/>
                  <a:gdLst>
                    <a:gd name="T0" fmla="*/ 15 w 32"/>
                    <a:gd name="T1" fmla="*/ 1 h 32"/>
                    <a:gd name="T2" fmla="*/ 0 w 32"/>
                    <a:gd name="T3" fmla="*/ 17 h 32"/>
                    <a:gd name="T4" fmla="*/ 17 w 32"/>
                    <a:gd name="T5" fmla="*/ 32 h 32"/>
                    <a:gd name="T6" fmla="*/ 31 w 32"/>
                    <a:gd name="T7" fmla="*/ 15 h 32"/>
                    <a:gd name="T8" fmla="*/ 15 w 32"/>
                    <a:gd name="T9" fmla="*/ 1 h 32"/>
                    <a:gd name="T10" fmla="*/ 16 w 32"/>
                    <a:gd name="T11" fmla="*/ 23 h 32"/>
                    <a:gd name="T12" fmla="*/ 9 w 32"/>
                    <a:gd name="T13" fmla="*/ 17 h 32"/>
                    <a:gd name="T14" fmla="*/ 15 w 32"/>
                    <a:gd name="T15" fmla="*/ 9 h 32"/>
                    <a:gd name="T16" fmla="*/ 23 w 32"/>
                    <a:gd name="T17" fmla="*/ 16 h 32"/>
                    <a:gd name="T18" fmla="*/ 16 w 32"/>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5" y="1"/>
                      </a:moveTo>
                      <a:cubicBezTo>
                        <a:pt x="6" y="1"/>
                        <a:pt x="0" y="9"/>
                        <a:pt x="0" y="17"/>
                      </a:cubicBezTo>
                      <a:cubicBezTo>
                        <a:pt x="1" y="26"/>
                        <a:pt x="8" y="32"/>
                        <a:pt x="17" y="32"/>
                      </a:cubicBezTo>
                      <a:cubicBezTo>
                        <a:pt x="26" y="31"/>
                        <a:pt x="32" y="24"/>
                        <a:pt x="31" y="15"/>
                      </a:cubicBezTo>
                      <a:cubicBezTo>
                        <a:pt x="31" y="6"/>
                        <a:pt x="23" y="0"/>
                        <a:pt x="15" y="1"/>
                      </a:cubicBezTo>
                      <a:close/>
                      <a:moveTo>
                        <a:pt x="16" y="23"/>
                      </a:moveTo>
                      <a:cubicBezTo>
                        <a:pt x="13" y="23"/>
                        <a:pt x="9" y="21"/>
                        <a:pt x="9" y="17"/>
                      </a:cubicBezTo>
                      <a:cubicBezTo>
                        <a:pt x="9" y="13"/>
                        <a:pt x="11" y="10"/>
                        <a:pt x="15" y="9"/>
                      </a:cubicBezTo>
                      <a:cubicBezTo>
                        <a:pt x="19" y="9"/>
                        <a:pt x="22" y="12"/>
                        <a:pt x="23" y="16"/>
                      </a:cubicBezTo>
                      <a:cubicBezTo>
                        <a:pt x="23" y="19"/>
                        <a:pt x="20" y="23"/>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69" name="Freeform 348">
                  <a:extLst>
                    <a:ext uri="{FF2B5EF4-FFF2-40B4-BE49-F238E27FC236}">
                      <a16:creationId xmlns:a16="http://schemas.microsoft.com/office/drawing/2014/main" id="{C94C2F6E-E841-49F8-A3CC-CDF0C61401C8}"/>
                    </a:ext>
                  </a:extLst>
                </p:cNvPr>
                <p:cNvSpPr>
                  <a:spLocks/>
                </p:cNvSpPr>
                <p:nvPr/>
              </p:nvSpPr>
              <p:spPr bwMode="auto">
                <a:xfrm>
                  <a:off x="4100513" y="1812925"/>
                  <a:ext cx="26988" cy="34925"/>
                </a:xfrm>
                <a:custGeom>
                  <a:avLst/>
                  <a:gdLst>
                    <a:gd name="T0" fmla="*/ 8 w 8"/>
                    <a:gd name="T1" fmla="*/ 6 h 10"/>
                    <a:gd name="T2" fmla="*/ 6 w 8"/>
                    <a:gd name="T3" fmla="*/ 10 h 10"/>
                    <a:gd name="T4" fmla="*/ 4 w 8"/>
                    <a:gd name="T5" fmla="*/ 10 h 10"/>
                    <a:gd name="T6" fmla="*/ 1 w 8"/>
                    <a:gd name="T7" fmla="*/ 7 h 10"/>
                    <a:gd name="T8" fmla="*/ 1 w 8"/>
                    <a:gd name="T9" fmla="*/ 4 h 10"/>
                    <a:gd name="T10" fmla="*/ 3 w 8"/>
                    <a:gd name="T11" fmla="*/ 0 h 10"/>
                    <a:gd name="T12" fmla="*/ 5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6" y="10"/>
                      </a:cubicBezTo>
                      <a:cubicBezTo>
                        <a:pt x="4" y="10"/>
                        <a:pt x="4" y="10"/>
                        <a:pt x="4" y="10"/>
                      </a:cubicBezTo>
                      <a:cubicBezTo>
                        <a:pt x="2" y="10"/>
                        <a:pt x="1" y="9"/>
                        <a:pt x="1" y="7"/>
                      </a:cubicBezTo>
                      <a:cubicBezTo>
                        <a:pt x="1" y="4"/>
                        <a:pt x="1" y="4"/>
                        <a:pt x="1" y="4"/>
                      </a:cubicBezTo>
                      <a:cubicBezTo>
                        <a:pt x="0" y="2"/>
                        <a:pt x="2" y="1"/>
                        <a:pt x="3" y="0"/>
                      </a:cubicBezTo>
                      <a:cubicBezTo>
                        <a:pt x="5" y="0"/>
                        <a:pt x="5" y="0"/>
                        <a:pt x="5" y="0"/>
                      </a:cubicBezTo>
                      <a:cubicBezTo>
                        <a:pt x="6" y="0"/>
                        <a:pt x="8"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70" name="Freeform 349">
                  <a:extLst>
                    <a:ext uri="{FF2B5EF4-FFF2-40B4-BE49-F238E27FC236}">
                      <a16:creationId xmlns:a16="http://schemas.microsoft.com/office/drawing/2014/main" id="{512CE80F-0C82-4A22-91CE-69ABCFDF66C3}"/>
                    </a:ext>
                  </a:extLst>
                </p:cNvPr>
                <p:cNvSpPr>
                  <a:spLocks/>
                </p:cNvSpPr>
                <p:nvPr/>
              </p:nvSpPr>
              <p:spPr bwMode="auto">
                <a:xfrm>
                  <a:off x="4068763" y="1919288"/>
                  <a:ext cx="34925" cy="33337"/>
                </a:xfrm>
                <a:custGeom>
                  <a:avLst/>
                  <a:gdLst>
                    <a:gd name="T0" fmla="*/ 7 w 10"/>
                    <a:gd name="T1" fmla="*/ 9 h 10"/>
                    <a:gd name="T2" fmla="*/ 3 w 10"/>
                    <a:gd name="T3" fmla="*/ 9 h 10"/>
                    <a:gd name="T4" fmla="*/ 2 w 10"/>
                    <a:gd name="T5" fmla="*/ 8 h 10"/>
                    <a:gd name="T6" fmla="*/ 1 w 10"/>
                    <a:gd name="T7" fmla="*/ 4 h 10"/>
                    <a:gd name="T8" fmla="*/ 3 w 10"/>
                    <a:gd name="T9" fmla="*/ 2 h 10"/>
                    <a:gd name="T10" fmla="*/ 7 w 10"/>
                    <a:gd name="T11" fmla="*/ 1 h 10"/>
                    <a:gd name="T12" fmla="*/ 8 w 10"/>
                    <a:gd name="T13" fmla="*/ 2 h 10"/>
                    <a:gd name="T14" fmla="*/ 9 w 10"/>
                    <a:gd name="T15" fmla="*/ 6 h 10"/>
                    <a:gd name="T16" fmla="*/ 7 w 10"/>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7" y="9"/>
                      </a:moveTo>
                      <a:cubicBezTo>
                        <a:pt x="6" y="10"/>
                        <a:pt x="4" y="10"/>
                        <a:pt x="3" y="9"/>
                      </a:cubicBezTo>
                      <a:cubicBezTo>
                        <a:pt x="2" y="8"/>
                        <a:pt x="2" y="8"/>
                        <a:pt x="2" y="8"/>
                      </a:cubicBezTo>
                      <a:cubicBezTo>
                        <a:pt x="0" y="7"/>
                        <a:pt x="0" y="6"/>
                        <a:pt x="1" y="4"/>
                      </a:cubicBezTo>
                      <a:cubicBezTo>
                        <a:pt x="3" y="2"/>
                        <a:pt x="3" y="2"/>
                        <a:pt x="3" y="2"/>
                      </a:cubicBezTo>
                      <a:cubicBezTo>
                        <a:pt x="4" y="0"/>
                        <a:pt x="6" y="0"/>
                        <a:pt x="7" y="1"/>
                      </a:cubicBezTo>
                      <a:cubicBezTo>
                        <a:pt x="8" y="2"/>
                        <a:pt x="8" y="2"/>
                        <a:pt x="8" y="2"/>
                      </a:cubicBezTo>
                      <a:cubicBezTo>
                        <a:pt x="10" y="3"/>
                        <a:pt x="10"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71" name="Freeform 350">
                  <a:extLst>
                    <a:ext uri="{FF2B5EF4-FFF2-40B4-BE49-F238E27FC236}">
                      <a16:creationId xmlns:a16="http://schemas.microsoft.com/office/drawing/2014/main" id="{8D4B7EA6-44D8-40AF-B134-A5A4BED25EC6}"/>
                    </a:ext>
                  </a:extLst>
                </p:cNvPr>
                <p:cNvSpPr>
                  <a:spLocks/>
                </p:cNvSpPr>
                <p:nvPr/>
              </p:nvSpPr>
              <p:spPr bwMode="auto">
                <a:xfrm>
                  <a:off x="4144963" y="1911350"/>
                  <a:ext cx="33338" cy="34925"/>
                </a:xfrm>
                <a:custGeom>
                  <a:avLst/>
                  <a:gdLst>
                    <a:gd name="T0" fmla="*/ 9 w 10"/>
                    <a:gd name="T1" fmla="*/ 4 h 10"/>
                    <a:gd name="T2" fmla="*/ 9 w 10"/>
                    <a:gd name="T3" fmla="*/ 8 h 10"/>
                    <a:gd name="T4" fmla="*/ 8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9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9" y="4"/>
                      </a:moveTo>
                      <a:cubicBezTo>
                        <a:pt x="10" y="5"/>
                        <a:pt x="10" y="7"/>
                        <a:pt x="9" y="8"/>
                      </a:cubicBezTo>
                      <a:cubicBezTo>
                        <a:pt x="8" y="9"/>
                        <a:pt x="8" y="9"/>
                        <a:pt x="8" y="9"/>
                      </a:cubicBezTo>
                      <a:cubicBezTo>
                        <a:pt x="6" y="10"/>
                        <a:pt x="5" y="10"/>
                        <a:pt x="3" y="9"/>
                      </a:cubicBezTo>
                      <a:cubicBezTo>
                        <a:pt x="1" y="7"/>
                        <a:pt x="1" y="7"/>
                        <a:pt x="1" y="7"/>
                      </a:cubicBezTo>
                      <a:cubicBezTo>
                        <a:pt x="0" y="6"/>
                        <a:pt x="0" y="4"/>
                        <a:pt x="1" y="3"/>
                      </a:cubicBezTo>
                      <a:cubicBezTo>
                        <a:pt x="2" y="2"/>
                        <a:pt x="2" y="2"/>
                        <a:pt x="2" y="2"/>
                      </a:cubicBezTo>
                      <a:cubicBezTo>
                        <a:pt x="3" y="0"/>
                        <a:pt x="5" y="0"/>
                        <a:pt x="6" y="2"/>
                      </a:cubicBezTo>
                      <a:lnTo>
                        <a:pt x="9"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72" name="Freeform 351">
                  <a:extLst>
                    <a:ext uri="{FF2B5EF4-FFF2-40B4-BE49-F238E27FC236}">
                      <a16:creationId xmlns:a16="http://schemas.microsoft.com/office/drawing/2014/main" id="{98A004D8-7B42-45C5-A2E7-BFECA2BA41C4}"/>
                    </a:ext>
                  </a:extLst>
                </p:cNvPr>
                <p:cNvSpPr>
                  <a:spLocks/>
                </p:cNvSpPr>
                <p:nvPr/>
              </p:nvSpPr>
              <p:spPr bwMode="auto">
                <a:xfrm>
                  <a:off x="4154488" y="1843088"/>
                  <a:ext cx="34925" cy="34925"/>
                </a:xfrm>
                <a:custGeom>
                  <a:avLst/>
                  <a:gdLst>
                    <a:gd name="T0" fmla="*/ 5 w 10"/>
                    <a:gd name="T1" fmla="*/ 1 h 10"/>
                    <a:gd name="T2" fmla="*/ 9 w 10"/>
                    <a:gd name="T3" fmla="*/ 3 h 10"/>
                    <a:gd name="T4" fmla="*/ 10 w 10"/>
                    <a:gd name="T5" fmla="*/ 4 h 10"/>
                    <a:gd name="T6" fmla="*/ 8 w 10"/>
                    <a:gd name="T7" fmla="*/ 8 h 10"/>
                    <a:gd name="T8" fmla="*/ 5 w 10"/>
                    <a:gd name="T9" fmla="*/ 9 h 10"/>
                    <a:gd name="T10" fmla="*/ 1 w 10"/>
                    <a:gd name="T11" fmla="*/ 8 h 10"/>
                    <a:gd name="T12" fmla="*/ 1 w 10"/>
                    <a:gd name="T13" fmla="*/ 7 h 10"/>
                    <a:gd name="T14" fmla="*/ 2 w 10"/>
                    <a:gd name="T15" fmla="*/ 3 h 10"/>
                    <a:gd name="T16" fmla="*/ 5 w 10"/>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5" y="1"/>
                      </a:moveTo>
                      <a:cubicBezTo>
                        <a:pt x="6" y="0"/>
                        <a:pt x="8" y="1"/>
                        <a:pt x="9" y="3"/>
                      </a:cubicBezTo>
                      <a:cubicBezTo>
                        <a:pt x="10" y="4"/>
                        <a:pt x="10" y="4"/>
                        <a:pt x="10" y="4"/>
                      </a:cubicBezTo>
                      <a:cubicBezTo>
                        <a:pt x="10" y="5"/>
                        <a:pt x="10" y="7"/>
                        <a:pt x="8" y="8"/>
                      </a:cubicBezTo>
                      <a:cubicBezTo>
                        <a:pt x="5" y="9"/>
                        <a:pt x="5" y="9"/>
                        <a:pt x="5" y="9"/>
                      </a:cubicBezTo>
                      <a:cubicBezTo>
                        <a:pt x="4" y="10"/>
                        <a:pt x="2" y="10"/>
                        <a:pt x="1" y="8"/>
                      </a:cubicBezTo>
                      <a:cubicBezTo>
                        <a:pt x="1" y="7"/>
                        <a:pt x="1" y="7"/>
                        <a:pt x="1" y="7"/>
                      </a:cubicBezTo>
                      <a:cubicBezTo>
                        <a:pt x="0" y="5"/>
                        <a:pt x="0"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73" name="Freeform 352">
                  <a:extLst>
                    <a:ext uri="{FF2B5EF4-FFF2-40B4-BE49-F238E27FC236}">
                      <a16:creationId xmlns:a16="http://schemas.microsoft.com/office/drawing/2014/main" id="{B4B0A7CB-E187-4FB2-A58D-DADE4A482D8C}"/>
                    </a:ext>
                  </a:extLst>
                </p:cNvPr>
                <p:cNvSpPr>
                  <a:spLocks/>
                </p:cNvSpPr>
                <p:nvPr/>
              </p:nvSpPr>
              <p:spPr bwMode="auto">
                <a:xfrm>
                  <a:off x="4044951" y="1854200"/>
                  <a:ext cx="38100" cy="33337"/>
                </a:xfrm>
                <a:custGeom>
                  <a:avLst/>
                  <a:gdLst>
                    <a:gd name="T0" fmla="*/ 3 w 11"/>
                    <a:gd name="T1" fmla="*/ 8 h 10"/>
                    <a:gd name="T2" fmla="*/ 1 w 11"/>
                    <a:gd name="T3" fmla="*/ 4 h 10"/>
                    <a:gd name="T4" fmla="*/ 1 w 11"/>
                    <a:gd name="T5" fmla="*/ 3 h 10"/>
                    <a:gd name="T6" fmla="*/ 5 w 11"/>
                    <a:gd name="T7" fmla="*/ 1 h 10"/>
                    <a:gd name="T8" fmla="*/ 8 w 11"/>
                    <a:gd name="T9" fmla="*/ 2 h 10"/>
                    <a:gd name="T10" fmla="*/ 10 w 11"/>
                    <a:gd name="T11" fmla="*/ 6 h 10"/>
                    <a:gd name="T12" fmla="*/ 10 w 11"/>
                    <a:gd name="T13" fmla="*/ 7 h 10"/>
                    <a:gd name="T14" fmla="*/ 6 w 11"/>
                    <a:gd name="T15" fmla="*/ 9 h 10"/>
                    <a:gd name="T16" fmla="*/ 3 w 11"/>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3" y="8"/>
                      </a:moveTo>
                      <a:cubicBezTo>
                        <a:pt x="1" y="7"/>
                        <a:pt x="0" y="6"/>
                        <a:pt x="1" y="4"/>
                      </a:cubicBezTo>
                      <a:cubicBezTo>
                        <a:pt x="1" y="3"/>
                        <a:pt x="1" y="3"/>
                        <a:pt x="1" y="3"/>
                      </a:cubicBezTo>
                      <a:cubicBezTo>
                        <a:pt x="2" y="1"/>
                        <a:pt x="4" y="0"/>
                        <a:pt x="5" y="1"/>
                      </a:cubicBezTo>
                      <a:cubicBezTo>
                        <a:pt x="8" y="2"/>
                        <a:pt x="8" y="2"/>
                        <a:pt x="8" y="2"/>
                      </a:cubicBezTo>
                      <a:cubicBezTo>
                        <a:pt x="10" y="2"/>
                        <a:pt x="11" y="4"/>
                        <a:pt x="10" y="6"/>
                      </a:cubicBezTo>
                      <a:cubicBezTo>
                        <a:pt x="10" y="7"/>
                        <a:pt x="10" y="7"/>
                        <a:pt x="10" y="7"/>
                      </a:cubicBezTo>
                      <a:cubicBezTo>
                        <a:pt x="9" y="9"/>
                        <a:pt x="7" y="10"/>
                        <a:pt x="6" y="9"/>
                      </a:cubicBezTo>
                      <a:lnTo>
                        <a:pt x="3"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74" name="Freeform 353">
                  <a:extLst>
                    <a:ext uri="{FF2B5EF4-FFF2-40B4-BE49-F238E27FC236}">
                      <a16:creationId xmlns:a16="http://schemas.microsoft.com/office/drawing/2014/main" id="{130AB5D2-35BB-4244-B024-B9F7049912A1}"/>
                    </a:ext>
                  </a:extLst>
                </p:cNvPr>
                <p:cNvSpPr>
                  <a:spLocks noEditPoints="1"/>
                </p:cNvSpPr>
                <p:nvPr/>
              </p:nvSpPr>
              <p:spPr bwMode="auto">
                <a:xfrm>
                  <a:off x="3617913" y="1643063"/>
                  <a:ext cx="400050" cy="398462"/>
                </a:xfrm>
                <a:custGeom>
                  <a:avLst/>
                  <a:gdLst>
                    <a:gd name="T0" fmla="*/ 55 w 117"/>
                    <a:gd name="T1" fmla="*/ 2 h 117"/>
                    <a:gd name="T2" fmla="*/ 2 w 117"/>
                    <a:gd name="T3" fmla="*/ 62 h 117"/>
                    <a:gd name="T4" fmla="*/ 62 w 117"/>
                    <a:gd name="T5" fmla="*/ 115 h 117"/>
                    <a:gd name="T6" fmla="*/ 115 w 117"/>
                    <a:gd name="T7" fmla="*/ 55 h 117"/>
                    <a:gd name="T8" fmla="*/ 55 w 117"/>
                    <a:gd name="T9" fmla="*/ 2 h 117"/>
                    <a:gd name="T10" fmla="*/ 60 w 117"/>
                    <a:gd name="T11" fmla="*/ 85 h 117"/>
                    <a:gd name="T12" fmla="*/ 32 w 117"/>
                    <a:gd name="T13" fmla="*/ 60 h 117"/>
                    <a:gd name="T14" fmla="*/ 57 w 117"/>
                    <a:gd name="T15" fmla="*/ 32 h 117"/>
                    <a:gd name="T16" fmla="*/ 85 w 117"/>
                    <a:gd name="T17" fmla="*/ 57 h 117"/>
                    <a:gd name="T18" fmla="*/ 60 w 117"/>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117">
                      <a:moveTo>
                        <a:pt x="55" y="2"/>
                      </a:moveTo>
                      <a:cubicBezTo>
                        <a:pt x="24" y="4"/>
                        <a:pt x="0" y="31"/>
                        <a:pt x="2" y="62"/>
                      </a:cubicBezTo>
                      <a:cubicBezTo>
                        <a:pt x="4" y="93"/>
                        <a:pt x="31" y="117"/>
                        <a:pt x="62" y="115"/>
                      </a:cubicBezTo>
                      <a:cubicBezTo>
                        <a:pt x="93" y="113"/>
                        <a:pt x="117" y="86"/>
                        <a:pt x="115" y="55"/>
                      </a:cubicBezTo>
                      <a:cubicBezTo>
                        <a:pt x="112" y="24"/>
                        <a:pt x="86" y="0"/>
                        <a:pt x="55" y="2"/>
                      </a:cubicBezTo>
                      <a:close/>
                      <a:moveTo>
                        <a:pt x="60" y="85"/>
                      </a:moveTo>
                      <a:cubicBezTo>
                        <a:pt x="45" y="86"/>
                        <a:pt x="33" y="75"/>
                        <a:pt x="32" y="60"/>
                      </a:cubicBezTo>
                      <a:cubicBezTo>
                        <a:pt x="31" y="46"/>
                        <a:pt x="42" y="33"/>
                        <a:pt x="57" y="32"/>
                      </a:cubicBezTo>
                      <a:cubicBezTo>
                        <a:pt x="71" y="31"/>
                        <a:pt x="84" y="42"/>
                        <a:pt x="85" y="57"/>
                      </a:cubicBezTo>
                      <a:cubicBezTo>
                        <a:pt x="86" y="71"/>
                        <a:pt x="75"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75" name="Freeform 354">
                  <a:extLst>
                    <a:ext uri="{FF2B5EF4-FFF2-40B4-BE49-F238E27FC236}">
                      <a16:creationId xmlns:a16="http://schemas.microsoft.com/office/drawing/2014/main" id="{881ADABD-4168-4463-8959-21A8EC3D799C}"/>
                    </a:ext>
                  </a:extLst>
                </p:cNvPr>
                <p:cNvSpPr>
                  <a:spLocks/>
                </p:cNvSpPr>
                <p:nvPr/>
              </p:nvSpPr>
              <p:spPr bwMode="auto">
                <a:xfrm>
                  <a:off x="3775076" y="1604963"/>
                  <a:ext cx="68263" cy="115887"/>
                </a:xfrm>
                <a:custGeom>
                  <a:avLst/>
                  <a:gdLst>
                    <a:gd name="T0" fmla="*/ 19 w 20"/>
                    <a:gd name="T1" fmla="*/ 28 h 34"/>
                    <a:gd name="T2" fmla="*/ 15 w 20"/>
                    <a:gd name="T3" fmla="*/ 33 h 34"/>
                    <a:gd name="T4" fmla="*/ 5 w 20"/>
                    <a:gd name="T5" fmla="*/ 34 h 34"/>
                    <a:gd name="T6" fmla="*/ 0 w 20"/>
                    <a:gd name="T7" fmla="*/ 29 h 34"/>
                    <a:gd name="T8" fmla="*/ 2 w 20"/>
                    <a:gd name="T9" fmla="*/ 5 h 34"/>
                    <a:gd name="T10" fmla="*/ 7 w 20"/>
                    <a:gd name="T11" fmla="*/ 0 h 34"/>
                    <a:gd name="T12" fmla="*/ 8 w 20"/>
                    <a:gd name="T13" fmla="*/ 0 h 34"/>
                    <a:gd name="T14" fmla="*/ 14 w 20"/>
                    <a:gd name="T15" fmla="*/ 5 h 34"/>
                    <a:gd name="T16" fmla="*/ 19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9" y="28"/>
                      </a:moveTo>
                      <a:cubicBezTo>
                        <a:pt x="20" y="30"/>
                        <a:pt x="18" y="33"/>
                        <a:pt x="15" y="33"/>
                      </a:cubicBezTo>
                      <a:cubicBezTo>
                        <a:pt x="5" y="34"/>
                        <a:pt x="5" y="34"/>
                        <a:pt x="5" y="34"/>
                      </a:cubicBezTo>
                      <a:cubicBezTo>
                        <a:pt x="2" y="34"/>
                        <a:pt x="0" y="32"/>
                        <a:pt x="0" y="29"/>
                      </a:cubicBezTo>
                      <a:cubicBezTo>
                        <a:pt x="2" y="5"/>
                        <a:pt x="2" y="5"/>
                        <a:pt x="2" y="5"/>
                      </a:cubicBezTo>
                      <a:cubicBezTo>
                        <a:pt x="2" y="3"/>
                        <a:pt x="4" y="0"/>
                        <a:pt x="7" y="0"/>
                      </a:cubicBezTo>
                      <a:cubicBezTo>
                        <a:pt x="8" y="0"/>
                        <a:pt x="8" y="0"/>
                        <a:pt x="8" y="0"/>
                      </a:cubicBezTo>
                      <a:cubicBezTo>
                        <a:pt x="11" y="0"/>
                        <a:pt x="14" y="2"/>
                        <a:pt x="14" y="5"/>
                      </a:cubicBezTo>
                      <a:lnTo>
                        <a:pt x="1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76" name="Freeform 355">
                  <a:extLst>
                    <a:ext uri="{FF2B5EF4-FFF2-40B4-BE49-F238E27FC236}">
                      <a16:creationId xmlns:a16="http://schemas.microsoft.com/office/drawing/2014/main" id="{FA1F09AD-213D-4E30-91C6-A2A4E208B047}"/>
                    </a:ext>
                  </a:extLst>
                </p:cNvPr>
                <p:cNvSpPr>
                  <a:spLocks/>
                </p:cNvSpPr>
                <p:nvPr/>
              </p:nvSpPr>
              <p:spPr bwMode="auto">
                <a:xfrm>
                  <a:off x="3792538" y="1962150"/>
                  <a:ext cx="68263" cy="115887"/>
                </a:xfrm>
                <a:custGeom>
                  <a:avLst/>
                  <a:gdLst>
                    <a:gd name="T0" fmla="*/ 0 w 20"/>
                    <a:gd name="T1" fmla="*/ 7 h 34"/>
                    <a:gd name="T2" fmla="*/ 5 w 20"/>
                    <a:gd name="T3" fmla="*/ 1 h 34"/>
                    <a:gd name="T4" fmla="*/ 15 w 20"/>
                    <a:gd name="T5" fmla="*/ 0 h 34"/>
                    <a:gd name="T6" fmla="*/ 20 w 20"/>
                    <a:gd name="T7" fmla="*/ 5 h 34"/>
                    <a:gd name="T8" fmla="*/ 18 w 20"/>
                    <a:gd name="T9" fmla="*/ 29 h 34"/>
                    <a:gd name="T10" fmla="*/ 12 w 20"/>
                    <a:gd name="T11" fmla="*/ 34 h 34"/>
                    <a:gd name="T12" fmla="*/ 11 w 20"/>
                    <a:gd name="T13" fmla="*/ 34 h 34"/>
                    <a:gd name="T14" fmla="*/ 5 w 20"/>
                    <a:gd name="T15" fmla="*/ 30 h 34"/>
                    <a:gd name="T16" fmla="*/ 0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0" y="7"/>
                      </a:moveTo>
                      <a:cubicBezTo>
                        <a:pt x="0" y="4"/>
                        <a:pt x="2" y="1"/>
                        <a:pt x="5" y="1"/>
                      </a:cubicBezTo>
                      <a:cubicBezTo>
                        <a:pt x="15" y="0"/>
                        <a:pt x="15" y="0"/>
                        <a:pt x="15" y="0"/>
                      </a:cubicBezTo>
                      <a:cubicBezTo>
                        <a:pt x="18" y="0"/>
                        <a:pt x="20" y="2"/>
                        <a:pt x="20" y="5"/>
                      </a:cubicBezTo>
                      <a:cubicBezTo>
                        <a:pt x="18" y="29"/>
                        <a:pt x="18" y="29"/>
                        <a:pt x="18" y="29"/>
                      </a:cubicBezTo>
                      <a:cubicBezTo>
                        <a:pt x="18" y="32"/>
                        <a:pt x="15" y="34"/>
                        <a:pt x="12" y="34"/>
                      </a:cubicBezTo>
                      <a:cubicBezTo>
                        <a:pt x="11" y="34"/>
                        <a:pt x="11" y="34"/>
                        <a:pt x="11" y="34"/>
                      </a:cubicBezTo>
                      <a:cubicBezTo>
                        <a:pt x="9" y="34"/>
                        <a:pt x="6" y="32"/>
                        <a:pt x="5" y="30"/>
                      </a:cubicBez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77" name="Freeform 356">
                  <a:extLst>
                    <a:ext uri="{FF2B5EF4-FFF2-40B4-BE49-F238E27FC236}">
                      <a16:creationId xmlns:a16="http://schemas.microsoft.com/office/drawing/2014/main" id="{2F4527A0-7067-44ED-8FE4-9E3D571D8A7E}"/>
                    </a:ext>
                  </a:extLst>
                </p:cNvPr>
                <p:cNvSpPr>
                  <a:spLocks/>
                </p:cNvSpPr>
                <p:nvPr/>
              </p:nvSpPr>
              <p:spPr bwMode="auto">
                <a:xfrm>
                  <a:off x="3576638" y="1816100"/>
                  <a:ext cx="119063" cy="68262"/>
                </a:xfrm>
                <a:custGeom>
                  <a:avLst/>
                  <a:gdLst>
                    <a:gd name="T0" fmla="*/ 28 w 35"/>
                    <a:gd name="T1" fmla="*/ 1 h 20"/>
                    <a:gd name="T2" fmla="*/ 34 w 35"/>
                    <a:gd name="T3" fmla="*/ 5 h 20"/>
                    <a:gd name="T4" fmla="*/ 34 w 35"/>
                    <a:gd name="T5" fmla="*/ 15 h 20"/>
                    <a:gd name="T6" fmla="*/ 30 w 35"/>
                    <a:gd name="T7" fmla="*/ 20 h 20"/>
                    <a:gd name="T8" fmla="*/ 6 w 35"/>
                    <a:gd name="T9" fmla="*/ 18 h 20"/>
                    <a:gd name="T10" fmla="*/ 1 w 35"/>
                    <a:gd name="T11" fmla="*/ 13 h 20"/>
                    <a:gd name="T12" fmla="*/ 1 w 35"/>
                    <a:gd name="T13" fmla="*/ 12 h 20"/>
                    <a:gd name="T14" fmla="*/ 5 w 35"/>
                    <a:gd name="T15" fmla="*/ 5 h 20"/>
                    <a:gd name="T16" fmla="*/ 28 w 35"/>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0">
                      <a:moveTo>
                        <a:pt x="28" y="1"/>
                      </a:moveTo>
                      <a:cubicBezTo>
                        <a:pt x="31" y="0"/>
                        <a:pt x="34" y="2"/>
                        <a:pt x="34" y="5"/>
                      </a:cubicBezTo>
                      <a:cubicBezTo>
                        <a:pt x="34" y="15"/>
                        <a:pt x="34" y="15"/>
                        <a:pt x="34" y="15"/>
                      </a:cubicBezTo>
                      <a:cubicBezTo>
                        <a:pt x="35" y="18"/>
                        <a:pt x="32" y="20"/>
                        <a:pt x="30" y="20"/>
                      </a:cubicBezTo>
                      <a:cubicBezTo>
                        <a:pt x="6" y="18"/>
                        <a:pt x="6" y="18"/>
                        <a:pt x="6" y="18"/>
                      </a:cubicBezTo>
                      <a:cubicBezTo>
                        <a:pt x="3" y="18"/>
                        <a:pt x="1" y="15"/>
                        <a:pt x="1" y="13"/>
                      </a:cubicBezTo>
                      <a:cubicBezTo>
                        <a:pt x="1" y="12"/>
                        <a:pt x="1" y="12"/>
                        <a:pt x="1" y="12"/>
                      </a:cubicBezTo>
                      <a:cubicBezTo>
                        <a:pt x="0" y="9"/>
                        <a:pt x="3"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78" name="Freeform 357">
                  <a:extLst>
                    <a:ext uri="{FF2B5EF4-FFF2-40B4-BE49-F238E27FC236}">
                      <a16:creationId xmlns:a16="http://schemas.microsoft.com/office/drawing/2014/main" id="{54456E06-9246-4563-B850-50F45603AF6C}"/>
                    </a:ext>
                  </a:extLst>
                </p:cNvPr>
                <p:cNvSpPr>
                  <a:spLocks/>
                </p:cNvSpPr>
                <p:nvPr/>
              </p:nvSpPr>
              <p:spPr bwMode="auto">
                <a:xfrm>
                  <a:off x="3938588" y="1798638"/>
                  <a:ext cx="117475" cy="68262"/>
                </a:xfrm>
                <a:custGeom>
                  <a:avLst/>
                  <a:gdLst>
                    <a:gd name="T0" fmla="*/ 6 w 34"/>
                    <a:gd name="T1" fmla="*/ 19 h 20"/>
                    <a:gd name="T2" fmla="*/ 1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1" y="15"/>
                      </a:cubicBezTo>
                      <a:cubicBezTo>
                        <a:pt x="0" y="5"/>
                        <a:pt x="0" y="5"/>
                        <a:pt x="0" y="5"/>
                      </a:cubicBezTo>
                      <a:cubicBezTo>
                        <a:pt x="0" y="2"/>
                        <a:pt x="2" y="0"/>
                        <a:pt x="5" y="0"/>
                      </a:cubicBezTo>
                      <a:cubicBezTo>
                        <a:pt x="28" y="2"/>
                        <a:pt x="28" y="2"/>
                        <a:pt x="28" y="2"/>
                      </a:cubicBezTo>
                      <a:cubicBezTo>
                        <a:pt x="31" y="2"/>
                        <a:pt x="34"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79" name="Freeform 358">
                  <a:extLst>
                    <a:ext uri="{FF2B5EF4-FFF2-40B4-BE49-F238E27FC236}">
                      <a16:creationId xmlns:a16="http://schemas.microsoft.com/office/drawing/2014/main" id="{089F0394-5EB7-4132-92D5-81A1988A2BA7}"/>
                    </a:ext>
                  </a:extLst>
                </p:cNvPr>
                <p:cNvSpPr>
                  <a:spLocks/>
                </p:cNvSpPr>
                <p:nvPr/>
              </p:nvSpPr>
              <p:spPr bwMode="auto">
                <a:xfrm>
                  <a:off x="3630613" y="1676400"/>
                  <a:ext cx="109538" cy="106362"/>
                </a:xfrm>
                <a:custGeom>
                  <a:avLst/>
                  <a:gdLst>
                    <a:gd name="T0" fmla="*/ 29 w 32"/>
                    <a:gd name="T1" fmla="*/ 14 h 31"/>
                    <a:gd name="T2" fmla="*/ 30 w 32"/>
                    <a:gd name="T3" fmla="*/ 21 h 31"/>
                    <a:gd name="T4" fmla="*/ 24 w 32"/>
                    <a:gd name="T5" fmla="*/ 28 h 31"/>
                    <a:gd name="T6" fmla="*/ 17 w 32"/>
                    <a:gd name="T7" fmla="*/ 28 h 31"/>
                    <a:gd name="T8" fmla="*/ 1 w 32"/>
                    <a:gd name="T9" fmla="*/ 11 h 31"/>
                    <a:gd name="T10" fmla="*/ 1 w 32"/>
                    <a:gd name="T11" fmla="*/ 3 h 31"/>
                    <a:gd name="T12" fmla="*/ 2 w 32"/>
                    <a:gd name="T13" fmla="*/ 2 h 31"/>
                    <a:gd name="T14" fmla="*/ 10 w 32"/>
                    <a:gd name="T15" fmla="*/ 1 h 31"/>
                    <a:gd name="T16" fmla="*/ 29 w 32"/>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1">
                      <a:moveTo>
                        <a:pt x="29" y="14"/>
                      </a:moveTo>
                      <a:cubicBezTo>
                        <a:pt x="32" y="16"/>
                        <a:pt x="32" y="19"/>
                        <a:pt x="30" y="21"/>
                      </a:cubicBezTo>
                      <a:cubicBezTo>
                        <a:pt x="24" y="28"/>
                        <a:pt x="24" y="28"/>
                        <a:pt x="24" y="28"/>
                      </a:cubicBezTo>
                      <a:cubicBezTo>
                        <a:pt x="22" y="31"/>
                        <a:pt x="19" y="31"/>
                        <a:pt x="17" y="28"/>
                      </a:cubicBezTo>
                      <a:cubicBezTo>
                        <a:pt x="1" y="11"/>
                        <a:pt x="1" y="11"/>
                        <a:pt x="1" y="11"/>
                      </a:cubicBezTo>
                      <a:cubicBezTo>
                        <a:pt x="0" y="9"/>
                        <a:pt x="0" y="5"/>
                        <a:pt x="1" y="3"/>
                      </a:cubicBezTo>
                      <a:cubicBezTo>
                        <a:pt x="2" y="2"/>
                        <a:pt x="2" y="2"/>
                        <a:pt x="2" y="2"/>
                      </a:cubicBezTo>
                      <a:cubicBezTo>
                        <a:pt x="4" y="0"/>
                        <a:pt x="7" y="0"/>
                        <a:pt x="10" y="1"/>
                      </a:cubicBezTo>
                      <a:lnTo>
                        <a:pt x="29"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80" name="Freeform 359">
                  <a:extLst>
                    <a:ext uri="{FF2B5EF4-FFF2-40B4-BE49-F238E27FC236}">
                      <a16:creationId xmlns:a16="http://schemas.microsoft.com/office/drawing/2014/main" id="{E89E8FED-45C6-4764-8BBD-760C569EFA6A}"/>
                    </a:ext>
                  </a:extLst>
                </p:cNvPr>
                <p:cNvSpPr>
                  <a:spLocks/>
                </p:cNvSpPr>
                <p:nvPr/>
              </p:nvSpPr>
              <p:spPr bwMode="auto">
                <a:xfrm>
                  <a:off x="3890963" y="1901825"/>
                  <a:ext cx="112713" cy="109537"/>
                </a:xfrm>
                <a:custGeom>
                  <a:avLst/>
                  <a:gdLst>
                    <a:gd name="T0" fmla="*/ 3 w 33"/>
                    <a:gd name="T1" fmla="*/ 17 h 32"/>
                    <a:gd name="T2" fmla="*/ 2 w 33"/>
                    <a:gd name="T3" fmla="*/ 10 h 32"/>
                    <a:gd name="T4" fmla="*/ 9 w 33"/>
                    <a:gd name="T5" fmla="*/ 3 h 32"/>
                    <a:gd name="T6" fmla="*/ 16 w 33"/>
                    <a:gd name="T7" fmla="*/ 3 h 32"/>
                    <a:gd name="T8" fmla="*/ 31 w 33"/>
                    <a:gd name="T9" fmla="*/ 20 h 32"/>
                    <a:gd name="T10" fmla="*/ 31 w 33"/>
                    <a:gd name="T11" fmla="*/ 28 h 32"/>
                    <a:gd name="T12" fmla="*/ 30 w 33"/>
                    <a:gd name="T13" fmla="*/ 29 h 32"/>
                    <a:gd name="T14" fmla="*/ 23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1" y="16"/>
                        <a:pt x="0" y="13"/>
                        <a:pt x="2" y="10"/>
                      </a:cubicBezTo>
                      <a:cubicBezTo>
                        <a:pt x="9" y="3"/>
                        <a:pt x="9" y="3"/>
                        <a:pt x="9" y="3"/>
                      </a:cubicBezTo>
                      <a:cubicBezTo>
                        <a:pt x="11" y="0"/>
                        <a:pt x="14" y="0"/>
                        <a:pt x="16" y="3"/>
                      </a:cubicBezTo>
                      <a:cubicBezTo>
                        <a:pt x="31" y="20"/>
                        <a:pt x="31" y="20"/>
                        <a:pt x="31" y="20"/>
                      </a:cubicBezTo>
                      <a:cubicBezTo>
                        <a:pt x="33" y="23"/>
                        <a:pt x="33" y="26"/>
                        <a:pt x="31" y="28"/>
                      </a:cubicBezTo>
                      <a:cubicBezTo>
                        <a:pt x="30" y="29"/>
                        <a:pt x="30" y="29"/>
                        <a:pt x="30" y="29"/>
                      </a:cubicBezTo>
                      <a:cubicBezTo>
                        <a:pt x="29" y="31"/>
                        <a:pt x="25" y="32"/>
                        <a:pt x="23"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81" name="Freeform 360">
                  <a:extLst>
                    <a:ext uri="{FF2B5EF4-FFF2-40B4-BE49-F238E27FC236}">
                      <a16:creationId xmlns:a16="http://schemas.microsoft.com/office/drawing/2014/main" id="{FF672D18-73BF-4EC2-88F3-E63B13BCA6E1}"/>
                    </a:ext>
                  </a:extLst>
                </p:cNvPr>
                <p:cNvSpPr>
                  <a:spLocks/>
                </p:cNvSpPr>
                <p:nvPr/>
              </p:nvSpPr>
              <p:spPr bwMode="auto">
                <a:xfrm>
                  <a:off x="3648076" y="1919288"/>
                  <a:ext cx="106363" cy="107950"/>
                </a:xfrm>
                <a:custGeom>
                  <a:avLst/>
                  <a:gdLst>
                    <a:gd name="T0" fmla="*/ 15 w 31"/>
                    <a:gd name="T1" fmla="*/ 2 h 32"/>
                    <a:gd name="T2" fmla="*/ 21 w 31"/>
                    <a:gd name="T3" fmla="*/ 1 h 32"/>
                    <a:gd name="T4" fmla="*/ 29 w 31"/>
                    <a:gd name="T5" fmla="*/ 8 h 32"/>
                    <a:gd name="T6" fmla="*/ 29 w 31"/>
                    <a:gd name="T7" fmla="*/ 15 h 32"/>
                    <a:gd name="T8" fmla="*/ 11 w 31"/>
                    <a:gd name="T9" fmla="*/ 30 h 32"/>
                    <a:gd name="T10" fmla="*/ 4 w 31"/>
                    <a:gd name="T11" fmla="*/ 30 h 32"/>
                    <a:gd name="T12" fmla="*/ 3 w 31"/>
                    <a:gd name="T13" fmla="*/ 30 h 32"/>
                    <a:gd name="T14" fmla="*/ 2 w 31"/>
                    <a:gd name="T15" fmla="*/ 22 h 32"/>
                    <a:gd name="T16" fmla="*/ 15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5" y="2"/>
                      </a:moveTo>
                      <a:cubicBezTo>
                        <a:pt x="16" y="0"/>
                        <a:pt x="19" y="0"/>
                        <a:pt x="21" y="1"/>
                      </a:cubicBezTo>
                      <a:cubicBezTo>
                        <a:pt x="29" y="8"/>
                        <a:pt x="29" y="8"/>
                        <a:pt x="29" y="8"/>
                      </a:cubicBezTo>
                      <a:cubicBezTo>
                        <a:pt x="31" y="10"/>
                        <a:pt x="31" y="13"/>
                        <a:pt x="29" y="15"/>
                      </a:cubicBezTo>
                      <a:cubicBezTo>
                        <a:pt x="11" y="30"/>
                        <a:pt x="11" y="30"/>
                        <a:pt x="11" y="30"/>
                      </a:cubicBezTo>
                      <a:cubicBezTo>
                        <a:pt x="9" y="32"/>
                        <a:pt x="6" y="32"/>
                        <a:pt x="4" y="30"/>
                      </a:cubicBezTo>
                      <a:cubicBezTo>
                        <a:pt x="3" y="30"/>
                        <a:pt x="3" y="30"/>
                        <a:pt x="3" y="30"/>
                      </a:cubicBezTo>
                      <a:cubicBezTo>
                        <a:pt x="1" y="28"/>
                        <a:pt x="0" y="24"/>
                        <a:pt x="2" y="22"/>
                      </a:cubicBezTo>
                      <a:lnTo>
                        <a:pt x="15"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82" name="Freeform 361">
                  <a:extLst>
                    <a:ext uri="{FF2B5EF4-FFF2-40B4-BE49-F238E27FC236}">
                      <a16:creationId xmlns:a16="http://schemas.microsoft.com/office/drawing/2014/main" id="{AF61C68E-6A65-4054-B11B-13943ABB4379}"/>
                    </a:ext>
                  </a:extLst>
                </p:cNvPr>
                <p:cNvSpPr>
                  <a:spLocks/>
                </p:cNvSpPr>
                <p:nvPr/>
              </p:nvSpPr>
              <p:spPr bwMode="auto">
                <a:xfrm>
                  <a:off x="3876676" y="1655763"/>
                  <a:ext cx="106363" cy="112712"/>
                </a:xfrm>
                <a:custGeom>
                  <a:avLst/>
                  <a:gdLst>
                    <a:gd name="T0" fmla="*/ 17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9 w 31"/>
                    <a:gd name="T13" fmla="*/ 2 h 33"/>
                    <a:gd name="T14" fmla="*/ 30 w 31"/>
                    <a:gd name="T15" fmla="*/ 10 h 33"/>
                    <a:gd name="T16" fmla="*/ 17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7" y="30"/>
                      </a:moveTo>
                      <a:cubicBezTo>
                        <a:pt x="15" y="32"/>
                        <a:pt x="12" y="33"/>
                        <a:pt x="10" y="31"/>
                      </a:cubicBezTo>
                      <a:cubicBezTo>
                        <a:pt x="2" y="24"/>
                        <a:pt x="2" y="24"/>
                        <a:pt x="2" y="24"/>
                      </a:cubicBezTo>
                      <a:cubicBezTo>
                        <a:pt x="0" y="22"/>
                        <a:pt x="0" y="19"/>
                        <a:pt x="2" y="17"/>
                      </a:cubicBezTo>
                      <a:cubicBezTo>
                        <a:pt x="20" y="2"/>
                        <a:pt x="20" y="2"/>
                        <a:pt x="20" y="2"/>
                      </a:cubicBezTo>
                      <a:cubicBezTo>
                        <a:pt x="22" y="0"/>
                        <a:pt x="26" y="0"/>
                        <a:pt x="28" y="2"/>
                      </a:cubicBezTo>
                      <a:cubicBezTo>
                        <a:pt x="29" y="2"/>
                        <a:pt x="29" y="2"/>
                        <a:pt x="29" y="2"/>
                      </a:cubicBezTo>
                      <a:cubicBezTo>
                        <a:pt x="31" y="4"/>
                        <a:pt x="31" y="8"/>
                        <a:pt x="30" y="10"/>
                      </a:cubicBezTo>
                      <a:lnTo>
                        <a:pt x="17"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83" name="Freeform 362">
                  <a:extLst>
                    <a:ext uri="{FF2B5EF4-FFF2-40B4-BE49-F238E27FC236}">
                      <a16:creationId xmlns:a16="http://schemas.microsoft.com/office/drawing/2014/main" id="{9D210421-C6EC-46F1-BB46-C92DCF701C54}"/>
                    </a:ext>
                  </a:extLst>
                </p:cNvPr>
                <p:cNvSpPr>
                  <a:spLocks/>
                </p:cNvSpPr>
                <p:nvPr/>
              </p:nvSpPr>
              <p:spPr bwMode="auto">
                <a:xfrm>
                  <a:off x="3695701" y="1625600"/>
                  <a:ext cx="92075" cy="119062"/>
                </a:xfrm>
                <a:custGeom>
                  <a:avLst/>
                  <a:gdLst>
                    <a:gd name="T0" fmla="*/ 25 w 27"/>
                    <a:gd name="T1" fmla="*/ 22 h 35"/>
                    <a:gd name="T2" fmla="*/ 24 w 27"/>
                    <a:gd name="T3" fmla="*/ 29 h 35"/>
                    <a:gd name="T4" fmla="*/ 14 w 27"/>
                    <a:gd name="T5" fmla="*/ 33 h 35"/>
                    <a:gd name="T6" fmla="*/ 8 w 27"/>
                    <a:gd name="T7" fmla="*/ 31 h 35"/>
                    <a:gd name="T8" fmla="*/ 1 w 27"/>
                    <a:gd name="T9" fmla="*/ 9 h 35"/>
                    <a:gd name="T10" fmla="*/ 3 w 27"/>
                    <a:gd name="T11" fmla="*/ 1 h 35"/>
                    <a:gd name="T12" fmla="*/ 4 w 27"/>
                    <a:gd name="T13" fmla="*/ 1 h 35"/>
                    <a:gd name="T14" fmla="*/ 12 w 27"/>
                    <a:gd name="T15" fmla="*/ 3 h 35"/>
                    <a:gd name="T16" fmla="*/ 25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5" y="22"/>
                      </a:moveTo>
                      <a:cubicBezTo>
                        <a:pt x="27" y="25"/>
                        <a:pt x="26" y="27"/>
                        <a:pt x="24" y="29"/>
                      </a:cubicBezTo>
                      <a:cubicBezTo>
                        <a:pt x="14" y="33"/>
                        <a:pt x="14" y="33"/>
                        <a:pt x="14" y="33"/>
                      </a:cubicBezTo>
                      <a:cubicBezTo>
                        <a:pt x="12" y="35"/>
                        <a:pt x="9" y="34"/>
                        <a:pt x="8" y="31"/>
                      </a:cubicBezTo>
                      <a:cubicBezTo>
                        <a:pt x="1" y="9"/>
                        <a:pt x="1" y="9"/>
                        <a:pt x="1" y="9"/>
                      </a:cubicBezTo>
                      <a:cubicBezTo>
                        <a:pt x="0" y="6"/>
                        <a:pt x="1" y="3"/>
                        <a:pt x="3" y="1"/>
                      </a:cubicBezTo>
                      <a:cubicBezTo>
                        <a:pt x="4" y="1"/>
                        <a:pt x="4" y="1"/>
                        <a:pt x="4" y="1"/>
                      </a:cubicBezTo>
                      <a:cubicBezTo>
                        <a:pt x="7" y="0"/>
                        <a:pt x="10" y="1"/>
                        <a:pt x="12" y="3"/>
                      </a:cubicBezTo>
                      <a:lnTo>
                        <a:pt x="25"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84" name="Freeform 363">
                  <a:extLst>
                    <a:ext uri="{FF2B5EF4-FFF2-40B4-BE49-F238E27FC236}">
                      <a16:creationId xmlns:a16="http://schemas.microsoft.com/office/drawing/2014/main" id="{FB89D313-4D8B-47AC-948E-9B43EE708090}"/>
                    </a:ext>
                  </a:extLst>
                </p:cNvPr>
                <p:cNvSpPr>
                  <a:spLocks/>
                </p:cNvSpPr>
                <p:nvPr/>
              </p:nvSpPr>
              <p:spPr bwMode="auto">
                <a:xfrm>
                  <a:off x="3846513" y="1938338"/>
                  <a:ext cx="92075" cy="120650"/>
                </a:xfrm>
                <a:custGeom>
                  <a:avLst/>
                  <a:gdLst>
                    <a:gd name="T0" fmla="*/ 1 w 27"/>
                    <a:gd name="T1" fmla="*/ 13 h 35"/>
                    <a:gd name="T2" fmla="*/ 3 w 27"/>
                    <a:gd name="T3" fmla="*/ 6 h 35"/>
                    <a:gd name="T4" fmla="*/ 12 w 27"/>
                    <a:gd name="T5" fmla="*/ 2 h 35"/>
                    <a:gd name="T6" fmla="*/ 19 w 27"/>
                    <a:gd name="T7" fmla="*/ 4 h 35"/>
                    <a:gd name="T8" fmla="*/ 26 w 27"/>
                    <a:gd name="T9" fmla="*/ 26 h 35"/>
                    <a:gd name="T10" fmla="*/ 23 w 27"/>
                    <a:gd name="T11" fmla="*/ 34 h 35"/>
                    <a:gd name="T12" fmla="*/ 22 w 27"/>
                    <a:gd name="T13" fmla="*/ 34 h 35"/>
                    <a:gd name="T14" fmla="*/ 15 w 27"/>
                    <a:gd name="T15" fmla="*/ 32 h 35"/>
                    <a:gd name="T16" fmla="*/ 1 w 27"/>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1" y="13"/>
                      </a:moveTo>
                      <a:cubicBezTo>
                        <a:pt x="0" y="11"/>
                        <a:pt x="0" y="8"/>
                        <a:pt x="3" y="6"/>
                      </a:cubicBezTo>
                      <a:cubicBezTo>
                        <a:pt x="12" y="2"/>
                        <a:pt x="12" y="2"/>
                        <a:pt x="12" y="2"/>
                      </a:cubicBezTo>
                      <a:cubicBezTo>
                        <a:pt x="15" y="0"/>
                        <a:pt x="18" y="2"/>
                        <a:pt x="19" y="4"/>
                      </a:cubicBezTo>
                      <a:cubicBezTo>
                        <a:pt x="26" y="26"/>
                        <a:pt x="26" y="26"/>
                        <a:pt x="26" y="26"/>
                      </a:cubicBezTo>
                      <a:cubicBezTo>
                        <a:pt x="27" y="29"/>
                        <a:pt x="26" y="32"/>
                        <a:pt x="23" y="34"/>
                      </a:cubicBezTo>
                      <a:cubicBezTo>
                        <a:pt x="22" y="34"/>
                        <a:pt x="22" y="34"/>
                        <a:pt x="22" y="34"/>
                      </a:cubicBezTo>
                      <a:cubicBezTo>
                        <a:pt x="20" y="35"/>
                        <a:pt x="16" y="35"/>
                        <a:pt x="15" y="32"/>
                      </a:cubicBezTo>
                      <a:lnTo>
                        <a:pt x="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85" name="Freeform 364">
                  <a:extLst>
                    <a:ext uri="{FF2B5EF4-FFF2-40B4-BE49-F238E27FC236}">
                      <a16:creationId xmlns:a16="http://schemas.microsoft.com/office/drawing/2014/main" id="{56ADAFC4-2119-494A-A069-B4A2DF932AA0}"/>
                    </a:ext>
                  </a:extLst>
                </p:cNvPr>
                <p:cNvSpPr>
                  <a:spLocks/>
                </p:cNvSpPr>
                <p:nvPr/>
              </p:nvSpPr>
              <p:spPr bwMode="auto">
                <a:xfrm>
                  <a:off x="3597276" y="1871663"/>
                  <a:ext cx="119063" cy="90487"/>
                </a:xfrm>
                <a:custGeom>
                  <a:avLst/>
                  <a:gdLst>
                    <a:gd name="T0" fmla="*/ 23 w 35"/>
                    <a:gd name="T1" fmla="*/ 2 h 27"/>
                    <a:gd name="T2" fmla="*/ 30 w 35"/>
                    <a:gd name="T3" fmla="*/ 3 h 27"/>
                    <a:gd name="T4" fmla="*/ 34 w 35"/>
                    <a:gd name="T5" fmla="*/ 13 h 27"/>
                    <a:gd name="T6" fmla="*/ 32 w 35"/>
                    <a:gd name="T7" fmla="*/ 19 h 27"/>
                    <a:gd name="T8" fmla="*/ 9 w 35"/>
                    <a:gd name="T9" fmla="*/ 26 h 27"/>
                    <a:gd name="T10" fmla="*/ 2 w 35"/>
                    <a:gd name="T11" fmla="*/ 23 h 27"/>
                    <a:gd name="T12" fmla="*/ 2 w 35"/>
                    <a:gd name="T13" fmla="*/ 23 h 27"/>
                    <a:gd name="T14" fmla="*/ 4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30" y="3"/>
                      </a:cubicBezTo>
                      <a:cubicBezTo>
                        <a:pt x="34" y="13"/>
                        <a:pt x="34" y="13"/>
                        <a:pt x="34" y="13"/>
                      </a:cubicBezTo>
                      <a:cubicBezTo>
                        <a:pt x="35" y="15"/>
                        <a:pt x="34" y="18"/>
                        <a:pt x="32" y="19"/>
                      </a:cubicBezTo>
                      <a:cubicBezTo>
                        <a:pt x="9" y="26"/>
                        <a:pt x="9" y="26"/>
                        <a:pt x="9" y="26"/>
                      </a:cubicBezTo>
                      <a:cubicBezTo>
                        <a:pt x="7" y="27"/>
                        <a:pt x="3" y="26"/>
                        <a:pt x="2" y="23"/>
                      </a:cubicBezTo>
                      <a:cubicBezTo>
                        <a:pt x="2" y="23"/>
                        <a:pt x="2" y="23"/>
                        <a:pt x="2" y="23"/>
                      </a:cubicBezTo>
                      <a:cubicBezTo>
                        <a:pt x="0" y="20"/>
                        <a:pt x="1" y="17"/>
                        <a:pt x="4"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86" name="Freeform 365">
                  <a:extLst>
                    <a:ext uri="{FF2B5EF4-FFF2-40B4-BE49-F238E27FC236}">
                      <a16:creationId xmlns:a16="http://schemas.microsoft.com/office/drawing/2014/main" id="{323990B1-431E-4020-98C1-2E0C4B4D649D}"/>
                    </a:ext>
                  </a:extLst>
                </p:cNvPr>
                <p:cNvSpPr>
                  <a:spLocks/>
                </p:cNvSpPr>
                <p:nvPr/>
              </p:nvSpPr>
              <p:spPr bwMode="auto">
                <a:xfrm>
                  <a:off x="3914776" y="1720850"/>
                  <a:ext cx="120650" cy="92075"/>
                </a:xfrm>
                <a:custGeom>
                  <a:avLst/>
                  <a:gdLst>
                    <a:gd name="T0" fmla="*/ 13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4 w 35"/>
                    <a:gd name="T13" fmla="*/ 5 h 27"/>
                    <a:gd name="T14" fmla="*/ 32 w 35"/>
                    <a:gd name="T15" fmla="*/ 12 h 27"/>
                    <a:gd name="T16" fmla="*/ 13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3" y="26"/>
                      </a:moveTo>
                      <a:cubicBezTo>
                        <a:pt x="10" y="27"/>
                        <a:pt x="7" y="26"/>
                        <a:pt x="6" y="24"/>
                      </a:cubicBezTo>
                      <a:cubicBezTo>
                        <a:pt x="1" y="15"/>
                        <a:pt x="1" y="15"/>
                        <a:pt x="1" y="15"/>
                      </a:cubicBezTo>
                      <a:cubicBezTo>
                        <a:pt x="0" y="12"/>
                        <a:pt x="1" y="9"/>
                        <a:pt x="4" y="8"/>
                      </a:cubicBezTo>
                      <a:cubicBezTo>
                        <a:pt x="26" y="1"/>
                        <a:pt x="26" y="1"/>
                        <a:pt x="26" y="1"/>
                      </a:cubicBezTo>
                      <a:cubicBezTo>
                        <a:pt x="29" y="0"/>
                        <a:pt x="32" y="1"/>
                        <a:pt x="33" y="4"/>
                      </a:cubicBezTo>
                      <a:cubicBezTo>
                        <a:pt x="34" y="5"/>
                        <a:pt x="34" y="5"/>
                        <a:pt x="34" y="5"/>
                      </a:cubicBezTo>
                      <a:cubicBezTo>
                        <a:pt x="35" y="7"/>
                        <a:pt x="34" y="11"/>
                        <a:pt x="32" y="12"/>
                      </a:cubicBezTo>
                      <a:lnTo>
                        <a:pt x="13"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87" name="Freeform 366">
                  <a:extLst>
                    <a:ext uri="{FF2B5EF4-FFF2-40B4-BE49-F238E27FC236}">
                      <a16:creationId xmlns:a16="http://schemas.microsoft.com/office/drawing/2014/main" id="{67D92520-19E9-492C-B40E-E5F9DE924E09}"/>
                    </a:ext>
                  </a:extLst>
                </p:cNvPr>
                <p:cNvSpPr>
                  <a:spLocks/>
                </p:cNvSpPr>
                <p:nvPr/>
              </p:nvSpPr>
              <p:spPr bwMode="auto">
                <a:xfrm>
                  <a:off x="3586163" y="1751013"/>
                  <a:ext cx="120650" cy="82550"/>
                </a:xfrm>
                <a:custGeom>
                  <a:avLst/>
                  <a:gdLst>
                    <a:gd name="T0" fmla="*/ 31 w 35"/>
                    <a:gd name="T1" fmla="*/ 4 h 24"/>
                    <a:gd name="T2" fmla="*/ 34 w 35"/>
                    <a:gd name="T3" fmla="*/ 10 h 24"/>
                    <a:gd name="T4" fmla="*/ 31 w 35"/>
                    <a:gd name="T5" fmla="*/ 20 h 24"/>
                    <a:gd name="T6" fmla="*/ 25 w 35"/>
                    <a:gd name="T7" fmla="*/ 23 h 24"/>
                    <a:gd name="T8" fmla="*/ 4 w 35"/>
                    <a:gd name="T9" fmla="*/ 12 h 24"/>
                    <a:gd name="T10" fmla="*/ 1 w 35"/>
                    <a:gd name="T11" fmla="*/ 5 h 24"/>
                    <a:gd name="T12" fmla="*/ 1 w 35"/>
                    <a:gd name="T13" fmla="*/ 4 h 24"/>
                    <a:gd name="T14" fmla="*/ 8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4" y="5"/>
                        <a:pt x="35" y="8"/>
                        <a:pt x="34" y="10"/>
                      </a:cubicBezTo>
                      <a:cubicBezTo>
                        <a:pt x="31" y="20"/>
                        <a:pt x="31" y="20"/>
                        <a:pt x="31" y="20"/>
                      </a:cubicBezTo>
                      <a:cubicBezTo>
                        <a:pt x="30" y="23"/>
                        <a:pt x="27" y="24"/>
                        <a:pt x="25" y="23"/>
                      </a:cubicBezTo>
                      <a:cubicBezTo>
                        <a:pt x="4" y="12"/>
                        <a:pt x="4" y="12"/>
                        <a:pt x="4" y="12"/>
                      </a:cubicBezTo>
                      <a:cubicBezTo>
                        <a:pt x="1" y="11"/>
                        <a:pt x="0" y="8"/>
                        <a:pt x="1" y="5"/>
                      </a:cubicBezTo>
                      <a:cubicBezTo>
                        <a:pt x="1" y="4"/>
                        <a:pt x="1" y="4"/>
                        <a:pt x="1" y="4"/>
                      </a:cubicBezTo>
                      <a:cubicBezTo>
                        <a:pt x="2" y="2"/>
                        <a:pt x="5" y="0"/>
                        <a:pt x="8"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88" name="Freeform 367">
                  <a:extLst>
                    <a:ext uri="{FF2B5EF4-FFF2-40B4-BE49-F238E27FC236}">
                      <a16:creationId xmlns:a16="http://schemas.microsoft.com/office/drawing/2014/main" id="{904BB4A7-5A9A-4EA6-9178-3FB889EE2A72}"/>
                    </a:ext>
                  </a:extLst>
                </p:cNvPr>
                <p:cNvSpPr>
                  <a:spLocks/>
                </p:cNvSpPr>
                <p:nvPr/>
              </p:nvSpPr>
              <p:spPr bwMode="auto">
                <a:xfrm>
                  <a:off x="3925888" y="1851025"/>
                  <a:ext cx="122238" cy="80962"/>
                </a:xfrm>
                <a:custGeom>
                  <a:avLst/>
                  <a:gdLst>
                    <a:gd name="T0" fmla="*/ 5 w 36"/>
                    <a:gd name="T1" fmla="*/ 20 h 24"/>
                    <a:gd name="T2" fmla="*/ 1 w 36"/>
                    <a:gd name="T3" fmla="*/ 14 h 24"/>
                    <a:gd name="T4" fmla="*/ 4 w 36"/>
                    <a:gd name="T5" fmla="*/ 4 h 24"/>
                    <a:gd name="T6" fmla="*/ 11 w 36"/>
                    <a:gd name="T7" fmla="*/ 1 h 24"/>
                    <a:gd name="T8" fmla="*/ 32 w 36"/>
                    <a:gd name="T9" fmla="*/ 12 h 24"/>
                    <a:gd name="T10" fmla="*/ 35 w 36"/>
                    <a:gd name="T11" fmla="*/ 19 h 24"/>
                    <a:gd name="T12" fmla="*/ 34 w 36"/>
                    <a:gd name="T13" fmla="*/ 20 h 24"/>
                    <a:gd name="T14" fmla="*/ 28 w 36"/>
                    <a:gd name="T15" fmla="*/ 24 h 24"/>
                    <a:gd name="T16" fmla="*/ 5 w 36"/>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
                      <a:moveTo>
                        <a:pt x="5" y="20"/>
                      </a:moveTo>
                      <a:cubicBezTo>
                        <a:pt x="2" y="19"/>
                        <a:pt x="0" y="17"/>
                        <a:pt x="1" y="14"/>
                      </a:cubicBezTo>
                      <a:cubicBezTo>
                        <a:pt x="4" y="4"/>
                        <a:pt x="4" y="4"/>
                        <a:pt x="4" y="4"/>
                      </a:cubicBezTo>
                      <a:cubicBezTo>
                        <a:pt x="5" y="1"/>
                        <a:pt x="8" y="0"/>
                        <a:pt x="11" y="1"/>
                      </a:cubicBezTo>
                      <a:cubicBezTo>
                        <a:pt x="32" y="12"/>
                        <a:pt x="32" y="12"/>
                        <a:pt x="32" y="12"/>
                      </a:cubicBezTo>
                      <a:cubicBezTo>
                        <a:pt x="34" y="13"/>
                        <a:pt x="36" y="16"/>
                        <a:pt x="35" y="19"/>
                      </a:cubicBezTo>
                      <a:cubicBezTo>
                        <a:pt x="34" y="20"/>
                        <a:pt x="34" y="20"/>
                        <a:pt x="34" y="20"/>
                      </a:cubicBezTo>
                      <a:cubicBezTo>
                        <a:pt x="34" y="23"/>
                        <a:pt x="31" y="24"/>
                        <a:pt x="28" y="24"/>
                      </a:cubicBezTo>
                      <a:lnTo>
                        <a:pt x="5"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89" name="Freeform 368">
                  <a:extLst>
                    <a:ext uri="{FF2B5EF4-FFF2-40B4-BE49-F238E27FC236}">
                      <a16:creationId xmlns:a16="http://schemas.microsoft.com/office/drawing/2014/main" id="{14670141-C70B-47F4-9D4B-5A4D9E512E9F}"/>
                    </a:ext>
                  </a:extLst>
                </p:cNvPr>
                <p:cNvSpPr>
                  <a:spLocks/>
                </p:cNvSpPr>
                <p:nvPr/>
              </p:nvSpPr>
              <p:spPr bwMode="auto">
                <a:xfrm>
                  <a:off x="3722688" y="1952625"/>
                  <a:ext cx="85725" cy="119062"/>
                </a:xfrm>
                <a:custGeom>
                  <a:avLst/>
                  <a:gdLst>
                    <a:gd name="T0" fmla="*/ 5 w 25"/>
                    <a:gd name="T1" fmla="*/ 4 h 35"/>
                    <a:gd name="T2" fmla="*/ 11 w 25"/>
                    <a:gd name="T3" fmla="*/ 0 h 35"/>
                    <a:gd name="T4" fmla="*/ 21 w 25"/>
                    <a:gd name="T5" fmla="*/ 4 h 35"/>
                    <a:gd name="T6" fmla="*/ 23 w 25"/>
                    <a:gd name="T7" fmla="*/ 10 h 35"/>
                    <a:gd name="T8" fmla="*/ 13 w 25"/>
                    <a:gd name="T9" fmla="*/ 31 h 35"/>
                    <a:gd name="T10" fmla="*/ 6 w 25"/>
                    <a:gd name="T11" fmla="*/ 34 h 35"/>
                    <a:gd name="T12" fmla="*/ 5 w 25"/>
                    <a:gd name="T13" fmla="*/ 34 h 35"/>
                    <a:gd name="T14" fmla="*/ 1 w 25"/>
                    <a:gd name="T15" fmla="*/ 27 h 35"/>
                    <a:gd name="T16" fmla="*/ 5 w 25"/>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5">
                      <a:moveTo>
                        <a:pt x="5" y="4"/>
                      </a:moveTo>
                      <a:cubicBezTo>
                        <a:pt x="6" y="1"/>
                        <a:pt x="8" y="0"/>
                        <a:pt x="11" y="0"/>
                      </a:cubicBezTo>
                      <a:cubicBezTo>
                        <a:pt x="21" y="4"/>
                        <a:pt x="21" y="4"/>
                        <a:pt x="21" y="4"/>
                      </a:cubicBezTo>
                      <a:cubicBezTo>
                        <a:pt x="24" y="5"/>
                        <a:pt x="25" y="7"/>
                        <a:pt x="23" y="10"/>
                      </a:cubicBezTo>
                      <a:cubicBezTo>
                        <a:pt x="13" y="31"/>
                        <a:pt x="13" y="31"/>
                        <a:pt x="13" y="31"/>
                      </a:cubicBezTo>
                      <a:cubicBezTo>
                        <a:pt x="12" y="34"/>
                        <a:pt x="9" y="35"/>
                        <a:pt x="6"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90" name="Freeform 369">
                  <a:extLst>
                    <a:ext uri="{FF2B5EF4-FFF2-40B4-BE49-F238E27FC236}">
                      <a16:creationId xmlns:a16="http://schemas.microsoft.com/office/drawing/2014/main" id="{FC343F02-661E-4C18-81A0-867038DD6136}"/>
                    </a:ext>
                  </a:extLst>
                </p:cNvPr>
                <p:cNvSpPr>
                  <a:spLocks/>
                </p:cNvSpPr>
                <p:nvPr/>
              </p:nvSpPr>
              <p:spPr bwMode="auto">
                <a:xfrm>
                  <a:off x="3825876" y="1611313"/>
                  <a:ext cx="82550" cy="123825"/>
                </a:xfrm>
                <a:custGeom>
                  <a:avLst/>
                  <a:gdLst>
                    <a:gd name="T0" fmla="*/ 19 w 24"/>
                    <a:gd name="T1" fmla="*/ 31 h 36"/>
                    <a:gd name="T2" fmla="*/ 14 w 24"/>
                    <a:gd name="T3" fmla="*/ 35 h 36"/>
                    <a:gd name="T4" fmla="*/ 4 w 24"/>
                    <a:gd name="T5" fmla="*/ 31 h 36"/>
                    <a:gd name="T6" fmla="*/ 1 w 24"/>
                    <a:gd name="T7" fmla="*/ 25 h 36"/>
                    <a:gd name="T8" fmla="*/ 12 w 24"/>
                    <a:gd name="T9" fmla="*/ 4 h 36"/>
                    <a:gd name="T10" fmla="*/ 19 w 24"/>
                    <a:gd name="T11" fmla="*/ 1 h 36"/>
                    <a:gd name="T12" fmla="*/ 20 w 24"/>
                    <a:gd name="T13" fmla="*/ 1 h 36"/>
                    <a:gd name="T14" fmla="*/ 24 w 24"/>
                    <a:gd name="T15" fmla="*/ 8 h 36"/>
                    <a:gd name="T16" fmla="*/ 19 w 24"/>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6">
                      <a:moveTo>
                        <a:pt x="19" y="31"/>
                      </a:moveTo>
                      <a:cubicBezTo>
                        <a:pt x="19" y="34"/>
                        <a:pt x="16" y="36"/>
                        <a:pt x="14" y="35"/>
                      </a:cubicBezTo>
                      <a:cubicBezTo>
                        <a:pt x="4" y="31"/>
                        <a:pt x="4" y="31"/>
                        <a:pt x="4" y="31"/>
                      </a:cubicBezTo>
                      <a:cubicBezTo>
                        <a:pt x="1" y="31"/>
                        <a:pt x="0" y="28"/>
                        <a:pt x="1" y="25"/>
                      </a:cubicBezTo>
                      <a:cubicBezTo>
                        <a:pt x="12" y="4"/>
                        <a:pt x="12" y="4"/>
                        <a:pt x="12" y="4"/>
                      </a:cubicBezTo>
                      <a:cubicBezTo>
                        <a:pt x="13" y="2"/>
                        <a:pt x="16" y="0"/>
                        <a:pt x="19" y="1"/>
                      </a:cubicBezTo>
                      <a:cubicBezTo>
                        <a:pt x="20" y="1"/>
                        <a:pt x="20" y="1"/>
                        <a:pt x="20" y="1"/>
                      </a:cubicBezTo>
                      <a:cubicBezTo>
                        <a:pt x="22" y="2"/>
                        <a:pt x="24" y="5"/>
                        <a:pt x="24" y="8"/>
                      </a:cubicBezTo>
                      <a:lnTo>
                        <a:pt x="19"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grpSp>
        </p:grpSp>
      </p:grpSp>
      <p:grpSp>
        <p:nvGrpSpPr>
          <p:cNvPr id="3" name="Group 2">
            <a:extLst>
              <a:ext uri="{FF2B5EF4-FFF2-40B4-BE49-F238E27FC236}">
                <a16:creationId xmlns:a16="http://schemas.microsoft.com/office/drawing/2014/main" id="{F4215DE4-244A-4E55-B8EF-E54D18AC37A1}"/>
              </a:ext>
            </a:extLst>
          </p:cNvPr>
          <p:cNvGrpSpPr/>
          <p:nvPr/>
        </p:nvGrpSpPr>
        <p:grpSpPr>
          <a:xfrm>
            <a:off x="2159688" y="3428399"/>
            <a:ext cx="2537207" cy="488867"/>
            <a:chOff x="2159688" y="3428399"/>
            <a:chExt cx="2537207" cy="488867"/>
          </a:xfrm>
        </p:grpSpPr>
        <p:sp>
          <p:nvSpPr>
            <p:cNvPr id="117" name="TextBox 116">
              <a:extLst>
                <a:ext uri="{FF2B5EF4-FFF2-40B4-BE49-F238E27FC236}">
                  <a16:creationId xmlns:a16="http://schemas.microsoft.com/office/drawing/2014/main" id="{7BDE06CA-7603-481D-A367-E80EA616F221}"/>
                </a:ext>
              </a:extLst>
            </p:cNvPr>
            <p:cNvSpPr txBox="1"/>
            <p:nvPr/>
          </p:nvSpPr>
          <p:spPr>
            <a:xfrm>
              <a:off x="2599639" y="3428399"/>
              <a:ext cx="1484144" cy="437684"/>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black"/>
                  </a:solidFill>
                  <a:effectLst/>
                  <a:uLnTx/>
                  <a:uFillTx/>
                  <a:latin typeface="Segoe UI Semilight"/>
                  <a:ea typeface="+mn-ea"/>
                  <a:cs typeface="+mn-cs"/>
                </a:rPr>
                <a:t>1. Download and configure appliance</a:t>
              </a:r>
            </a:p>
          </p:txBody>
        </p:sp>
        <p:cxnSp>
          <p:nvCxnSpPr>
            <p:cNvPr id="210" name="Straight Arrow Connector 209">
              <a:extLst>
                <a:ext uri="{FF2B5EF4-FFF2-40B4-BE49-F238E27FC236}">
                  <a16:creationId xmlns:a16="http://schemas.microsoft.com/office/drawing/2014/main" id="{627A318C-7E2C-4772-9C76-D079DBA789E2}"/>
                </a:ext>
              </a:extLst>
            </p:cNvPr>
            <p:cNvCxnSpPr>
              <a:cxnSpLocks/>
            </p:cNvCxnSpPr>
            <p:nvPr/>
          </p:nvCxnSpPr>
          <p:spPr>
            <a:xfrm flipH="1" flipV="1">
              <a:off x="2159688" y="3911581"/>
              <a:ext cx="2537207" cy="5685"/>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07FB7717-2DB1-4A2B-8A8D-1223C341492F}"/>
              </a:ext>
            </a:extLst>
          </p:cNvPr>
          <p:cNvGrpSpPr/>
          <p:nvPr/>
        </p:nvGrpSpPr>
        <p:grpSpPr>
          <a:xfrm>
            <a:off x="2037094" y="2440252"/>
            <a:ext cx="2659801" cy="1256562"/>
            <a:chOff x="2037094" y="2440252"/>
            <a:chExt cx="2659801" cy="1256562"/>
          </a:xfrm>
        </p:grpSpPr>
        <p:cxnSp>
          <p:nvCxnSpPr>
            <p:cNvPr id="211" name="Straight Arrow Connector 210">
              <a:extLst>
                <a:ext uri="{FF2B5EF4-FFF2-40B4-BE49-F238E27FC236}">
                  <a16:creationId xmlns:a16="http://schemas.microsoft.com/office/drawing/2014/main" id="{C2E12850-CE23-4F5D-B23A-A656717F9084}"/>
                </a:ext>
              </a:extLst>
            </p:cNvPr>
            <p:cNvCxnSpPr/>
            <p:nvPr/>
          </p:nvCxnSpPr>
          <p:spPr>
            <a:xfrm flipH="1" flipV="1">
              <a:off x="2037094" y="2440252"/>
              <a:ext cx="2659801" cy="1256562"/>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A35CEEDD-8F37-4418-9FD6-F835D46FDF0B}"/>
                </a:ext>
              </a:extLst>
            </p:cNvPr>
            <p:cNvSpPr txBox="1"/>
            <p:nvPr/>
          </p:nvSpPr>
          <p:spPr>
            <a:xfrm rot="1518117">
              <a:off x="2575340" y="2779361"/>
              <a:ext cx="1755166" cy="265009"/>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black"/>
                  </a:solidFill>
                  <a:effectLst/>
                  <a:uLnTx/>
                  <a:uFillTx/>
                  <a:latin typeface="Segoe UI Semilight"/>
                  <a:ea typeface="+mn-ea"/>
                  <a:cs typeface="+mn-cs"/>
                </a:rPr>
                <a:t>2. Start discovery</a:t>
              </a:r>
            </a:p>
          </p:txBody>
        </p:sp>
      </p:grpSp>
      <p:grpSp>
        <p:nvGrpSpPr>
          <p:cNvPr id="5" name="Group 4"/>
          <p:cNvGrpSpPr/>
          <p:nvPr/>
        </p:nvGrpSpPr>
        <p:grpSpPr>
          <a:xfrm>
            <a:off x="4428439" y="3568111"/>
            <a:ext cx="1484144" cy="919751"/>
            <a:chOff x="5038893" y="4634911"/>
            <a:chExt cx="1484144" cy="919751"/>
          </a:xfrm>
        </p:grpSpPr>
        <p:pic>
          <p:nvPicPr>
            <p:cNvPr id="209" name="Picture 208">
              <a:extLst>
                <a:ext uri="{FF2B5EF4-FFF2-40B4-BE49-F238E27FC236}">
                  <a16:creationId xmlns:a16="http://schemas.microsoft.com/office/drawing/2014/main" id="{10CFC8BA-F661-4EB5-AB9D-943BC07AC1F1}"/>
                </a:ext>
              </a:extLst>
            </p:cNvPr>
            <p:cNvPicPr>
              <a:picLocks noChangeAspect="1"/>
            </p:cNvPicPr>
            <p:nvPr/>
          </p:nvPicPr>
          <p:blipFill>
            <a:blip r:embed="rId5"/>
            <a:stretch>
              <a:fillRect/>
            </a:stretch>
          </p:blipFill>
          <p:spPr>
            <a:xfrm>
              <a:off x="5429129" y="4634911"/>
              <a:ext cx="732817" cy="737122"/>
            </a:xfrm>
            <a:prstGeom prst="rect">
              <a:avLst/>
            </a:prstGeom>
          </p:spPr>
        </p:pic>
        <p:sp>
          <p:nvSpPr>
            <p:cNvPr id="215" name="TextBox 214">
              <a:extLst>
                <a:ext uri="{FF2B5EF4-FFF2-40B4-BE49-F238E27FC236}">
                  <a16:creationId xmlns:a16="http://schemas.microsoft.com/office/drawing/2014/main" id="{3D2317AD-6DE4-48F2-B668-5D251D67AE39}"/>
                </a:ext>
              </a:extLst>
            </p:cNvPr>
            <p:cNvSpPr txBox="1"/>
            <p:nvPr/>
          </p:nvSpPr>
          <p:spPr>
            <a:xfrm>
              <a:off x="5038893" y="5316422"/>
              <a:ext cx="1484144" cy="238240"/>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solidFill>
                    <a:prstClr val="black"/>
                  </a:solidFill>
                  <a:effectLst/>
                  <a:uLnTx/>
                  <a:uFillTx/>
                  <a:latin typeface="Segoe UI Semilight"/>
                  <a:ea typeface="+mn-ea"/>
                  <a:cs typeface="+mn-cs"/>
                </a:rPr>
                <a:t>User</a:t>
              </a:r>
            </a:p>
          </p:txBody>
        </p:sp>
      </p:grpSp>
      <p:grpSp>
        <p:nvGrpSpPr>
          <p:cNvPr id="11" name="Group 10">
            <a:extLst>
              <a:ext uri="{FF2B5EF4-FFF2-40B4-BE49-F238E27FC236}">
                <a16:creationId xmlns:a16="http://schemas.microsoft.com/office/drawing/2014/main" id="{78CD8525-39A8-4FB8-9A08-A9BF15745BEA}"/>
              </a:ext>
            </a:extLst>
          </p:cNvPr>
          <p:cNvGrpSpPr/>
          <p:nvPr/>
        </p:nvGrpSpPr>
        <p:grpSpPr>
          <a:xfrm>
            <a:off x="6021510" y="1460524"/>
            <a:ext cx="3474506" cy="890298"/>
            <a:chOff x="6021510" y="1460524"/>
            <a:chExt cx="3474506" cy="890298"/>
          </a:xfrm>
        </p:grpSpPr>
        <p:grpSp>
          <p:nvGrpSpPr>
            <p:cNvPr id="9" name="Group 8">
              <a:extLst>
                <a:ext uri="{FF2B5EF4-FFF2-40B4-BE49-F238E27FC236}">
                  <a16:creationId xmlns:a16="http://schemas.microsoft.com/office/drawing/2014/main" id="{67E2F0DF-B1DC-4E2D-8F65-7578B1F564C9}"/>
                </a:ext>
              </a:extLst>
            </p:cNvPr>
            <p:cNvGrpSpPr/>
            <p:nvPr/>
          </p:nvGrpSpPr>
          <p:grpSpPr>
            <a:xfrm>
              <a:off x="6021510" y="1602583"/>
              <a:ext cx="2001439" cy="299746"/>
              <a:chOff x="6021510" y="1602583"/>
              <a:chExt cx="2001439" cy="299746"/>
            </a:xfrm>
          </p:grpSpPr>
          <p:sp>
            <p:nvSpPr>
              <p:cNvPr id="114" name="TextBox 113">
                <a:extLst>
                  <a:ext uri="{FF2B5EF4-FFF2-40B4-BE49-F238E27FC236}">
                    <a16:creationId xmlns:a16="http://schemas.microsoft.com/office/drawing/2014/main" id="{80CE3A3F-FCED-45C8-AD6E-803D7E198BDF}"/>
                  </a:ext>
                </a:extLst>
              </p:cNvPr>
              <p:cNvSpPr txBox="1"/>
              <p:nvPr/>
            </p:nvSpPr>
            <p:spPr>
              <a:xfrm>
                <a:off x="6021510" y="1602583"/>
                <a:ext cx="2001439" cy="265009"/>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black"/>
                    </a:solidFill>
                    <a:effectLst/>
                    <a:uLnTx/>
                    <a:uFillTx/>
                    <a:latin typeface="Segoe UI Semilight"/>
                    <a:ea typeface="+mn-ea"/>
                    <a:cs typeface="+mn-cs"/>
                  </a:rPr>
                  <a:t>Processed metadata</a:t>
                </a:r>
              </a:p>
            </p:txBody>
          </p:sp>
          <p:cxnSp>
            <p:nvCxnSpPr>
              <p:cNvPr id="214" name="Straight Arrow Connector 213">
                <a:extLst>
                  <a:ext uri="{FF2B5EF4-FFF2-40B4-BE49-F238E27FC236}">
                    <a16:creationId xmlns:a16="http://schemas.microsoft.com/office/drawing/2014/main" id="{B6F34993-21F5-40F2-A72A-076FFD9DF3A5}"/>
                  </a:ext>
                </a:extLst>
              </p:cNvPr>
              <p:cNvCxnSpPr/>
              <p:nvPr/>
            </p:nvCxnSpPr>
            <p:spPr>
              <a:xfrm>
                <a:off x="6195969" y="1900087"/>
                <a:ext cx="1676737" cy="2242"/>
              </a:xfrm>
              <a:prstGeom prst="straightConnector1">
                <a:avLst/>
              </a:prstGeom>
              <a:ln w="19050">
                <a:tailEnd type="triangle"/>
              </a:ln>
            </p:spPr>
            <p:style>
              <a:lnRef idx="3">
                <a:schemeClr val="dk1"/>
              </a:lnRef>
              <a:fillRef idx="0">
                <a:schemeClr val="dk1"/>
              </a:fillRef>
              <a:effectRef idx="2">
                <a:schemeClr val="dk1"/>
              </a:effectRef>
              <a:fontRef idx="minor">
                <a:schemeClr val="tx1"/>
              </a:fontRef>
            </p:style>
          </p:cxnSp>
        </p:grpSp>
        <p:grpSp>
          <p:nvGrpSpPr>
            <p:cNvPr id="26" name="Group 25"/>
            <p:cNvGrpSpPr/>
            <p:nvPr/>
          </p:nvGrpSpPr>
          <p:grpSpPr>
            <a:xfrm>
              <a:off x="7772636" y="1460524"/>
              <a:ext cx="1723380" cy="890298"/>
              <a:chOff x="8114634" y="2070124"/>
              <a:chExt cx="1723380" cy="890298"/>
            </a:xfrm>
          </p:grpSpPr>
          <p:grpSp>
            <p:nvGrpSpPr>
              <p:cNvPr id="25" name="Group 24"/>
              <p:cNvGrpSpPr/>
              <p:nvPr/>
            </p:nvGrpSpPr>
            <p:grpSpPr>
              <a:xfrm>
                <a:off x="8114634" y="2070124"/>
                <a:ext cx="1723380" cy="890298"/>
                <a:chOff x="8114634" y="2070124"/>
                <a:chExt cx="1723380" cy="890298"/>
              </a:xfrm>
            </p:grpSpPr>
            <p:sp>
              <p:nvSpPr>
                <p:cNvPr id="119" name="Freeform 119">
                  <a:extLst>
                    <a:ext uri="{FF2B5EF4-FFF2-40B4-BE49-F238E27FC236}">
                      <a16:creationId xmlns:a16="http://schemas.microsoft.com/office/drawing/2014/main" id="{8B61F992-79D0-4D5A-87AE-C61E062571A4}"/>
                    </a:ext>
                  </a:extLst>
                </p:cNvPr>
                <p:cNvSpPr>
                  <a:spLocks/>
                </p:cNvSpPr>
                <p:nvPr/>
              </p:nvSpPr>
              <p:spPr bwMode="auto">
                <a:xfrm>
                  <a:off x="8114634" y="2070124"/>
                  <a:ext cx="1723380" cy="865198"/>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13" name="TextBox 212">
                  <a:extLst>
                    <a:ext uri="{FF2B5EF4-FFF2-40B4-BE49-F238E27FC236}">
                      <a16:creationId xmlns:a16="http://schemas.microsoft.com/office/drawing/2014/main" id="{A1F08DC3-3D21-4E55-BD6D-ACCFD444C0A5}"/>
                    </a:ext>
                  </a:extLst>
                </p:cNvPr>
                <p:cNvSpPr txBox="1"/>
                <p:nvPr/>
              </p:nvSpPr>
              <p:spPr>
                <a:xfrm>
                  <a:off x="8227274" y="2690137"/>
                  <a:ext cx="1576604" cy="270285"/>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Semilight"/>
                      <a:ea typeface="+mn-ea"/>
                      <a:cs typeface="+mn-cs"/>
                    </a:rPr>
                    <a:t>Azure Migrate Portal</a:t>
                  </a:r>
                </a:p>
              </p:txBody>
            </p:sp>
          </p:grpSp>
          <p:pic>
            <p:nvPicPr>
              <p:cNvPr id="216" name="Graphic 6">
                <a:extLst>
                  <a:ext uri="{FF2B5EF4-FFF2-40B4-BE49-F238E27FC236}">
                    <a16:creationId xmlns:a16="http://schemas.microsoft.com/office/drawing/2014/main" id="{77742D28-A2C5-4EE7-B70C-DF412AEA4BF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13429" y="2216757"/>
                <a:ext cx="571931" cy="571931"/>
              </a:xfrm>
              <a:prstGeom prst="rect">
                <a:avLst/>
              </a:prstGeom>
            </p:spPr>
          </p:pic>
        </p:grpSp>
      </p:grpSp>
      <p:grpSp>
        <p:nvGrpSpPr>
          <p:cNvPr id="111" name="Group 110">
            <a:extLst>
              <a:ext uri="{FF2B5EF4-FFF2-40B4-BE49-F238E27FC236}">
                <a16:creationId xmlns:a16="http://schemas.microsoft.com/office/drawing/2014/main" id="{89D4D5AB-B2C6-4D47-8591-36DF9B7926D5}"/>
              </a:ext>
            </a:extLst>
          </p:cNvPr>
          <p:cNvGrpSpPr/>
          <p:nvPr/>
        </p:nvGrpSpPr>
        <p:grpSpPr>
          <a:xfrm>
            <a:off x="9735357" y="1537707"/>
            <a:ext cx="1784360" cy="833228"/>
            <a:chOff x="9722094" y="2061587"/>
            <a:chExt cx="1749531" cy="816965"/>
          </a:xfrm>
        </p:grpSpPr>
        <p:grpSp>
          <p:nvGrpSpPr>
            <p:cNvPr id="150" name="Group 149">
              <a:extLst>
                <a:ext uri="{FF2B5EF4-FFF2-40B4-BE49-F238E27FC236}">
                  <a16:creationId xmlns:a16="http://schemas.microsoft.com/office/drawing/2014/main" id="{CA048AB0-C1EC-4B9F-AB6A-EA228F3A5121}"/>
                </a:ext>
              </a:extLst>
            </p:cNvPr>
            <p:cNvGrpSpPr/>
            <p:nvPr/>
          </p:nvGrpSpPr>
          <p:grpSpPr>
            <a:xfrm>
              <a:off x="9722094" y="2088566"/>
              <a:ext cx="582914" cy="583501"/>
              <a:chOff x="9636568" y="3057873"/>
              <a:chExt cx="458788" cy="460376"/>
            </a:xfrm>
          </p:grpSpPr>
          <p:sp>
            <p:nvSpPr>
              <p:cNvPr id="192" name="Rectangle 25">
                <a:extLst>
                  <a:ext uri="{FF2B5EF4-FFF2-40B4-BE49-F238E27FC236}">
                    <a16:creationId xmlns:a16="http://schemas.microsoft.com/office/drawing/2014/main" id="{BC9A8750-45D8-4706-961B-E4A91F98542E}"/>
                  </a:ext>
                </a:extLst>
              </p:cNvPr>
              <p:cNvSpPr>
                <a:spLocks noChangeArrowheads="1"/>
              </p:cNvSpPr>
              <p:nvPr/>
            </p:nvSpPr>
            <p:spPr bwMode="auto">
              <a:xfrm>
                <a:off x="9636568" y="3057873"/>
                <a:ext cx="458788" cy="46037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93" name="Rectangle 26">
                <a:extLst>
                  <a:ext uri="{FF2B5EF4-FFF2-40B4-BE49-F238E27FC236}">
                    <a16:creationId xmlns:a16="http://schemas.microsoft.com/office/drawing/2014/main" id="{D26F81E6-7C9B-4028-B2DE-654BBDE88178}"/>
                  </a:ext>
                </a:extLst>
              </p:cNvPr>
              <p:cNvSpPr>
                <a:spLocks noChangeArrowheads="1"/>
              </p:cNvSpPr>
              <p:nvPr/>
            </p:nvSpPr>
            <p:spPr bwMode="auto">
              <a:xfrm>
                <a:off x="9647246" y="3276606"/>
                <a:ext cx="74613" cy="1666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94" name="Rectangle 27">
                <a:extLst>
                  <a:ext uri="{FF2B5EF4-FFF2-40B4-BE49-F238E27FC236}">
                    <a16:creationId xmlns:a16="http://schemas.microsoft.com/office/drawing/2014/main" id="{D830D05A-7F50-4922-8457-2CAF8E861C07}"/>
                  </a:ext>
                </a:extLst>
              </p:cNvPr>
              <p:cNvSpPr>
                <a:spLocks noChangeArrowheads="1"/>
              </p:cNvSpPr>
              <p:nvPr/>
            </p:nvSpPr>
            <p:spPr bwMode="auto">
              <a:xfrm>
                <a:off x="9863146" y="3224218"/>
                <a:ext cx="74613" cy="219075"/>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95" name="Rectangle 28">
                <a:extLst>
                  <a:ext uri="{FF2B5EF4-FFF2-40B4-BE49-F238E27FC236}">
                    <a16:creationId xmlns:a16="http://schemas.microsoft.com/office/drawing/2014/main" id="{C03DB66C-A6FA-4D7F-825D-7CD3BAEBE44A}"/>
                  </a:ext>
                </a:extLst>
              </p:cNvPr>
              <p:cNvSpPr>
                <a:spLocks noChangeArrowheads="1"/>
              </p:cNvSpPr>
              <p:nvPr/>
            </p:nvSpPr>
            <p:spPr bwMode="auto">
              <a:xfrm>
                <a:off x="9972684" y="3078168"/>
                <a:ext cx="74613" cy="36512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96" name="Rectangle 29">
                <a:extLst>
                  <a:ext uri="{FF2B5EF4-FFF2-40B4-BE49-F238E27FC236}">
                    <a16:creationId xmlns:a16="http://schemas.microsoft.com/office/drawing/2014/main" id="{63ACA746-B131-4F7D-8739-0F3FD20417D1}"/>
                  </a:ext>
                </a:extLst>
              </p:cNvPr>
              <p:cNvSpPr>
                <a:spLocks noChangeArrowheads="1"/>
              </p:cNvSpPr>
              <p:nvPr/>
            </p:nvSpPr>
            <p:spPr bwMode="auto">
              <a:xfrm>
                <a:off x="9756784" y="3197230"/>
                <a:ext cx="74613" cy="246063"/>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grpSp>
        <p:grpSp>
          <p:nvGrpSpPr>
            <p:cNvPr id="151" name="Group 150">
              <a:extLst>
                <a:ext uri="{FF2B5EF4-FFF2-40B4-BE49-F238E27FC236}">
                  <a16:creationId xmlns:a16="http://schemas.microsoft.com/office/drawing/2014/main" id="{B2F08308-EDCB-4C29-8BB9-FE4756B7107F}"/>
                </a:ext>
              </a:extLst>
            </p:cNvPr>
            <p:cNvGrpSpPr/>
            <p:nvPr/>
          </p:nvGrpSpPr>
          <p:grpSpPr>
            <a:xfrm>
              <a:off x="10300207" y="2061587"/>
              <a:ext cx="622866" cy="566734"/>
              <a:chOff x="5451693" y="3667502"/>
              <a:chExt cx="793750" cy="701675"/>
            </a:xfrm>
          </p:grpSpPr>
          <p:sp>
            <p:nvSpPr>
              <p:cNvPr id="155" name="Freeform 70">
                <a:extLst>
                  <a:ext uri="{FF2B5EF4-FFF2-40B4-BE49-F238E27FC236}">
                    <a16:creationId xmlns:a16="http://schemas.microsoft.com/office/drawing/2014/main" id="{C9F1FEEC-B43C-41A2-9A12-5E3C3251BC9C}"/>
                  </a:ext>
                </a:extLst>
              </p:cNvPr>
              <p:cNvSpPr>
                <a:spLocks/>
              </p:cNvSpPr>
              <p:nvPr/>
            </p:nvSpPr>
            <p:spPr bwMode="auto">
              <a:xfrm>
                <a:off x="5666005" y="3667502"/>
                <a:ext cx="454025" cy="350838"/>
              </a:xfrm>
              <a:custGeom>
                <a:avLst/>
                <a:gdLst>
                  <a:gd name="T0" fmla="*/ 212 w 424"/>
                  <a:gd name="T1" fmla="*/ 330 h 330"/>
                  <a:gd name="T2" fmla="*/ 0 w 424"/>
                  <a:gd name="T3" fmla="*/ 118 h 330"/>
                  <a:gd name="T4" fmla="*/ 424 w 424"/>
                  <a:gd name="T5" fmla="*/ 118 h 330"/>
                  <a:gd name="T6" fmla="*/ 212 w 424"/>
                  <a:gd name="T7" fmla="*/ 330 h 330"/>
                </a:gdLst>
                <a:ahLst/>
                <a:cxnLst>
                  <a:cxn ang="0">
                    <a:pos x="T0" y="T1"/>
                  </a:cxn>
                  <a:cxn ang="0">
                    <a:pos x="T2" y="T3"/>
                  </a:cxn>
                  <a:cxn ang="0">
                    <a:pos x="T4" y="T5"/>
                  </a:cxn>
                  <a:cxn ang="0">
                    <a:pos x="T6" y="T7"/>
                  </a:cxn>
                </a:cxnLst>
                <a:rect l="0" t="0" r="r" b="b"/>
                <a:pathLst>
                  <a:path w="424" h="330">
                    <a:moveTo>
                      <a:pt x="212" y="330"/>
                    </a:moveTo>
                    <a:cubicBezTo>
                      <a:pt x="0" y="118"/>
                      <a:pt x="0" y="118"/>
                      <a:pt x="0" y="118"/>
                    </a:cubicBezTo>
                    <a:cubicBezTo>
                      <a:pt x="117" y="0"/>
                      <a:pt x="307" y="0"/>
                      <a:pt x="424" y="118"/>
                    </a:cubicBezTo>
                    <a:lnTo>
                      <a:pt x="212" y="330"/>
                    </a:lnTo>
                    <a:close/>
                  </a:path>
                </a:pathLst>
              </a:custGeom>
              <a:solidFill>
                <a:srgbClr val="FF8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56" name="Freeform 71">
                <a:extLst>
                  <a:ext uri="{FF2B5EF4-FFF2-40B4-BE49-F238E27FC236}">
                    <a16:creationId xmlns:a16="http://schemas.microsoft.com/office/drawing/2014/main" id="{631DDAAE-45C6-44D9-A0F9-537E147879E2}"/>
                  </a:ext>
                </a:extLst>
              </p:cNvPr>
              <p:cNvSpPr>
                <a:spLocks/>
              </p:cNvSpPr>
              <p:nvPr/>
            </p:nvSpPr>
            <p:spPr bwMode="auto">
              <a:xfrm>
                <a:off x="5666005" y="4018339"/>
                <a:ext cx="454025" cy="350838"/>
              </a:xfrm>
              <a:custGeom>
                <a:avLst/>
                <a:gdLst>
                  <a:gd name="T0" fmla="*/ 212 w 424"/>
                  <a:gd name="T1" fmla="*/ 0 h 329"/>
                  <a:gd name="T2" fmla="*/ 424 w 424"/>
                  <a:gd name="T3" fmla="*/ 212 h 329"/>
                  <a:gd name="T4" fmla="*/ 0 w 424"/>
                  <a:gd name="T5" fmla="*/ 212 h 329"/>
                  <a:gd name="T6" fmla="*/ 212 w 424"/>
                  <a:gd name="T7" fmla="*/ 0 h 329"/>
                </a:gdLst>
                <a:ahLst/>
                <a:cxnLst>
                  <a:cxn ang="0">
                    <a:pos x="T0" y="T1"/>
                  </a:cxn>
                  <a:cxn ang="0">
                    <a:pos x="T2" y="T3"/>
                  </a:cxn>
                  <a:cxn ang="0">
                    <a:pos x="T4" y="T5"/>
                  </a:cxn>
                  <a:cxn ang="0">
                    <a:pos x="T6" y="T7"/>
                  </a:cxn>
                </a:cxnLst>
                <a:rect l="0" t="0" r="r" b="b"/>
                <a:pathLst>
                  <a:path w="424" h="329">
                    <a:moveTo>
                      <a:pt x="212" y="0"/>
                    </a:moveTo>
                    <a:cubicBezTo>
                      <a:pt x="424" y="212"/>
                      <a:pt x="424" y="212"/>
                      <a:pt x="424" y="212"/>
                    </a:cubicBezTo>
                    <a:cubicBezTo>
                      <a:pt x="307" y="329"/>
                      <a:pt x="117" y="329"/>
                      <a:pt x="0" y="212"/>
                    </a:cubicBezTo>
                    <a:lnTo>
                      <a:pt x="212"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57" name="Freeform 72">
                <a:extLst>
                  <a:ext uri="{FF2B5EF4-FFF2-40B4-BE49-F238E27FC236}">
                    <a16:creationId xmlns:a16="http://schemas.microsoft.com/office/drawing/2014/main" id="{E7C79076-31D7-4DCC-90E2-F43937822DCC}"/>
                  </a:ext>
                </a:extLst>
              </p:cNvPr>
              <p:cNvSpPr>
                <a:spLocks/>
              </p:cNvSpPr>
              <p:nvPr/>
            </p:nvSpPr>
            <p:spPr bwMode="auto">
              <a:xfrm>
                <a:off x="5893018" y="3716714"/>
                <a:ext cx="227013" cy="301625"/>
              </a:xfrm>
              <a:custGeom>
                <a:avLst/>
                <a:gdLst>
                  <a:gd name="T0" fmla="*/ 0 w 212"/>
                  <a:gd name="T1" fmla="*/ 284 h 284"/>
                  <a:gd name="T2" fmla="*/ 212 w 212"/>
                  <a:gd name="T3" fmla="*/ 72 h 284"/>
                  <a:gd name="T4" fmla="*/ 99 w 212"/>
                  <a:gd name="T5" fmla="*/ 0 h 284"/>
                  <a:gd name="T6" fmla="*/ 0 w 212"/>
                  <a:gd name="T7" fmla="*/ 284 h 284"/>
                </a:gdLst>
                <a:ahLst/>
                <a:cxnLst>
                  <a:cxn ang="0">
                    <a:pos x="T0" y="T1"/>
                  </a:cxn>
                  <a:cxn ang="0">
                    <a:pos x="T2" y="T3"/>
                  </a:cxn>
                  <a:cxn ang="0">
                    <a:pos x="T4" y="T5"/>
                  </a:cxn>
                  <a:cxn ang="0">
                    <a:pos x="T6" y="T7"/>
                  </a:cxn>
                </a:cxnLst>
                <a:rect l="0" t="0" r="r" b="b"/>
                <a:pathLst>
                  <a:path w="212" h="284">
                    <a:moveTo>
                      <a:pt x="0" y="284"/>
                    </a:moveTo>
                    <a:cubicBezTo>
                      <a:pt x="212" y="72"/>
                      <a:pt x="212" y="72"/>
                      <a:pt x="212" y="72"/>
                    </a:cubicBezTo>
                    <a:cubicBezTo>
                      <a:pt x="179" y="39"/>
                      <a:pt x="140" y="15"/>
                      <a:pt x="99" y="0"/>
                    </a:cubicBezTo>
                    <a:lnTo>
                      <a:pt x="0" y="284"/>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58" name="Freeform 82">
                <a:extLst>
                  <a:ext uri="{FF2B5EF4-FFF2-40B4-BE49-F238E27FC236}">
                    <a16:creationId xmlns:a16="http://schemas.microsoft.com/office/drawing/2014/main" id="{94E75B85-4A56-4596-8A6C-6B587C4FD024}"/>
                  </a:ext>
                </a:extLst>
              </p:cNvPr>
              <p:cNvSpPr>
                <a:spLocks/>
              </p:cNvSpPr>
              <p:nvPr/>
            </p:nvSpPr>
            <p:spPr bwMode="auto">
              <a:xfrm>
                <a:off x="5451693" y="3792914"/>
                <a:ext cx="352425" cy="452438"/>
              </a:xfrm>
              <a:custGeom>
                <a:avLst/>
                <a:gdLst>
                  <a:gd name="T0" fmla="*/ 329 w 329"/>
                  <a:gd name="T1" fmla="*/ 212 h 424"/>
                  <a:gd name="T2" fmla="*/ 117 w 329"/>
                  <a:gd name="T3" fmla="*/ 424 h 424"/>
                  <a:gd name="T4" fmla="*/ 117 w 329"/>
                  <a:gd name="T5" fmla="*/ 0 h 424"/>
                  <a:gd name="T6" fmla="*/ 329 w 329"/>
                  <a:gd name="T7" fmla="*/ 212 h 424"/>
                </a:gdLst>
                <a:ahLst/>
                <a:cxnLst>
                  <a:cxn ang="0">
                    <a:pos x="T0" y="T1"/>
                  </a:cxn>
                  <a:cxn ang="0">
                    <a:pos x="T2" y="T3"/>
                  </a:cxn>
                  <a:cxn ang="0">
                    <a:pos x="T4" y="T5"/>
                  </a:cxn>
                  <a:cxn ang="0">
                    <a:pos x="T6" y="T7"/>
                  </a:cxn>
                </a:cxnLst>
                <a:rect l="0" t="0" r="r" b="b"/>
                <a:pathLst>
                  <a:path w="329" h="424">
                    <a:moveTo>
                      <a:pt x="329" y="212"/>
                    </a:moveTo>
                    <a:cubicBezTo>
                      <a:pt x="117" y="424"/>
                      <a:pt x="117" y="424"/>
                      <a:pt x="117" y="424"/>
                    </a:cubicBezTo>
                    <a:cubicBezTo>
                      <a:pt x="0" y="306"/>
                      <a:pt x="0" y="117"/>
                      <a:pt x="117" y="0"/>
                    </a:cubicBezTo>
                    <a:cubicBezTo>
                      <a:pt x="329" y="212"/>
                      <a:pt x="329" y="212"/>
                      <a:pt x="329" y="212"/>
                    </a:cubicBezTo>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91" name="Freeform 86">
                <a:extLst>
                  <a:ext uri="{FF2B5EF4-FFF2-40B4-BE49-F238E27FC236}">
                    <a16:creationId xmlns:a16="http://schemas.microsoft.com/office/drawing/2014/main" id="{A8EFA8FA-BA77-4A9C-BEB6-27B3038666D3}"/>
                  </a:ext>
                </a:extLst>
              </p:cNvPr>
              <p:cNvSpPr>
                <a:spLocks/>
              </p:cNvSpPr>
              <p:nvPr/>
            </p:nvSpPr>
            <p:spPr bwMode="auto">
              <a:xfrm>
                <a:off x="5893018" y="3792914"/>
                <a:ext cx="352425" cy="452438"/>
              </a:xfrm>
              <a:custGeom>
                <a:avLst/>
                <a:gdLst>
                  <a:gd name="T0" fmla="*/ 0 w 329"/>
                  <a:gd name="T1" fmla="*/ 212 h 424"/>
                  <a:gd name="T2" fmla="*/ 212 w 329"/>
                  <a:gd name="T3" fmla="*/ 0 h 424"/>
                  <a:gd name="T4" fmla="*/ 212 w 329"/>
                  <a:gd name="T5" fmla="*/ 424 h 424"/>
                  <a:gd name="T6" fmla="*/ 0 w 329"/>
                  <a:gd name="T7" fmla="*/ 212 h 424"/>
                </a:gdLst>
                <a:ahLst/>
                <a:cxnLst>
                  <a:cxn ang="0">
                    <a:pos x="T0" y="T1"/>
                  </a:cxn>
                  <a:cxn ang="0">
                    <a:pos x="T2" y="T3"/>
                  </a:cxn>
                  <a:cxn ang="0">
                    <a:pos x="T4" y="T5"/>
                  </a:cxn>
                  <a:cxn ang="0">
                    <a:pos x="T6" y="T7"/>
                  </a:cxn>
                </a:cxnLst>
                <a:rect l="0" t="0" r="r" b="b"/>
                <a:pathLst>
                  <a:path w="329" h="424">
                    <a:moveTo>
                      <a:pt x="0" y="212"/>
                    </a:moveTo>
                    <a:cubicBezTo>
                      <a:pt x="212" y="0"/>
                      <a:pt x="212" y="0"/>
                      <a:pt x="212" y="0"/>
                    </a:cubicBezTo>
                    <a:cubicBezTo>
                      <a:pt x="329" y="117"/>
                      <a:pt x="329" y="306"/>
                      <a:pt x="212" y="424"/>
                    </a:cubicBezTo>
                    <a:lnTo>
                      <a:pt x="0" y="212"/>
                    </a:lnTo>
                    <a:close/>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grpSp>
        <p:sp>
          <p:nvSpPr>
            <p:cNvPr id="152" name="TextBox 151">
              <a:extLst>
                <a:ext uri="{FF2B5EF4-FFF2-40B4-BE49-F238E27FC236}">
                  <a16:creationId xmlns:a16="http://schemas.microsoft.com/office/drawing/2014/main" id="{773F5180-451F-4FBE-99B3-922661FFBFD8}"/>
                </a:ext>
              </a:extLst>
            </p:cNvPr>
            <p:cNvSpPr txBox="1"/>
            <p:nvPr/>
          </p:nvSpPr>
          <p:spPr>
            <a:xfrm>
              <a:off x="9887094" y="2613543"/>
              <a:ext cx="1323921" cy="265009"/>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black"/>
                  </a:solidFill>
                  <a:effectLst/>
                  <a:uLnTx/>
                  <a:uFillTx/>
                  <a:latin typeface="Segoe UI Semilight"/>
                  <a:ea typeface="+mn-ea"/>
                  <a:cs typeface="+mn-cs"/>
                </a:rPr>
                <a:t>Assessment</a:t>
              </a:r>
            </a:p>
          </p:txBody>
        </p:sp>
        <p:sp>
          <p:nvSpPr>
            <p:cNvPr id="153" name="Freeform 81">
              <a:extLst>
                <a:ext uri="{FF2B5EF4-FFF2-40B4-BE49-F238E27FC236}">
                  <a16:creationId xmlns:a16="http://schemas.microsoft.com/office/drawing/2014/main" id="{FF27EA63-F221-4775-9931-DBAF086D6DC5}"/>
                </a:ext>
              </a:extLst>
            </p:cNvPr>
            <p:cNvSpPr>
              <a:spLocks noEditPoints="1"/>
            </p:cNvSpPr>
            <p:nvPr/>
          </p:nvSpPr>
          <p:spPr bwMode="auto">
            <a:xfrm rot="16891381">
              <a:off x="10984832" y="2118478"/>
              <a:ext cx="483584" cy="490003"/>
            </a:xfrm>
            <a:custGeom>
              <a:avLst/>
              <a:gdLst>
                <a:gd name="T0" fmla="*/ 402 w 422"/>
                <a:gd name="T1" fmla="*/ 52 h 421"/>
                <a:gd name="T2" fmla="*/ 369 w 422"/>
                <a:gd name="T3" fmla="*/ 19 h 421"/>
                <a:gd name="T4" fmla="*/ 236 w 422"/>
                <a:gd name="T5" fmla="*/ 0 h 421"/>
                <a:gd name="T6" fmla="*/ 0 w 422"/>
                <a:gd name="T7" fmla="*/ 235 h 421"/>
                <a:gd name="T8" fmla="*/ 186 w 422"/>
                <a:gd name="T9" fmla="*/ 421 h 421"/>
                <a:gd name="T10" fmla="*/ 422 w 422"/>
                <a:gd name="T11" fmla="*/ 185 h 421"/>
                <a:gd name="T12" fmla="*/ 402 w 422"/>
                <a:gd name="T13" fmla="*/ 52 h 421"/>
                <a:gd name="T14" fmla="*/ 323 w 422"/>
                <a:gd name="T15" fmla="*/ 99 h 421"/>
                <a:gd name="T16" fmla="*/ 323 w 422"/>
                <a:gd name="T17" fmla="*/ 73 h 421"/>
                <a:gd name="T18" fmla="*/ 348 w 422"/>
                <a:gd name="T19" fmla="*/ 73 h 421"/>
                <a:gd name="T20" fmla="*/ 348 w 422"/>
                <a:gd name="T21" fmla="*/ 99 h 421"/>
                <a:gd name="T22" fmla="*/ 323 w 422"/>
                <a:gd name="T23" fmla="*/ 99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2" h="421">
                  <a:moveTo>
                    <a:pt x="402" y="52"/>
                  </a:moveTo>
                  <a:cubicBezTo>
                    <a:pt x="369" y="19"/>
                    <a:pt x="369" y="19"/>
                    <a:pt x="369" y="19"/>
                  </a:cubicBezTo>
                  <a:cubicBezTo>
                    <a:pt x="236" y="0"/>
                    <a:pt x="236" y="0"/>
                    <a:pt x="236" y="0"/>
                  </a:cubicBezTo>
                  <a:cubicBezTo>
                    <a:pt x="0" y="235"/>
                    <a:pt x="0" y="235"/>
                    <a:pt x="0" y="235"/>
                  </a:cubicBezTo>
                  <a:cubicBezTo>
                    <a:pt x="186" y="421"/>
                    <a:pt x="186" y="421"/>
                    <a:pt x="186" y="421"/>
                  </a:cubicBezTo>
                  <a:cubicBezTo>
                    <a:pt x="422" y="185"/>
                    <a:pt x="422" y="185"/>
                    <a:pt x="422" y="185"/>
                  </a:cubicBezTo>
                  <a:lnTo>
                    <a:pt x="402" y="52"/>
                  </a:lnTo>
                  <a:close/>
                  <a:moveTo>
                    <a:pt x="323" y="99"/>
                  </a:moveTo>
                  <a:cubicBezTo>
                    <a:pt x="315" y="91"/>
                    <a:pt x="315" y="80"/>
                    <a:pt x="323" y="73"/>
                  </a:cubicBezTo>
                  <a:cubicBezTo>
                    <a:pt x="330" y="66"/>
                    <a:pt x="341" y="66"/>
                    <a:pt x="348" y="73"/>
                  </a:cubicBezTo>
                  <a:cubicBezTo>
                    <a:pt x="355" y="80"/>
                    <a:pt x="355" y="91"/>
                    <a:pt x="348" y="99"/>
                  </a:cubicBezTo>
                  <a:cubicBezTo>
                    <a:pt x="341" y="106"/>
                    <a:pt x="330" y="106"/>
                    <a:pt x="323" y="99"/>
                  </a:cubicBezTo>
                  <a:close/>
                </a:path>
              </a:pathLst>
            </a:custGeom>
            <a:solidFill>
              <a:srgbClr val="00B050"/>
            </a:solid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54" name="Freeform 82">
              <a:extLst>
                <a:ext uri="{FF2B5EF4-FFF2-40B4-BE49-F238E27FC236}">
                  <a16:creationId xmlns:a16="http://schemas.microsoft.com/office/drawing/2014/main" id="{F2AFC9B1-FB88-4783-B82E-C6E195F526DC}"/>
                </a:ext>
              </a:extLst>
            </p:cNvPr>
            <p:cNvSpPr>
              <a:spLocks/>
            </p:cNvSpPr>
            <p:nvPr/>
          </p:nvSpPr>
          <p:spPr bwMode="auto">
            <a:xfrm rot="16891381">
              <a:off x="11112828" y="2256589"/>
              <a:ext cx="193187" cy="191070"/>
            </a:xfrm>
            <a:custGeom>
              <a:avLst/>
              <a:gdLst>
                <a:gd name="T0" fmla="*/ 2 w 158"/>
                <a:gd name="T1" fmla="*/ 144 h 155"/>
                <a:gd name="T2" fmla="*/ 19 w 158"/>
                <a:gd name="T3" fmla="*/ 126 h 155"/>
                <a:gd name="T4" fmla="*/ 0 w 158"/>
                <a:gd name="T5" fmla="*/ 91 h 155"/>
                <a:gd name="T6" fmla="*/ 16 w 158"/>
                <a:gd name="T7" fmla="*/ 84 h 155"/>
                <a:gd name="T8" fmla="*/ 34 w 158"/>
                <a:gd name="T9" fmla="*/ 116 h 155"/>
                <a:gd name="T10" fmla="*/ 72 w 158"/>
                <a:gd name="T11" fmla="*/ 120 h 155"/>
                <a:gd name="T12" fmla="*/ 73 w 158"/>
                <a:gd name="T13" fmla="*/ 79 h 155"/>
                <a:gd name="T14" fmla="*/ 75 w 158"/>
                <a:gd name="T15" fmla="*/ 20 h 155"/>
                <a:gd name="T16" fmla="*/ 130 w 158"/>
                <a:gd name="T17" fmla="*/ 18 h 155"/>
                <a:gd name="T18" fmla="*/ 148 w 158"/>
                <a:gd name="T19" fmla="*/ 0 h 155"/>
                <a:gd name="T20" fmla="*/ 158 w 158"/>
                <a:gd name="T21" fmla="*/ 11 h 155"/>
                <a:gd name="T22" fmla="*/ 141 w 158"/>
                <a:gd name="T23" fmla="*/ 28 h 155"/>
                <a:gd name="T24" fmla="*/ 158 w 158"/>
                <a:gd name="T25" fmla="*/ 57 h 155"/>
                <a:gd name="T26" fmla="*/ 142 w 158"/>
                <a:gd name="T27" fmla="*/ 64 h 155"/>
                <a:gd name="T28" fmla="*/ 126 w 158"/>
                <a:gd name="T29" fmla="*/ 36 h 155"/>
                <a:gd name="T30" fmla="*/ 92 w 158"/>
                <a:gd name="T31" fmla="*/ 33 h 155"/>
                <a:gd name="T32" fmla="*/ 94 w 158"/>
                <a:gd name="T33" fmla="*/ 75 h 155"/>
                <a:gd name="T34" fmla="*/ 89 w 158"/>
                <a:gd name="T35" fmla="*/ 134 h 155"/>
                <a:gd name="T36" fmla="*/ 31 w 158"/>
                <a:gd name="T37" fmla="*/ 136 h 155"/>
                <a:gd name="T38" fmla="*/ 13 w 158"/>
                <a:gd name="T39" fmla="*/ 155 h 155"/>
                <a:gd name="T40" fmla="*/ 2 w 158"/>
                <a:gd name="T41" fmla="*/ 14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155">
                  <a:moveTo>
                    <a:pt x="2" y="144"/>
                  </a:moveTo>
                  <a:cubicBezTo>
                    <a:pt x="19" y="126"/>
                    <a:pt x="19" y="126"/>
                    <a:pt x="19" y="126"/>
                  </a:cubicBezTo>
                  <a:cubicBezTo>
                    <a:pt x="9" y="115"/>
                    <a:pt x="2" y="102"/>
                    <a:pt x="0" y="91"/>
                  </a:cubicBezTo>
                  <a:cubicBezTo>
                    <a:pt x="16" y="84"/>
                    <a:pt x="16" y="84"/>
                    <a:pt x="16" y="84"/>
                  </a:cubicBezTo>
                  <a:cubicBezTo>
                    <a:pt x="18" y="94"/>
                    <a:pt x="24" y="107"/>
                    <a:pt x="34" y="116"/>
                  </a:cubicBezTo>
                  <a:cubicBezTo>
                    <a:pt x="47" y="129"/>
                    <a:pt x="62" y="130"/>
                    <a:pt x="72" y="120"/>
                  </a:cubicBezTo>
                  <a:cubicBezTo>
                    <a:pt x="82" y="110"/>
                    <a:pt x="81" y="98"/>
                    <a:pt x="73" y="79"/>
                  </a:cubicBezTo>
                  <a:cubicBezTo>
                    <a:pt x="62" y="54"/>
                    <a:pt x="59" y="35"/>
                    <a:pt x="75" y="20"/>
                  </a:cubicBezTo>
                  <a:cubicBezTo>
                    <a:pt x="89" y="5"/>
                    <a:pt x="111" y="4"/>
                    <a:pt x="130" y="18"/>
                  </a:cubicBezTo>
                  <a:cubicBezTo>
                    <a:pt x="148" y="0"/>
                    <a:pt x="148" y="0"/>
                    <a:pt x="148" y="0"/>
                  </a:cubicBezTo>
                  <a:cubicBezTo>
                    <a:pt x="158" y="11"/>
                    <a:pt x="158" y="11"/>
                    <a:pt x="158" y="11"/>
                  </a:cubicBezTo>
                  <a:cubicBezTo>
                    <a:pt x="141" y="28"/>
                    <a:pt x="141" y="28"/>
                    <a:pt x="141" y="28"/>
                  </a:cubicBezTo>
                  <a:cubicBezTo>
                    <a:pt x="152" y="39"/>
                    <a:pt x="156" y="49"/>
                    <a:pt x="158" y="57"/>
                  </a:cubicBezTo>
                  <a:cubicBezTo>
                    <a:pt x="142" y="64"/>
                    <a:pt x="142" y="64"/>
                    <a:pt x="142" y="64"/>
                  </a:cubicBezTo>
                  <a:cubicBezTo>
                    <a:pt x="141" y="59"/>
                    <a:pt x="137" y="48"/>
                    <a:pt x="126" y="36"/>
                  </a:cubicBezTo>
                  <a:cubicBezTo>
                    <a:pt x="112" y="23"/>
                    <a:pt x="99" y="26"/>
                    <a:pt x="92" y="33"/>
                  </a:cubicBezTo>
                  <a:cubicBezTo>
                    <a:pt x="83" y="42"/>
                    <a:pt x="85" y="53"/>
                    <a:pt x="94" y="75"/>
                  </a:cubicBezTo>
                  <a:cubicBezTo>
                    <a:pt x="105" y="100"/>
                    <a:pt x="105" y="119"/>
                    <a:pt x="89" y="134"/>
                  </a:cubicBezTo>
                  <a:cubicBezTo>
                    <a:pt x="75" y="148"/>
                    <a:pt x="52" y="152"/>
                    <a:pt x="31" y="136"/>
                  </a:cubicBezTo>
                  <a:cubicBezTo>
                    <a:pt x="13" y="155"/>
                    <a:pt x="13" y="155"/>
                    <a:pt x="13" y="155"/>
                  </a:cubicBezTo>
                  <a:lnTo>
                    <a:pt x="2" y="144"/>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grpSp>
      <p:grpSp>
        <p:nvGrpSpPr>
          <p:cNvPr id="112" name="Group 111">
            <a:extLst>
              <a:ext uri="{FF2B5EF4-FFF2-40B4-BE49-F238E27FC236}">
                <a16:creationId xmlns:a16="http://schemas.microsoft.com/office/drawing/2014/main" id="{3E98D374-938F-4889-AEEA-E41F01205F34}"/>
              </a:ext>
            </a:extLst>
          </p:cNvPr>
          <p:cNvGrpSpPr/>
          <p:nvPr/>
        </p:nvGrpSpPr>
        <p:grpSpPr>
          <a:xfrm>
            <a:off x="5551492" y="2350822"/>
            <a:ext cx="3122086" cy="1585850"/>
            <a:chOff x="5551492" y="2350822"/>
            <a:chExt cx="3122086" cy="1585850"/>
          </a:xfrm>
        </p:grpSpPr>
        <p:cxnSp>
          <p:nvCxnSpPr>
            <p:cNvPr id="113" name="Straight Arrow Connector 112">
              <a:extLst>
                <a:ext uri="{FF2B5EF4-FFF2-40B4-BE49-F238E27FC236}">
                  <a16:creationId xmlns:a16="http://schemas.microsoft.com/office/drawing/2014/main" id="{91B5944F-9EF7-4B26-ACD6-6EEB38EBB627}"/>
                </a:ext>
              </a:extLst>
            </p:cNvPr>
            <p:cNvCxnSpPr/>
            <p:nvPr/>
          </p:nvCxnSpPr>
          <p:spPr>
            <a:xfrm flipV="1">
              <a:off x="5551492" y="2350822"/>
              <a:ext cx="3122086" cy="158585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75DE0791-559D-481D-91F4-0E6522A65BF5}"/>
                </a:ext>
              </a:extLst>
            </p:cNvPr>
            <p:cNvSpPr txBox="1"/>
            <p:nvPr/>
          </p:nvSpPr>
          <p:spPr>
            <a:xfrm rot="19938898">
              <a:off x="5904651" y="2970961"/>
              <a:ext cx="1721855" cy="265009"/>
            </a:xfrm>
            <a:prstGeom prst="rect">
              <a:avLst/>
            </a:prstGeom>
            <a:ln w="19050">
              <a:noFill/>
              <a:tailEnd type="triangle"/>
            </a:ln>
          </p:spPr>
          <p:style>
            <a:lnRef idx="1">
              <a:schemeClr val="accent1"/>
            </a:lnRef>
            <a:fillRef idx="0">
              <a:schemeClr val="accent1"/>
            </a:fillRef>
            <a:effectRef idx="0">
              <a:schemeClr val="accent1"/>
            </a:effectRef>
            <a:fontRef idx="minor">
              <a:schemeClr val="tx1"/>
            </a:fontRef>
          </p:style>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black"/>
                  </a:solidFill>
                  <a:effectLst/>
                  <a:uLnTx/>
                  <a:uFillTx/>
                  <a:latin typeface="Segoe UI Semilight"/>
                  <a:ea typeface="+mn-ea"/>
                  <a:cs typeface="+mn-cs"/>
                </a:rPr>
                <a:t>3. Create assessment</a:t>
              </a:r>
            </a:p>
          </p:txBody>
        </p:sp>
      </p:grpSp>
    </p:spTree>
    <p:extLst>
      <p:ext uri="{BB962C8B-B14F-4D97-AF65-F5344CB8AC3E}">
        <p14:creationId xmlns:p14="http://schemas.microsoft.com/office/powerpoint/2010/main" val="2866030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1000"/>
                                        <p:tgtEl>
                                          <p:spTgt spid="112"/>
                                        </p:tgtEl>
                                      </p:cBhvr>
                                    </p:animEffect>
                                    <p:anim calcmode="lin" valueType="num">
                                      <p:cBhvr>
                                        <p:cTn id="8" dur="1000" fill="hold"/>
                                        <p:tgtEl>
                                          <p:spTgt spid="112"/>
                                        </p:tgtEl>
                                        <p:attrNameLst>
                                          <p:attrName>ppt_x</p:attrName>
                                        </p:attrNameLst>
                                      </p:cBhvr>
                                      <p:tavLst>
                                        <p:tav tm="0">
                                          <p:val>
                                            <p:strVal val="#ppt_x"/>
                                          </p:val>
                                        </p:tav>
                                        <p:tav tm="100000">
                                          <p:val>
                                            <p:strVal val="#ppt_x"/>
                                          </p:val>
                                        </p:tav>
                                      </p:tavLst>
                                    </p:anim>
                                    <p:anim calcmode="lin" valueType="num">
                                      <p:cBhvr>
                                        <p:cTn id="9" dur="1000" fill="hold"/>
                                        <p:tgtEl>
                                          <p:spTgt spid="1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1000"/>
                                  </p:stCondLst>
                                  <p:childTnLst>
                                    <p:set>
                                      <p:cBhvr>
                                        <p:cTn id="12" dur="1" fill="hold">
                                          <p:stCondLst>
                                            <p:cond delay="0"/>
                                          </p:stCondLst>
                                        </p:cTn>
                                        <p:tgtEl>
                                          <p:spTgt spid="111"/>
                                        </p:tgtEl>
                                        <p:attrNameLst>
                                          <p:attrName>style.visibility</p:attrName>
                                        </p:attrNameLst>
                                      </p:cBhvr>
                                      <p:to>
                                        <p:strVal val="visible"/>
                                      </p:to>
                                    </p:set>
                                    <p:animEffect transition="in" filter="fade">
                                      <p:cBhvr>
                                        <p:cTn id="13" dur="1000"/>
                                        <p:tgtEl>
                                          <p:spTgt spid="111"/>
                                        </p:tgtEl>
                                      </p:cBhvr>
                                    </p:animEffect>
                                    <p:anim calcmode="lin" valueType="num">
                                      <p:cBhvr>
                                        <p:cTn id="14" dur="1000" fill="hold"/>
                                        <p:tgtEl>
                                          <p:spTgt spid="111"/>
                                        </p:tgtEl>
                                        <p:attrNameLst>
                                          <p:attrName>ppt_x</p:attrName>
                                        </p:attrNameLst>
                                      </p:cBhvr>
                                      <p:tavLst>
                                        <p:tav tm="0">
                                          <p:val>
                                            <p:strVal val="#ppt_x"/>
                                          </p:val>
                                        </p:tav>
                                        <p:tav tm="100000">
                                          <p:val>
                                            <p:strVal val="#ppt_x"/>
                                          </p:val>
                                        </p:tav>
                                      </p:tavLst>
                                    </p:anim>
                                    <p:anim calcmode="lin" valueType="num">
                                      <p:cBhvr>
                                        <p:cTn id="15" dur="1000" fill="hold"/>
                                        <p:tgtEl>
                                          <p:spTgt spid="1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74B73EA-2BA1-4EBB-A4CD-FBFE56791FB4}"/>
              </a:ext>
            </a:extLst>
          </p:cNvPr>
          <p:cNvGrpSpPr/>
          <p:nvPr/>
        </p:nvGrpSpPr>
        <p:grpSpPr>
          <a:xfrm>
            <a:off x="1356521" y="2512235"/>
            <a:ext cx="2211328" cy="1366268"/>
            <a:chOff x="1329179" y="2463200"/>
            <a:chExt cx="2168165" cy="1339600"/>
          </a:xfrm>
        </p:grpSpPr>
        <p:sp>
          <p:nvSpPr>
            <p:cNvPr id="242" name="server" title="Icon of a server tower">
              <a:extLst>
                <a:ext uri="{FF2B5EF4-FFF2-40B4-BE49-F238E27FC236}">
                  <a16:creationId xmlns:a16="http://schemas.microsoft.com/office/drawing/2014/main" id="{604BE048-B7D8-4377-9E4F-16A301406CF1}"/>
                </a:ext>
              </a:extLst>
            </p:cNvPr>
            <p:cNvSpPr>
              <a:spLocks noChangeAspect="1" noEditPoints="1"/>
            </p:cNvSpPr>
            <p:nvPr/>
          </p:nvSpPr>
          <p:spPr bwMode="auto">
            <a:xfrm>
              <a:off x="2855843" y="2463200"/>
              <a:ext cx="380917" cy="723504"/>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43" name="Rectangle 142">
              <a:extLst>
                <a:ext uri="{FF2B5EF4-FFF2-40B4-BE49-F238E27FC236}">
                  <a16:creationId xmlns:a16="http://schemas.microsoft.com/office/drawing/2014/main" id="{8E1FB079-91FB-4D40-8994-FD29AA519699}"/>
                </a:ext>
              </a:extLst>
            </p:cNvPr>
            <p:cNvSpPr/>
            <p:nvPr/>
          </p:nvSpPr>
          <p:spPr bwMode="auto">
            <a:xfrm>
              <a:off x="1869864" y="3501048"/>
              <a:ext cx="1074642" cy="30175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1A1A1A"/>
                      </a:gs>
                      <a:gs pos="100000">
                        <a:srgbClr val="1A1A1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Primary region</a:t>
              </a:r>
            </a:p>
          </p:txBody>
        </p:sp>
        <p:sp>
          <p:nvSpPr>
            <p:cNvPr id="244" name="server" title="Icon of a server tower">
              <a:extLst>
                <a:ext uri="{FF2B5EF4-FFF2-40B4-BE49-F238E27FC236}">
                  <a16:creationId xmlns:a16="http://schemas.microsoft.com/office/drawing/2014/main" id="{E519FD6D-739F-4424-BF47-3580F407F1C9}"/>
                </a:ext>
              </a:extLst>
            </p:cNvPr>
            <p:cNvSpPr>
              <a:spLocks noChangeAspect="1" noEditPoints="1"/>
            </p:cNvSpPr>
            <p:nvPr/>
          </p:nvSpPr>
          <p:spPr bwMode="auto">
            <a:xfrm>
              <a:off x="1651551" y="2463200"/>
              <a:ext cx="380917" cy="723504"/>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CE351874-EA06-4532-9FA5-55E9282CDEC1}"/>
                </a:ext>
              </a:extLst>
            </p:cNvPr>
            <p:cNvSpPr/>
            <p:nvPr/>
          </p:nvSpPr>
          <p:spPr bwMode="auto">
            <a:xfrm>
              <a:off x="1329179" y="3369825"/>
              <a:ext cx="2168165" cy="0"/>
            </a:xfrm>
            <a:custGeom>
              <a:avLst/>
              <a:gdLst>
                <a:gd name="connsiteX0" fmla="*/ 0 w 2168165"/>
                <a:gd name="connsiteY0" fmla="*/ 0 h 0"/>
                <a:gd name="connsiteX1" fmla="*/ 2168165 w 2168165"/>
                <a:gd name="connsiteY1" fmla="*/ 0 h 0"/>
              </a:gdLst>
              <a:ahLst/>
              <a:cxnLst>
                <a:cxn ang="0">
                  <a:pos x="connsiteX0" y="connsiteY0"/>
                </a:cxn>
                <a:cxn ang="0">
                  <a:pos x="connsiteX1" y="connsiteY1"/>
                </a:cxn>
              </a:cxnLst>
              <a:rect l="l" t="t" r="r" b="b"/>
              <a:pathLst>
                <a:path w="2168165">
                  <a:moveTo>
                    <a:pt x="0" y="0"/>
                  </a:moveTo>
                  <a:lnTo>
                    <a:pt x="2168165" y="0"/>
                  </a:lnTo>
                </a:path>
              </a:pathLst>
            </a:custGeom>
            <a:noFill/>
            <a:ln w="1270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A51349F4-4B49-4309-8122-4D3BC5FAFB1F}"/>
              </a:ext>
            </a:extLst>
          </p:cNvPr>
          <p:cNvSpPr>
            <a:spLocks noGrp="1"/>
          </p:cNvSpPr>
          <p:nvPr>
            <p:ph type="title"/>
          </p:nvPr>
        </p:nvSpPr>
        <p:spPr/>
        <p:txBody>
          <a:bodyPr/>
          <a:lstStyle/>
          <a:p>
            <a:r>
              <a:rPr lang="en-US"/>
              <a:t>Business continuity strategy—all three are important…</a:t>
            </a:r>
          </a:p>
        </p:txBody>
      </p:sp>
      <p:cxnSp>
        <p:nvCxnSpPr>
          <p:cNvPr id="133" name="Straight Connector 132">
            <a:extLst>
              <a:ext uri="{FF2B5EF4-FFF2-40B4-BE49-F238E27FC236}">
                <a16:creationId xmlns:a16="http://schemas.microsoft.com/office/drawing/2014/main" id="{B69D9CD7-8203-4879-B6FA-48C610A09D3D}"/>
              </a:ext>
            </a:extLst>
          </p:cNvPr>
          <p:cNvCxnSpPr/>
          <p:nvPr/>
        </p:nvCxnSpPr>
        <p:spPr>
          <a:xfrm>
            <a:off x="4315263" y="1876027"/>
            <a:ext cx="0" cy="4023079"/>
          </a:xfrm>
          <a:prstGeom prst="line">
            <a:avLst/>
          </a:prstGeom>
          <a:noFill/>
          <a:ln w="12700" cap="flat" cmpd="sng" algn="ctr">
            <a:solidFill>
              <a:srgbClr val="FFFFFF">
                <a:lumMod val="75000"/>
              </a:srgbClr>
            </a:solidFill>
            <a:prstDash val="solid"/>
            <a:headEnd type="none" w="med" len="med"/>
            <a:tailEnd type="none" w="med" len="med"/>
          </a:ln>
          <a:effectLst/>
        </p:spPr>
      </p:cxnSp>
      <p:cxnSp>
        <p:nvCxnSpPr>
          <p:cNvPr id="134" name="Straight Connector 133">
            <a:extLst>
              <a:ext uri="{FF2B5EF4-FFF2-40B4-BE49-F238E27FC236}">
                <a16:creationId xmlns:a16="http://schemas.microsoft.com/office/drawing/2014/main" id="{5643A370-BF09-495F-8FB2-472A8211D397}"/>
              </a:ext>
            </a:extLst>
          </p:cNvPr>
          <p:cNvCxnSpPr/>
          <p:nvPr/>
        </p:nvCxnSpPr>
        <p:spPr>
          <a:xfrm>
            <a:off x="8117390" y="1876027"/>
            <a:ext cx="0" cy="4023079"/>
          </a:xfrm>
          <a:prstGeom prst="line">
            <a:avLst/>
          </a:prstGeom>
          <a:noFill/>
          <a:ln w="12700" cap="flat" cmpd="sng" algn="ctr">
            <a:solidFill>
              <a:srgbClr val="FFFFFF">
                <a:lumMod val="75000"/>
              </a:srgbClr>
            </a:solidFill>
            <a:prstDash val="solid"/>
            <a:headEnd type="none" w="med" len="med"/>
            <a:tailEnd type="none" w="med" len="med"/>
          </a:ln>
          <a:effectLst/>
        </p:spPr>
      </p:cxnSp>
      <p:grpSp>
        <p:nvGrpSpPr>
          <p:cNvPr id="3" name="Group 2">
            <a:extLst>
              <a:ext uri="{FF2B5EF4-FFF2-40B4-BE49-F238E27FC236}">
                <a16:creationId xmlns:a16="http://schemas.microsoft.com/office/drawing/2014/main" id="{5A220E81-3F3A-4DBE-871F-CE495D07A13C}"/>
              </a:ext>
            </a:extLst>
          </p:cNvPr>
          <p:cNvGrpSpPr/>
          <p:nvPr/>
        </p:nvGrpSpPr>
        <p:grpSpPr>
          <a:xfrm>
            <a:off x="595623" y="4522771"/>
            <a:ext cx="3637153" cy="1461629"/>
            <a:chOff x="583133" y="4434492"/>
            <a:chExt cx="3566160" cy="1433100"/>
          </a:xfrm>
        </p:grpSpPr>
        <p:sp>
          <p:nvSpPr>
            <p:cNvPr id="180" name="Rectangle 179">
              <a:extLst>
                <a:ext uri="{FF2B5EF4-FFF2-40B4-BE49-F238E27FC236}">
                  <a16:creationId xmlns:a16="http://schemas.microsoft.com/office/drawing/2014/main" id="{A5C3FF9C-1EE1-45F8-82EC-59C752A15D37}"/>
                </a:ext>
              </a:extLst>
            </p:cNvPr>
            <p:cNvSpPr/>
            <p:nvPr/>
          </p:nvSpPr>
          <p:spPr bwMode="auto">
            <a:xfrm>
              <a:off x="583133" y="4434492"/>
              <a:ext cx="2226416" cy="6096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High availability</a:t>
              </a:r>
            </a:p>
          </p:txBody>
        </p:sp>
        <p:sp>
          <p:nvSpPr>
            <p:cNvPr id="181" name="Text Placeholder 22">
              <a:extLst>
                <a:ext uri="{FF2B5EF4-FFF2-40B4-BE49-F238E27FC236}">
                  <a16:creationId xmlns:a16="http://schemas.microsoft.com/office/drawing/2014/main" id="{E35F8C3A-257A-401B-92A4-AAF95876F30E}"/>
                </a:ext>
              </a:extLst>
            </p:cNvPr>
            <p:cNvSpPr txBox="1">
              <a:spLocks/>
            </p:cNvSpPr>
            <p:nvPr/>
          </p:nvSpPr>
          <p:spPr>
            <a:xfrm>
              <a:off x="583133" y="4891967"/>
              <a:ext cx="3566160" cy="975625"/>
            </a:xfrm>
            <a:prstGeom prst="rect">
              <a:avLst/>
            </a:prstGeom>
          </p:spPr>
          <p:txBody>
            <a:bodyPr wrap="square" lIns="186521" tIns="93247" rIns="93247" bIns="93247">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marL="0" marR="0" lvl="0" indent="0" algn="l" defTabSz="950225" rtl="0" eaLnBrk="1" fontAlgn="base" latinLnBrk="0" hangingPunct="1">
                <a:lnSpc>
                  <a:spcPct val="90000"/>
                </a:lnSpc>
                <a:spcBef>
                  <a:spcPct val="20000"/>
                </a:spcBef>
                <a:spcAft>
                  <a:spcPct val="0"/>
                </a:spcAft>
                <a:buClrTx/>
                <a:buSzPct val="90000"/>
                <a:buFontTx/>
                <a:buNone/>
                <a:tabLst/>
                <a:defRPr/>
              </a:pPr>
              <a:r>
                <a:rPr kumimoji="0" lang="en-US" sz="1428"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ＭＳ Ｐゴシック" charset="0"/>
                  <a:cs typeface="Segoe UI Semilight" panose="020B0402040204020203" pitchFamily="34" charset="0"/>
                </a:rPr>
                <a:t>Maintaining acceptable continuous performance despite temporary failures in services, hardware, datacenters or fluctuations in load.</a:t>
              </a:r>
            </a:p>
          </p:txBody>
        </p:sp>
      </p:grpSp>
      <p:grpSp>
        <p:nvGrpSpPr>
          <p:cNvPr id="4" name="Group 3">
            <a:extLst>
              <a:ext uri="{FF2B5EF4-FFF2-40B4-BE49-F238E27FC236}">
                <a16:creationId xmlns:a16="http://schemas.microsoft.com/office/drawing/2014/main" id="{1A94FEE3-76F5-4594-90F7-4E9172C493E1}"/>
              </a:ext>
            </a:extLst>
          </p:cNvPr>
          <p:cNvGrpSpPr/>
          <p:nvPr/>
        </p:nvGrpSpPr>
        <p:grpSpPr>
          <a:xfrm>
            <a:off x="4397750" y="4522771"/>
            <a:ext cx="3637153" cy="1461629"/>
            <a:chOff x="4311047" y="4434492"/>
            <a:chExt cx="3566160" cy="1433100"/>
          </a:xfrm>
        </p:grpSpPr>
        <p:sp>
          <p:nvSpPr>
            <p:cNvPr id="203" name="Rectangle 202">
              <a:extLst>
                <a:ext uri="{FF2B5EF4-FFF2-40B4-BE49-F238E27FC236}">
                  <a16:creationId xmlns:a16="http://schemas.microsoft.com/office/drawing/2014/main" id="{26AE5686-7BEC-4842-A31C-9A9A4B66D26E}"/>
                </a:ext>
              </a:extLst>
            </p:cNvPr>
            <p:cNvSpPr/>
            <p:nvPr/>
          </p:nvSpPr>
          <p:spPr bwMode="auto">
            <a:xfrm>
              <a:off x="4311047" y="4434492"/>
              <a:ext cx="2226416" cy="6096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Disaster recovery</a:t>
              </a:r>
            </a:p>
          </p:txBody>
        </p:sp>
        <p:sp>
          <p:nvSpPr>
            <p:cNvPr id="204" name="Text Placeholder 22">
              <a:extLst>
                <a:ext uri="{FF2B5EF4-FFF2-40B4-BE49-F238E27FC236}">
                  <a16:creationId xmlns:a16="http://schemas.microsoft.com/office/drawing/2014/main" id="{83F5A580-675F-4C39-9D9F-3B0073A4F7E1}"/>
                </a:ext>
              </a:extLst>
            </p:cNvPr>
            <p:cNvSpPr txBox="1">
              <a:spLocks/>
            </p:cNvSpPr>
            <p:nvPr/>
          </p:nvSpPr>
          <p:spPr>
            <a:xfrm>
              <a:off x="4311047" y="4891967"/>
              <a:ext cx="3566160" cy="975625"/>
            </a:xfrm>
            <a:prstGeom prst="rect">
              <a:avLst/>
            </a:prstGeom>
          </p:spPr>
          <p:txBody>
            <a:bodyPr wrap="square" lIns="186521" tIns="93247" rIns="93247" bIns="93247">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marL="0" marR="0" lvl="0" indent="0" algn="l" defTabSz="950225" rtl="0" eaLnBrk="1" fontAlgn="base" latinLnBrk="0" hangingPunct="1">
                <a:lnSpc>
                  <a:spcPct val="90000"/>
                </a:lnSpc>
                <a:spcBef>
                  <a:spcPct val="20000"/>
                </a:spcBef>
                <a:spcAft>
                  <a:spcPct val="0"/>
                </a:spcAft>
                <a:buClrTx/>
                <a:buSzPct val="90000"/>
                <a:buFontTx/>
                <a:buNone/>
                <a:tabLst/>
                <a:defRPr/>
              </a:pPr>
              <a:r>
                <a:rPr kumimoji="0" lang="en-US" sz="1428"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ＭＳ Ｐゴシック" charset="0"/>
                  <a:cs typeface="Segoe UI Semilight" panose="020B0402040204020203" pitchFamily="34" charset="0"/>
                </a:rPr>
                <a:t>Protection against loss of an entire region through asynchronous replication and failover of VMs to another cloud region using Azure Site Recovery.</a:t>
              </a:r>
            </a:p>
          </p:txBody>
        </p:sp>
      </p:grpSp>
      <p:grpSp>
        <p:nvGrpSpPr>
          <p:cNvPr id="5" name="Group 4">
            <a:extLst>
              <a:ext uri="{FF2B5EF4-FFF2-40B4-BE49-F238E27FC236}">
                <a16:creationId xmlns:a16="http://schemas.microsoft.com/office/drawing/2014/main" id="{D229C6D3-75C9-4882-A3C4-A99D3D8D67B4}"/>
              </a:ext>
            </a:extLst>
          </p:cNvPr>
          <p:cNvGrpSpPr/>
          <p:nvPr/>
        </p:nvGrpSpPr>
        <p:grpSpPr>
          <a:xfrm>
            <a:off x="8199877" y="4522771"/>
            <a:ext cx="3637153" cy="1259947"/>
            <a:chOff x="8038961" y="4434492"/>
            <a:chExt cx="3566160" cy="1235354"/>
          </a:xfrm>
        </p:grpSpPr>
        <p:sp>
          <p:nvSpPr>
            <p:cNvPr id="206" name="Rectangle 205">
              <a:extLst>
                <a:ext uri="{FF2B5EF4-FFF2-40B4-BE49-F238E27FC236}">
                  <a16:creationId xmlns:a16="http://schemas.microsoft.com/office/drawing/2014/main" id="{00F00AF5-76DB-45D1-9D8F-733B46CC02F4}"/>
                </a:ext>
              </a:extLst>
            </p:cNvPr>
            <p:cNvSpPr/>
            <p:nvPr/>
          </p:nvSpPr>
          <p:spPr bwMode="auto">
            <a:xfrm>
              <a:off x="8038961" y="4434492"/>
              <a:ext cx="2226416" cy="6096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Backup</a:t>
              </a:r>
            </a:p>
          </p:txBody>
        </p:sp>
        <p:sp>
          <p:nvSpPr>
            <p:cNvPr id="207" name="Text Placeholder 22">
              <a:extLst>
                <a:ext uri="{FF2B5EF4-FFF2-40B4-BE49-F238E27FC236}">
                  <a16:creationId xmlns:a16="http://schemas.microsoft.com/office/drawing/2014/main" id="{039F1053-94FF-4BE9-933B-8636D30C26AC}"/>
                </a:ext>
              </a:extLst>
            </p:cNvPr>
            <p:cNvSpPr txBox="1">
              <a:spLocks/>
            </p:cNvSpPr>
            <p:nvPr/>
          </p:nvSpPr>
          <p:spPr>
            <a:xfrm>
              <a:off x="8038961" y="4891967"/>
              <a:ext cx="3566160" cy="777879"/>
            </a:xfrm>
            <a:prstGeom prst="rect">
              <a:avLst/>
            </a:prstGeom>
          </p:spPr>
          <p:txBody>
            <a:bodyPr wrap="square" lIns="186521" tIns="93247" rIns="93247" bIns="93247">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marL="0" marR="0" lvl="0" indent="0" algn="l" defTabSz="950225" rtl="0" eaLnBrk="1" fontAlgn="base" latinLnBrk="0" hangingPunct="1">
                <a:lnSpc>
                  <a:spcPct val="90000"/>
                </a:lnSpc>
                <a:spcBef>
                  <a:spcPct val="20000"/>
                </a:spcBef>
                <a:spcAft>
                  <a:spcPct val="0"/>
                </a:spcAft>
                <a:buClrTx/>
                <a:buSzPct val="90000"/>
                <a:buFontTx/>
                <a:buNone/>
                <a:tabLst/>
                <a:defRPr/>
              </a:pPr>
              <a:r>
                <a:rPr kumimoji="0" lang="en-US" sz="1428"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ＭＳ Ｐゴシック" charset="0"/>
                  <a:cs typeface="Segoe UI Semilight" panose="020B0402040204020203" pitchFamily="34" charset="0"/>
                </a:rPr>
                <a:t>Replication of data to one or more zones or regions so if your data is corrupted, deleted or lost you can restore it.</a:t>
              </a:r>
            </a:p>
          </p:txBody>
        </p:sp>
      </p:grpSp>
      <p:sp>
        <p:nvSpPr>
          <p:cNvPr id="248" name="check 3" title="Icon of a checkmark with a circle around it">
            <a:extLst>
              <a:ext uri="{FF2B5EF4-FFF2-40B4-BE49-F238E27FC236}">
                <a16:creationId xmlns:a16="http://schemas.microsoft.com/office/drawing/2014/main" id="{2BD839AA-134D-44E2-B1FF-5010D7AEEE87}"/>
              </a:ext>
            </a:extLst>
          </p:cNvPr>
          <p:cNvSpPr>
            <a:spLocks noChangeAspect="1" noEditPoints="1"/>
          </p:cNvSpPr>
          <p:nvPr/>
        </p:nvSpPr>
        <p:spPr bwMode="auto">
          <a:xfrm>
            <a:off x="2974050" y="2005171"/>
            <a:ext cx="275369" cy="273773"/>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249" name="illegal" title="Icon of a circle with a diagonal line through it">
            <a:extLst>
              <a:ext uri="{FF2B5EF4-FFF2-40B4-BE49-F238E27FC236}">
                <a16:creationId xmlns:a16="http://schemas.microsoft.com/office/drawing/2014/main" id="{E24C93CC-9DAD-46BD-BA6A-33A1AB79F6F8}"/>
              </a:ext>
            </a:extLst>
          </p:cNvPr>
          <p:cNvSpPr>
            <a:spLocks noChangeAspect="1" noEditPoints="1"/>
          </p:cNvSpPr>
          <p:nvPr/>
        </p:nvSpPr>
        <p:spPr bwMode="auto">
          <a:xfrm>
            <a:off x="1742299" y="2005171"/>
            <a:ext cx="274525" cy="273773"/>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5875" cap="sq">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nvGrpSpPr>
          <p:cNvPr id="11" name="Group 10">
            <a:extLst>
              <a:ext uri="{FF2B5EF4-FFF2-40B4-BE49-F238E27FC236}">
                <a16:creationId xmlns:a16="http://schemas.microsoft.com/office/drawing/2014/main" id="{F6B8AE42-8636-4180-B565-2276847A8593}"/>
              </a:ext>
            </a:extLst>
          </p:cNvPr>
          <p:cNvGrpSpPr/>
          <p:nvPr/>
        </p:nvGrpSpPr>
        <p:grpSpPr>
          <a:xfrm>
            <a:off x="4701175" y="2552242"/>
            <a:ext cx="3030304" cy="1326262"/>
            <a:chOff x="4608549" y="2502425"/>
            <a:chExt cx="2971156" cy="1300375"/>
          </a:xfrm>
        </p:grpSpPr>
        <p:sp>
          <p:nvSpPr>
            <p:cNvPr id="137" name="Rectangle 136">
              <a:extLst>
                <a:ext uri="{FF2B5EF4-FFF2-40B4-BE49-F238E27FC236}">
                  <a16:creationId xmlns:a16="http://schemas.microsoft.com/office/drawing/2014/main" id="{D247ADAF-E7FF-4B68-8E61-712CF8892527}"/>
                </a:ext>
              </a:extLst>
            </p:cNvPr>
            <p:cNvSpPr/>
            <p:nvPr/>
          </p:nvSpPr>
          <p:spPr bwMode="auto">
            <a:xfrm>
              <a:off x="6280078" y="3501048"/>
              <a:ext cx="1227654" cy="30175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Secondary region</a:t>
              </a:r>
            </a:p>
          </p:txBody>
        </p:sp>
        <p:sp>
          <p:nvSpPr>
            <p:cNvPr id="185" name="Rectangle 184">
              <a:extLst>
                <a:ext uri="{FF2B5EF4-FFF2-40B4-BE49-F238E27FC236}">
                  <a16:creationId xmlns:a16="http://schemas.microsoft.com/office/drawing/2014/main" id="{7613D605-9A97-4DCA-9D26-5E497F142EB0}"/>
                </a:ext>
              </a:extLst>
            </p:cNvPr>
            <p:cNvSpPr/>
            <p:nvPr/>
          </p:nvSpPr>
          <p:spPr bwMode="auto">
            <a:xfrm>
              <a:off x="4751809" y="3501048"/>
              <a:ext cx="1085080" cy="30175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Primary region</a:t>
              </a:r>
            </a:p>
          </p:txBody>
        </p:sp>
        <p:sp>
          <p:nvSpPr>
            <p:cNvPr id="250" name="Freeform: Shape 249">
              <a:extLst>
                <a:ext uri="{FF2B5EF4-FFF2-40B4-BE49-F238E27FC236}">
                  <a16:creationId xmlns:a16="http://schemas.microsoft.com/office/drawing/2014/main" id="{11EC3BEE-03A4-4DAB-B0EE-5CE8335A9003}"/>
                </a:ext>
              </a:extLst>
            </p:cNvPr>
            <p:cNvSpPr/>
            <p:nvPr/>
          </p:nvSpPr>
          <p:spPr bwMode="auto">
            <a:xfrm>
              <a:off x="4608549" y="3369825"/>
              <a:ext cx="1371600" cy="0"/>
            </a:xfrm>
            <a:custGeom>
              <a:avLst/>
              <a:gdLst>
                <a:gd name="connsiteX0" fmla="*/ 0 w 2168165"/>
                <a:gd name="connsiteY0" fmla="*/ 0 h 0"/>
                <a:gd name="connsiteX1" fmla="*/ 2168165 w 2168165"/>
                <a:gd name="connsiteY1" fmla="*/ 0 h 0"/>
              </a:gdLst>
              <a:ahLst/>
              <a:cxnLst>
                <a:cxn ang="0">
                  <a:pos x="connsiteX0" y="connsiteY0"/>
                </a:cxn>
                <a:cxn ang="0">
                  <a:pos x="connsiteX1" y="connsiteY1"/>
                </a:cxn>
              </a:cxnLst>
              <a:rect l="l" t="t" r="r" b="b"/>
              <a:pathLst>
                <a:path w="2168165">
                  <a:moveTo>
                    <a:pt x="0" y="0"/>
                  </a:moveTo>
                  <a:lnTo>
                    <a:pt x="2168165" y="0"/>
                  </a:lnTo>
                </a:path>
              </a:pathLst>
            </a:custGeom>
            <a:noFill/>
            <a:ln w="1270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51" name="Freeform: Shape 250">
              <a:extLst>
                <a:ext uri="{FF2B5EF4-FFF2-40B4-BE49-F238E27FC236}">
                  <a16:creationId xmlns:a16="http://schemas.microsoft.com/office/drawing/2014/main" id="{742C872A-B12A-4B87-B2BB-7240545BF1C6}"/>
                </a:ext>
              </a:extLst>
            </p:cNvPr>
            <p:cNvSpPr/>
            <p:nvPr/>
          </p:nvSpPr>
          <p:spPr bwMode="auto">
            <a:xfrm>
              <a:off x="6208105" y="3369825"/>
              <a:ext cx="1371600" cy="0"/>
            </a:xfrm>
            <a:custGeom>
              <a:avLst/>
              <a:gdLst>
                <a:gd name="connsiteX0" fmla="*/ 0 w 2168165"/>
                <a:gd name="connsiteY0" fmla="*/ 0 h 0"/>
                <a:gd name="connsiteX1" fmla="*/ 2168165 w 2168165"/>
                <a:gd name="connsiteY1" fmla="*/ 0 h 0"/>
              </a:gdLst>
              <a:ahLst/>
              <a:cxnLst>
                <a:cxn ang="0">
                  <a:pos x="connsiteX0" y="connsiteY0"/>
                </a:cxn>
                <a:cxn ang="0">
                  <a:pos x="connsiteX1" y="connsiteY1"/>
                </a:cxn>
              </a:cxnLst>
              <a:rect l="l" t="t" r="r" b="b"/>
              <a:pathLst>
                <a:path w="2168165">
                  <a:moveTo>
                    <a:pt x="0" y="0"/>
                  </a:moveTo>
                  <a:lnTo>
                    <a:pt x="2168165" y="0"/>
                  </a:lnTo>
                </a:path>
              </a:pathLst>
            </a:custGeom>
            <a:noFill/>
            <a:ln w="1270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52" name="server" title="Icon of a server tower">
              <a:extLst>
                <a:ext uri="{FF2B5EF4-FFF2-40B4-BE49-F238E27FC236}">
                  <a16:creationId xmlns:a16="http://schemas.microsoft.com/office/drawing/2014/main" id="{3AA66C40-2D54-4D07-AAD1-35A933CA840C}"/>
                </a:ext>
              </a:extLst>
            </p:cNvPr>
            <p:cNvSpPr>
              <a:spLocks noChangeAspect="1" noEditPoints="1"/>
            </p:cNvSpPr>
            <p:nvPr/>
          </p:nvSpPr>
          <p:spPr bwMode="auto">
            <a:xfrm>
              <a:off x="5103891" y="2502425"/>
              <a:ext cx="380917" cy="723504"/>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56" name="server" title="Icon of a server tower">
              <a:extLst>
                <a:ext uri="{FF2B5EF4-FFF2-40B4-BE49-F238E27FC236}">
                  <a16:creationId xmlns:a16="http://schemas.microsoft.com/office/drawing/2014/main" id="{8F5EF814-A13A-4A59-B65D-CEA50D5C853F}"/>
                </a:ext>
              </a:extLst>
            </p:cNvPr>
            <p:cNvSpPr>
              <a:spLocks noChangeAspect="1" noEditPoints="1"/>
            </p:cNvSpPr>
            <p:nvPr/>
          </p:nvSpPr>
          <p:spPr bwMode="auto">
            <a:xfrm>
              <a:off x="6703447" y="2502425"/>
              <a:ext cx="380917" cy="723504"/>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57" name="check 3" title="Icon of a checkmark with a circle around it">
            <a:extLst>
              <a:ext uri="{FF2B5EF4-FFF2-40B4-BE49-F238E27FC236}">
                <a16:creationId xmlns:a16="http://schemas.microsoft.com/office/drawing/2014/main" id="{C3115C3D-3902-4963-9A4B-5AF341B53AAB}"/>
              </a:ext>
            </a:extLst>
          </p:cNvPr>
          <p:cNvSpPr>
            <a:spLocks noChangeAspect="1" noEditPoints="1"/>
          </p:cNvSpPr>
          <p:nvPr/>
        </p:nvSpPr>
        <p:spPr bwMode="auto">
          <a:xfrm>
            <a:off x="6894342" y="2045177"/>
            <a:ext cx="275369" cy="273773"/>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258" name="illegal" title="Icon of a circle with a diagonal line through it">
            <a:extLst>
              <a:ext uri="{FF2B5EF4-FFF2-40B4-BE49-F238E27FC236}">
                <a16:creationId xmlns:a16="http://schemas.microsoft.com/office/drawing/2014/main" id="{B33DE187-E843-44AC-A4E7-B7FBF71AE60E}"/>
              </a:ext>
            </a:extLst>
          </p:cNvPr>
          <p:cNvSpPr>
            <a:spLocks noChangeAspect="1" noEditPoints="1"/>
          </p:cNvSpPr>
          <p:nvPr/>
        </p:nvSpPr>
        <p:spPr bwMode="auto">
          <a:xfrm>
            <a:off x="5263366" y="2045177"/>
            <a:ext cx="274525" cy="273773"/>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5875" cap="sq">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nvGrpSpPr>
          <p:cNvPr id="262" name="Group 4">
            <a:extLst>
              <a:ext uri="{FF2B5EF4-FFF2-40B4-BE49-F238E27FC236}">
                <a16:creationId xmlns:a16="http://schemas.microsoft.com/office/drawing/2014/main" id="{384A8BEC-7FFD-4305-B722-43E0CD608AC1}"/>
              </a:ext>
            </a:extLst>
          </p:cNvPr>
          <p:cNvGrpSpPr>
            <a:grpSpLocks noChangeAspect="1"/>
          </p:cNvGrpSpPr>
          <p:nvPr/>
        </p:nvGrpSpPr>
        <p:grpSpPr bwMode="auto">
          <a:xfrm>
            <a:off x="9057863" y="2897628"/>
            <a:ext cx="289780" cy="288489"/>
            <a:chOff x="3693" y="1979"/>
            <a:chExt cx="449" cy="447"/>
          </a:xfrm>
          <a:solidFill>
            <a:schemeClr val="accent1"/>
          </a:solidFill>
        </p:grpSpPr>
        <p:sp>
          <p:nvSpPr>
            <p:cNvPr id="263" name="Oval 5">
              <a:extLst>
                <a:ext uri="{FF2B5EF4-FFF2-40B4-BE49-F238E27FC236}">
                  <a16:creationId xmlns:a16="http://schemas.microsoft.com/office/drawing/2014/main" id="{6DCA56B1-C05E-4FBD-A3C4-C06F90EF5E18}"/>
                </a:ext>
              </a:extLst>
            </p:cNvPr>
            <p:cNvSpPr>
              <a:spLocks noChangeArrowheads="1"/>
            </p:cNvSpPr>
            <p:nvPr/>
          </p:nvSpPr>
          <p:spPr bwMode="auto">
            <a:xfrm>
              <a:off x="3693" y="1979"/>
              <a:ext cx="449" cy="447"/>
            </a:xfrm>
            <a:prstGeom prst="ellipse">
              <a:avLst/>
            </a:prstGeom>
            <a:solidFill>
              <a:schemeClr val="accent4"/>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4" name="Freeform 6">
              <a:extLst>
                <a:ext uri="{FF2B5EF4-FFF2-40B4-BE49-F238E27FC236}">
                  <a16:creationId xmlns:a16="http://schemas.microsoft.com/office/drawing/2014/main" id="{A23DCC5C-10F8-4384-B6D1-E546FED44CD3}"/>
                </a:ext>
              </a:extLst>
            </p:cNvPr>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chemeClr val="bg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66" name="check 3" title="Icon of a checkmark with a circle around it">
            <a:extLst>
              <a:ext uri="{FF2B5EF4-FFF2-40B4-BE49-F238E27FC236}">
                <a16:creationId xmlns:a16="http://schemas.microsoft.com/office/drawing/2014/main" id="{5F7F80CE-1A62-4377-B8AD-C5A986DF1DC3}"/>
              </a:ext>
            </a:extLst>
          </p:cNvPr>
          <p:cNvSpPr>
            <a:spLocks noChangeAspect="1" noEditPoints="1"/>
          </p:cNvSpPr>
          <p:nvPr/>
        </p:nvSpPr>
        <p:spPr bwMode="auto">
          <a:xfrm>
            <a:off x="10696468" y="2045177"/>
            <a:ext cx="275369" cy="273773"/>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267" name="illegal" title="Icon of a circle with a diagonal line through it">
            <a:extLst>
              <a:ext uri="{FF2B5EF4-FFF2-40B4-BE49-F238E27FC236}">
                <a16:creationId xmlns:a16="http://schemas.microsoft.com/office/drawing/2014/main" id="{41E932B7-E1DB-4412-9096-3BA8D4DD9705}"/>
              </a:ext>
            </a:extLst>
          </p:cNvPr>
          <p:cNvSpPr>
            <a:spLocks noChangeAspect="1" noEditPoints="1"/>
          </p:cNvSpPr>
          <p:nvPr/>
        </p:nvSpPr>
        <p:spPr bwMode="auto">
          <a:xfrm>
            <a:off x="9065492" y="2045177"/>
            <a:ext cx="274525" cy="273773"/>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5875" cap="sq">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210B3D97-A98E-43B0-BC65-2712BC9A30CB}"/>
              </a:ext>
            </a:extLst>
          </p:cNvPr>
          <p:cNvGrpSpPr/>
          <p:nvPr/>
        </p:nvGrpSpPr>
        <p:grpSpPr>
          <a:xfrm>
            <a:off x="8503301" y="2577087"/>
            <a:ext cx="3030304" cy="1301417"/>
            <a:chOff x="8336462" y="2526785"/>
            <a:chExt cx="2971156" cy="1276015"/>
          </a:xfrm>
        </p:grpSpPr>
        <p:sp>
          <p:nvSpPr>
            <p:cNvPr id="237" name="Rectangle 236">
              <a:extLst>
                <a:ext uri="{FF2B5EF4-FFF2-40B4-BE49-F238E27FC236}">
                  <a16:creationId xmlns:a16="http://schemas.microsoft.com/office/drawing/2014/main" id="{8CDF4144-E95C-4AC0-9714-7C52E782AA79}"/>
                </a:ext>
              </a:extLst>
            </p:cNvPr>
            <p:cNvSpPr/>
            <p:nvPr/>
          </p:nvSpPr>
          <p:spPr bwMode="auto">
            <a:xfrm>
              <a:off x="8738150" y="3501048"/>
              <a:ext cx="568224" cy="30175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Original</a:t>
              </a:r>
            </a:p>
          </p:txBody>
        </p:sp>
        <p:sp>
          <p:nvSpPr>
            <p:cNvPr id="240" name="Rectangle 239">
              <a:extLst>
                <a:ext uri="{FF2B5EF4-FFF2-40B4-BE49-F238E27FC236}">
                  <a16:creationId xmlns:a16="http://schemas.microsoft.com/office/drawing/2014/main" id="{8CBA003C-7F30-42B2-BBBA-047F5A37DC9B}"/>
                </a:ext>
              </a:extLst>
            </p:cNvPr>
            <p:cNvSpPr/>
            <p:nvPr/>
          </p:nvSpPr>
          <p:spPr bwMode="auto">
            <a:xfrm>
              <a:off x="10354725" y="3501048"/>
              <a:ext cx="534186" cy="30175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Backup</a:t>
              </a:r>
            </a:p>
          </p:txBody>
        </p:sp>
        <p:sp>
          <p:nvSpPr>
            <p:cNvPr id="259" name="Freeform: Shape 258">
              <a:extLst>
                <a:ext uri="{FF2B5EF4-FFF2-40B4-BE49-F238E27FC236}">
                  <a16:creationId xmlns:a16="http://schemas.microsoft.com/office/drawing/2014/main" id="{CB4FCF70-AA87-4051-8F6F-125FD9FBBDE1}"/>
                </a:ext>
              </a:extLst>
            </p:cNvPr>
            <p:cNvSpPr/>
            <p:nvPr/>
          </p:nvSpPr>
          <p:spPr bwMode="auto">
            <a:xfrm>
              <a:off x="8336462" y="3369825"/>
              <a:ext cx="1371600" cy="0"/>
            </a:xfrm>
            <a:custGeom>
              <a:avLst/>
              <a:gdLst>
                <a:gd name="connsiteX0" fmla="*/ 0 w 2168165"/>
                <a:gd name="connsiteY0" fmla="*/ 0 h 0"/>
                <a:gd name="connsiteX1" fmla="*/ 2168165 w 2168165"/>
                <a:gd name="connsiteY1" fmla="*/ 0 h 0"/>
              </a:gdLst>
              <a:ahLst/>
              <a:cxnLst>
                <a:cxn ang="0">
                  <a:pos x="connsiteX0" y="connsiteY0"/>
                </a:cxn>
                <a:cxn ang="0">
                  <a:pos x="connsiteX1" y="connsiteY1"/>
                </a:cxn>
              </a:cxnLst>
              <a:rect l="l" t="t" r="r" b="b"/>
              <a:pathLst>
                <a:path w="2168165">
                  <a:moveTo>
                    <a:pt x="0" y="0"/>
                  </a:moveTo>
                  <a:lnTo>
                    <a:pt x="2168165" y="0"/>
                  </a:lnTo>
                </a:path>
              </a:pathLst>
            </a:custGeom>
            <a:noFill/>
            <a:ln w="1270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60" name="Freeform: Shape 259">
              <a:extLst>
                <a:ext uri="{FF2B5EF4-FFF2-40B4-BE49-F238E27FC236}">
                  <a16:creationId xmlns:a16="http://schemas.microsoft.com/office/drawing/2014/main" id="{44B44C73-A9DA-4848-8DDD-4A972FCF204C}"/>
                </a:ext>
              </a:extLst>
            </p:cNvPr>
            <p:cNvSpPr/>
            <p:nvPr/>
          </p:nvSpPr>
          <p:spPr bwMode="auto">
            <a:xfrm>
              <a:off x="9936018" y="3369825"/>
              <a:ext cx="1371600" cy="0"/>
            </a:xfrm>
            <a:custGeom>
              <a:avLst/>
              <a:gdLst>
                <a:gd name="connsiteX0" fmla="*/ 0 w 2168165"/>
                <a:gd name="connsiteY0" fmla="*/ 0 h 0"/>
                <a:gd name="connsiteX1" fmla="*/ 2168165 w 2168165"/>
                <a:gd name="connsiteY1" fmla="*/ 0 h 0"/>
              </a:gdLst>
              <a:ahLst/>
              <a:cxnLst>
                <a:cxn ang="0">
                  <a:pos x="connsiteX0" y="connsiteY0"/>
                </a:cxn>
                <a:cxn ang="0">
                  <a:pos x="connsiteX1" y="connsiteY1"/>
                </a:cxn>
              </a:cxnLst>
              <a:rect l="l" t="t" r="r" b="b"/>
              <a:pathLst>
                <a:path w="2168165">
                  <a:moveTo>
                    <a:pt x="0" y="0"/>
                  </a:moveTo>
                  <a:lnTo>
                    <a:pt x="2168165" y="0"/>
                  </a:lnTo>
                </a:path>
              </a:pathLst>
            </a:custGeom>
            <a:noFill/>
            <a:ln w="1270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68" name="Database_EFC7" title="Icon of a cylinder">
              <a:extLst>
                <a:ext uri="{FF2B5EF4-FFF2-40B4-BE49-F238E27FC236}">
                  <a16:creationId xmlns:a16="http://schemas.microsoft.com/office/drawing/2014/main" id="{5A783368-6473-420B-AB60-767A7470FB82}"/>
                </a:ext>
              </a:extLst>
            </p:cNvPr>
            <p:cNvSpPr>
              <a:spLocks noChangeAspect="1" noEditPoints="1"/>
            </p:cNvSpPr>
            <p:nvPr/>
          </p:nvSpPr>
          <p:spPr bwMode="auto">
            <a:xfrm>
              <a:off x="8753092" y="2526785"/>
              <a:ext cx="538340" cy="699756"/>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269" name="Database_EFC7" title="Icon of a cylinder">
              <a:extLst>
                <a:ext uri="{FF2B5EF4-FFF2-40B4-BE49-F238E27FC236}">
                  <a16:creationId xmlns:a16="http://schemas.microsoft.com/office/drawing/2014/main" id="{7B4A3CE8-97A4-4DF5-B282-EE408228D200}"/>
                </a:ext>
              </a:extLst>
            </p:cNvPr>
            <p:cNvSpPr>
              <a:spLocks noChangeAspect="1" noEditPoints="1"/>
            </p:cNvSpPr>
            <p:nvPr/>
          </p:nvSpPr>
          <p:spPr bwMode="auto">
            <a:xfrm>
              <a:off x="10350571" y="2526785"/>
              <a:ext cx="538340" cy="699756"/>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77" name="Group 4">
            <a:extLst>
              <a:ext uri="{FF2B5EF4-FFF2-40B4-BE49-F238E27FC236}">
                <a16:creationId xmlns:a16="http://schemas.microsoft.com/office/drawing/2014/main" id="{352E50F9-E5C9-4FC7-B201-5AE23F248C2E}"/>
              </a:ext>
            </a:extLst>
          </p:cNvPr>
          <p:cNvGrpSpPr>
            <a:grpSpLocks noChangeAspect="1"/>
          </p:cNvGrpSpPr>
          <p:nvPr/>
        </p:nvGrpSpPr>
        <p:grpSpPr bwMode="auto">
          <a:xfrm>
            <a:off x="1732683" y="2549904"/>
            <a:ext cx="289780" cy="288489"/>
            <a:chOff x="3693" y="1979"/>
            <a:chExt cx="449" cy="447"/>
          </a:xfrm>
          <a:solidFill>
            <a:schemeClr val="accent1"/>
          </a:solidFill>
        </p:grpSpPr>
        <p:sp>
          <p:nvSpPr>
            <p:cNvPr id="178" name="Oval 5">
              <a:extLst>
                <a:ext uri="{FF2B5EF4-FFF2-40B4-BE49-F238E27FC236}">
                  <a16:creationId xmlns:a16="http://schemas.microsoft.com/office/drawing/2014/main" id="{45C4962E-62AE-46E1-B546-54ACB6807104}"/>
                </a:ext>
              </a:extLst>
            </p:cNvPr>
            <p:cNvSpPr>
              <a:spLocks noChangeArrowheads="1"/>
            </p:cNvSpPr>
            <p:nvPr/>
          </p:nvSpPr>
          <p:spPr bwMode="auto">
            <a:xfrm>
              <a:off x="3693" y="1979"/>
              <a:ext cx="449" cy="447"/>
            </a:xfrm>
            <a:prstGeom prst="ellipse">
              <a:avLst/>
            </a:prstGeom>
            <a:solidFill>
              <a:schemeClr val="accent4"/>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9" name="Freeform 6">
              <a:extLst>
                <a:ext uri="{FF2B5EF4-FFF2-40B4-BE49-F238E27FC236}">
                  <a16:creationId xmlns:a16="http://schemas.microsoft.com/office/drawing/2014/main" id="{B2FB3CAB-C014-4B6B-9156-4171B492CD98}"/>
                </a:ext>
              </a:extLst>
            </p:cNvPr>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chemeClr val="bg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0" name="Freeform: Shape 9">
            <a:extLst>
              <a:ext uri="{FF2B5EF4-FFF2-40B4-BE49-F238E27FC236}">
                <a16:creationId xmlns:a16="http://schemas.microsoft.com/office/drawing/2014/main" id="{04628C0D-334F-405E-8B1B-72AACFA154CA}"/>
              </a:ext>
            </a:extLst>
          </p:cNvPr>
          <p:cNvSpPr/>
          <p:nvPr/>
        </p:nvSpPr>
        <p:spPr bwMode="auto">
          <a:xfrm>
            <a:off x="5679604" y="2899380"/>
            <a:ext cx="1071109" cy="0"/>
          </a:xfrm>
          <a:custGeom>
            <a:avLst/>
            <a:gdLst>
              <a:gd name="connsiteX0" fmla="*/ 0 w 1050202"/>
              <a:gd name="connsiteY0" fmla="*/ 0 h 0"/>
              <a:gd name="connsiteX1" fmla="*/ 1050202 w 1050202"/>
              <a:gd name="connsiteY1" fmla="*/ 0 h 0"/>
            </a:gdLst>
            <a:ahLst/>
            <a:cxnLst>
              <a:cxn ang="0">
                <a:pos x="connsiteX0" y="connsiteY0"/>
              </a:cxn>
              <a:cxn ang="0">
                <a:pos x="connsiteX1" y="connsiteY1"/>
              </a:cxn>
            </a:cxnLst>
            <a:rect l="l" t="t" r="r" b="b"/>
            <a:pathLst>
              <a:path w="1050202">
                <a:moveTo>
                  <a:pt x="0" y="0"/>
                </a:moveTo>
                <a:lnTo>
                  <a:pt x="1050202" y="0"/>
                </a:lnTo>
              </a:path>
            </a:pathLst>
          </a:custGeom>
          <a:noFill/>
          <a:ln w="15875" cap="rnd">
            <a:solidFill>
              <a:schemeClr val="tx1"/>
            </a:solidFill>
            <a:prstDash val="sysDot"/>
            <a:headEnd type="none" w="med" len="med"/>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nvGrpSpPr>
          <p:cNvPr id="253" name="Group 4">
            <a:extLst>
              <a:ext uri="{FF2B5EF4-FFF2-40B4-BE49-F238E27FC236}">
                <a16:creationId xmlns:a16="http://schemas.microsoft.com/office/drawing/2014/main" id="{1DB7B8A8-E2C9-4173-B852-6D8E2FB57B33}"/>
              </a:ext>
            </a:extLst>
          </p:cNvPr>
          <p:cNvGrpSpPr>
            <a:grpSpLocks noChangeAspect="1"/>
          </p:cNvGrpSpPr>
          <p:nvPr/>
        </p:nvGrpSpPr>
        <p:grpSpPr bwMode="auto">
          <a:xfrm>
            <a:off x="5255737" y="2589910"/>
            <a:ext cx="289780" cy="288489"/>
            <a:chOff x="3693" y="1979"/>
            <a:chExt cx="449" cy="447"/>
          </a:xfrm>
          <a:solidFill>
            <a:schemeClr val="accent1"/>
          </a:solidFill>
        </p:grpSpPr>
        <p:sp>
          <p:nvSpPr>
            <p:cNvPr id="254" name="Oval 5">
              <a:extLst>
                <a:ext uri="{FF2B5EF4-FFF2-40B4-BE49-F238E27FC236}">
                  <a16:creationId xmlns:a16="http://schemas.microsoft.com/office/drawing/2014/main" id="{B2E9D9EF-A439-4C15-9322-9849939AB33A}"/>
                </a:ext>
              </a:extLst>
            </p:cNvPr>
            <p:cNvSpPr>
              <a:spLocks noChangeArrowheads="1"/>
            </p:cNvSpPr>
            <p:nvPr/>
          </p:nvSpPr>
          <p:spPr bwMode="auto">
            <a:xfrm>
              <a:off x="3693" y="1979"/>
              <a:ext cx="449" cy="447"/>
            </a:xfrm>
            <a:prstGeom prst="ellipse">
              <a:avLst/>
            </a:prstGeom>
            <a:solidFill>
              <a:schemeClr val="accent4"/>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5" name="Freeform 6">
              <a:extLst>
                <a:ext uri="{FF2B5EF4-FFF2-40B4-BE49-F238E27FC236}">
                  <a16:creationId xmlns:a16="http://schemas.microsoft.com/office/drawing/2014/main" id="{B3DA2068-BCCB-4EC7-B129-82963A976EA0}"/>
                </a:ext>
              </a:extLst>
            </p:cNvPr>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chemeClr val="bg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51" name="Freeform: Shape 50">
            <a:extLst>
              <a:ext uri="{FF2B5EF4-FFF2-40B4-BE49-F238E27FC236}">
                <a16:creationId xmlns:a16="http://schemas.microsoft.com/office/drawing/2014/main" id="{B43C075A-D7F5-4DDA-A03E-68BBC72124FD}"/>
              </a:ext>
            </a:extLst>
          </p:cNvPr>
          <p:cNvSpPr/>
          <p:nvPr/>
        </p:nvSpPr>
        <p:spPr bwMode="auto">
          <a:xfrm>
            <a:off x="9601686" y="2946125"/>
            <a:ext cx="839343" cy="0"/>
          </a:xfrm>
          <a:custGeom>
            <a:avLst/>
            <a:gdLst>
              <a:gd name="connsiteX0" fmla="*/ 0 w 1050202"/>
              <a:gd name="connsiteY0" fmla="*/ 0 h 0"/>
              <a:gd name="connsiteX1" fmla="*/ 1050202 w 1050202"/>
              <a:gd name="connsiteY1" fmla="*/ 0 h 0"/>
            </a:gdLst>
            <a:ahLst/>
            <a:cxnLst>
              <a:cxn ang="0">
                <a:pos x="connsiteX0" y="connsiteY0"/>
              </a:cxn>
              <a:cxn ang="0">
                <a:pos x="connsiteX1" y="connsiteY1"/>
              </a:cxn>
            </a:cxnLst>
            <a:rect l="l" t="t" r="r" b="b"/>
            <a:pathLst>
              <a:path w="1050202">
                <a:moveTo>
                  <a:pt x="0" y="0"/>
                </a:moveTo>
                <a:lnTo>
                  <a:pt x="1050202" y="0"/>
                </a:lnTo>
              </a:path>
            </a:pathLst>
          </a:custGeom>
          <a:noFill/>
          <a:ln w="15875" cap="rnd">
            <a:solidFill>
              <a:schemeClr val="tx1"/>
            </a:solidFill>
            <a:prstDash val="sysDot"/>
            <a:headEnd type="none" w="med" len="med"/>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8914358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4.375E-6 2.59259E-6 L -4.375E-6 0.04051 " pathEditMode="relative" rAng="0" ptsTypes="AA">
                                      <p:cBhvr>
                                        <p:cTn id="9" dur="750" spd="-100000" fill="hold"/>
                                        <p:tgtEl>
                                          <p:spTgt spid="2"/>
                                        </p:tgtEl>
                                        <p:attrNameLst>
                                          <p:attrName>ppt_x</p:attrName>
                                          <p:attrName>ppt_y</p:attrName>
                                        </p:attrNameLst>
                                      </p:cBhvr>
                                      <p:rCtr x="0" y="2014"/>
                                    </p:animMotion>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63" presetClass="path" presetSubtype="0" decel="100000" fill="hold" nodeType="withEffect">
                                  <p:stCondLst>
                                    <p:cond delay="0"/>
                                  </p:stCondLst>
                                  <p:childTnLst>
                                    <p:animMotion origin="layout" path="M 6.25E-7 1.11111E-6 L 0.02852 1.11111E-6 " pathEditMode="relative" rAng="0" ptsTypes="AA">
                                      <p:cBhvr>
                                        <p:cTn id="14" dur="600" spd="-100000" fill="hold"/>
                                        <p:tgtEl>
                                          <p:spTgt spid="3"/>
                                        </p:tgtEl>
                                        <p:attrNameLst>
                                          <p:attrName>ppt_x</p:attrName>
                                          <p:attrName>ppt_y</p:attrName>
                                        </p:attrNameLst>
                                      </p:cBhvr>
                                      <p:rCtr x="1419" y="0"/>
                                    </p:animMotion>
                                  </p:childTnLst>
                                </p:cTn>
                              </p:par>
                              <p:par>
                                <p:cTn id="15" presetID="10"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63" presetClass="path" presetSubtype="0" decel="100000" fill="hold" nodeType="withEffect">
                                  <p:stCondLst>
                                    <p:cond delay="0"/>
                                  </p:stCondLst>
                                  <p:childTnLst>
                                    <p:animMotion origin="layout" path="M 6.25E-7 1.11111E-6 L 0.02852 1.11111E-6 " pathEditMode="relative" rAng="0" ptsTypes="AA">
                                      <p:cBhvr>
                                        <p:cTn id="19" dur="600" spd="-100000" fill="hold"/>
                                        <p:tgtEl>
                                          <p:spTgt spid="9"/>
                                        </p:tgtEl>
                                        <p:attrNameLst>
                                          <p:attrName>ppt_x</p:attrName>
                                          <p:attrName>ppt_y</p:attrName>
                                        </p:attrNameLst>
                                      </p:cBhvr>
                                      <p:rCtr x="1419" y="0"/>
                                    </p:animMotion>
                                  </p:childTnLst>
                                </p:cTn>
                              </p:par>
                              <p:par>
                                <p:cTn id="20" presetID="1" presetClass="entr" presetSubtype="0" fill="hold" nodeType="withEffect">
                                  <p:stCondLst>
                                    <p:cond delay="500"/>
                                  </p:stCondLst>
                                  <p:childTnLst>
                                    <p:set>
                                      <p:cBhvr>
                                        <p:cTn id="21" dur="1" fill="hold">
                                          <p:stCondLst>
                                            <p:cond delay="0"/>
                                          </p:stCondLst>
                                        </p:cTn>
                                        <p:tgtEl>
                                          <p:spTgt spid="177"/>
                                        </p:tgtEl>
                                        <p:attrNameLst>
                                          <p:attrName>style.visibility</p:attrName>
                                        </p:attrNameLst>
                                      </p:cBhvr>
                                      <p:to>
                                        <p:strVal val="visible"/>
                                      </p:to>
                                    </p:set>
                                  </p:childTnLst>
                                </p:cTn>
                              </p:par>
                              <p:par>
                                <p:cTn id="22" presetID="6" presetClass="emph" presetSubtype="0" accel="100000" autoRev="1" fill="hold" nodeType="withEffect">
                                  <p:stCondLst>
                                    <p:cond delay="0"/>
                                  </p:stCondLst>
                                  <p:childTnLst>
                                    <p:animScale>
                                      <p:cBhvr>
                                        <p:cTn id="23" dur="500" fill="hold"/>
                                        <p:tgtEl>
                                          <p:spTgt spid="177"/>
                                        </p:tgtEl>
                                      </p:cBhvr>
                                      <p:by x="0" y="0"/>
                                    </p:animScale>
                                  </p:childTnLst>
                                </p:cTn>
                              </p:par>
                              <p:par>
                                <p:cTn id="24" presetID="1" presetClass="entr" presetSubtype="0" fill="hold" grpId="0" nodeType="withEffect">
                                  <p:stCondLst>
                                    <p:cond delay="500"/>
                                  </p:stCondLst>
                                  <p:childTnLst>
                                    <p:set>
                                      <p:cBhvr>
                                        <p:cTn id="25" dur="1" fill="hold">
                                          <p:stCondLst>
                                            <p:cond delay="0"/>
                                          </p:stCondLst>
                                        </p:cTn>
                                        <p:tgtEl>
                                          <p:spTgt spid="249"/>
                                        </p:tgtEl>
                                        <p:attrNameLst>
                                          <p:attrName>style.visibility</p:attrName>
                                        </p:attrNameLst>
                                      </p:cBhvr>
                                      <p:to>
                                        <p:strVal val="visible"/>
                                      </p:to>
                                    </p:set>
                                  </p:childTnLst>
                                </p:cTn>
                              </p:par>
                              <p:par>
                                <p:cTn id="26" presetID="6" presetClass="emph" presetSubtype="0" accel="100000" autoRev="1" fill="hold" grpId="1" nodeType="withEffect">
                                  <p:stCondLst>
                                    <p:cond delay="0"/>
                                  </p:stCondLst>
                                  <p:childTnLst>
                                    <p:animScale>
                                      <p:cBhvr>
                                        <p:cTn id="27" dur="500" fill="hold"/>
                                        <p:tgtEl>
                                          <p:spTgt spid="249"/>
                                        </p:tgtEl>
                                      </p:cBhvr>
                                      <p:by x="0" y="0"/>
                                    </p:animScale>
                                  </p:childTnLst>
                                </p:cTn>
                              </p:par>
                              <p:par>
                                <p:cTn id="28" presetID="1" presetClass="entr" presetSubtype="0" fill="hold" grpId="0" nodeType="withEffect">
                                  <p:stCondLst>
                                    <p:cond delay="1000"/>
                                  </p:stCondLst>
                                  <p:childTnLst>
                                    <p:set>
                                      <p:cBhvr>
                                        <p:cTn id="29" dur="1" fill="hold">
                                          <p:stCondLst>
                                            <p:cond delay="0"/>
                                          </p:stCondLst>
                                        </p:cTn>
                                        <p:tgtEl>
                                          <p:spTgt spid="248"/>
                                        </p:tgtEl>
                                        <p:attrNameLst>
                                          <p:attrName>style.visibility</p:attrName>
                                        </p:attrNameLst>
                                      </p:cBhvr>
                                      <p:to>
                                        <p:strVal val="visible"/>
                                      </p:to>
                                    </p:set>
                                  </p:childTnLst>
                                </p:cTn>
                              </p:par>
                              <p:par>
                                <p:cTn id="30" presetID="6" presetClass="emph" presetSubtype="0" accel="100000" autoRev="1" fill="hold" grpId="1" nodeType="withEffect">
                                  <p:stCondLst>
                                    <p:cond delay="500"/>
                                  </p:stCondLst>
                                  <p:childTnLst>
                                    <p:animScale>
                                      <p:cBhvr>
                                        <p:cTn id="31" dur="500" fill="hold"/>
                                        <p:tgtEl>
                                          <p:spTgt spid="248"/>
                                        </p:tgtEl>
                                      </p:cBhvr>
                                      <p:by x="0" y="0"/>
                                    </p:animScale>
                                  </p:childTnLst>
                                </p:cTn>
                              </p:par>
                            </p:childTnLst>
                          </p:cTn>
                        </p:par>
                        <p:par>
                          <p:cTn id="32" fill="hold">
                            <p:stCondLst>
                              <p:cond delay="1500"/>
                            </p:stCondLst>
                            <p:childTnLst>
                              <p:par>
                                <p:cTn id="33" presetID="22" presetClass="entr" presetSubtype="4" fill="hold" nodeType="afterEffect">
                                  <p:stCondLst>
                                    <p:cond delay="0"/>
                                  </p:stCondLst>
                                  <p:childTnLst>
                                    <p:set>
                                      <p:cBhvr>
                                        <p:cTn id="34" dur="1" fill="hold">
                                          <p:stCondLst>
                                            <p:cond delay="0"/>
                                          </p:stCondLst>
                                        </p:cTn>
                                        <p:tgtEl>
                                          <p:spTgt spid="133"/>
                                        </p:tgtEl>
                                        <p:attrNameLst>
                                          <p:attrName>style.visibility</p:attrName>
                                        </p:attrNameLst>
                                      </p:cBhvr>
                                      <p:to>
                                        <p:strVal val="visible"/>
                                      </p:to>
                                    </p:set>
                                    <p:animEffect transition="in" filter="wipe(down)">
                                      <p:cBhvr>
                                        <p:cTn id="35" dur="500"/>
                                        <p:tgtEl>
                                          <p:spTgt spid="133"/>
                                        </p:tgtEl>
                                      </p:cBhvr>
                                    </p:animEffect>
                                  </p:childTnLst>
                                </p:cTn>
                              </p:par>
                              <p:par>
                                <p:cTn id="36" presetID="10" presetClass="entr" presetSubtype="0" fill="hold"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par>
                                <p:cTn id="39" presetID="63" presetClass="path" presetSubtype="0" decel="100000" fill="hold" nodeType="withEffect">
                                  <p:stCondLst>
                                    <p:cond delay="0"/>
                                  </p:stCondLst>
                                  <p:childTnLst>
                                    <p:animMotion origin="layout" path="M 6.25E-7 1.11111E-6 L 0.02852 1.11111E-6 " pathEditMode="relative" rAng="0" ptsTypes="AA">
                                      <p:cBhvr>
                                        <p:cTn id="40" dur="600" spd="-100000" fill="hold"/>
                                        <p:tgtEl>
                                          <p:spTgt spid="4"/>
                                        </p:tgtEl>
                                        <p:attrNameLst>
                                          <p:attrName>ppt_x</p:attrName>
                                          <p:attrName>ppt_y</p:attrName>
                                        </p:attrNameLst>
                                      </p:cBhvr>
                                      <p:rCtr x="1419" y="0"/>
                                    </p:animMotion>
                                  </p:childTnLst>
                                </p:cTn>
                              </p:par>
                              <p:par>
                                <p:cTn id="41" presetID="10"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par>
                                <p:cTn id="44" presetID="63" presetClass="path" presetSubtype="0" decel="100000" fill="hold" nodeType="withEffect">
                                  <p:stCondLst>
                                    <p:cond delay="0"/>
                                  </p:stCondLst>
                                  <p:childTnLst>
                                    <p:animMotion origin="layout" path="M 6.25E-7 1.11111E-6 L 0.02852 1.11111E-6 " pathEditMode="relative" rAng="0" ptsTypes="AA">
                                      <p:cBhvr>
                                        <p:cTn id="45" dur="600" spd="-100000" fill="hold"/>
                                        <p:tgtEl>
                                          <p:spTgt spid="11"/>
                                        </p:tgtEl>
                                        <p:attrNameLst>
                                          <p:attrName>ppt_x</p:attrName>
                                          <p:attrName>ppt_y</p:attrName>
                                        </p:attrNameLst>
                                      </p:cBhvr>
                                      <p:rCtr x="1419" y="0"/>
                                    </p:animMotion>
                                  </p:childTnLst>
                                </p:cTn>
                              </p:par>
                              <p:par>
                                <p:cTn id="46" presetID="1" presetClass="entr" presetSubtype="0" fill="hold" nodeType="withEffect">
                                  <p:stCondLst>
                                    <p:cond delay="500"/>
                                  </p:stCondLst>
                                  <p:childTnLst>
                                    <p:set>
                                      <p:cBhvr>
                                        <p:cTn id="47" dur="1" fill="hold">
                                          <p:stCondLst>
                                            <p:cond delay="0"/>
                                          </p:stCondLst>
                                        </p:cTn>
                                        <p:tgtEl>
                                          <p:spTgt spid="253"/>
                                        </p:tgtEl>
                                        <p:attrNameLst>
                                          <p:attrName>style.visibility</p:attrName>
                                        </p:attrNameLst>
                                      </p:cBhvr>
                                      <p:to>
                                        <p:strVal val="visible"/>
                                      </p:to>
                                    </p:set>
                                  </p:childTnLst>
                                </p:cTn>
                              </p:par>
                              <p:par>
                                <p:cTn id="48" presetID="6" presetClass="emph" presetSubtype="0" accel="100000" autoRev="1" fill="hold" nodeType="withEffect">
                                  <p:stCondLst>
                                    <p:cond delay="0"/>
                                  </p:stCondLst>
                                  <p:childTnLst>
                                    <p:animScale>
                                      <p:cBhvr>
                                        <p:cTn id="49" dur="500" fill="hold"/>
                                        <p:tgtEl>
                                          <p:spTgt spid="253"/>
                                        </p:tgtEl>
                                      </p:cBhvr>
                                      <p:by x="0" y="0"/>
                                    </p:animScale>
                                  </p:childTnLst>
                                </p:cTn>
                              </p:par>
                              <p:par>
                                <p:cTn id="50" presetID="1" presetClass="entr" presetSubtype="0" fill="hold" grpId="0" nodeType="withEffect">
                                  <p:stCondLst>
                                    <p:cond delay="500"/>
                                  </p:stCondLst>
                                  <p:childTnLst>
                                    <p:set>
                                      <p:cBhvr>
                                        <p:cTn id="51" dur="1" fill="hold">
                                          <p:stCondLst>
                                            <p:cond delay="0"/>
                                          </p:stCondLst>
                                        </p:cTn>
                                        <p:tgtEl>
                                          <p:spTgt spid="258"/>
                                        </p:tgtEl>
                                        <p:attrNameLst>
                                          <p:attrName>style.visibility</p:attrName>
                                        </p:attrNameLst>
                                      </p:cBhvr>
                                      <p:to>
                                        <p:strVal val="visible"/>
                                      </p:to>
                                    </p:set>
                                  </p:childTnLst>
                                </p:cTn>
                              </p:par>
                              <p:par>
                                <p:cTn id="52" presetID="6" presetClass="emph" presetSubtype="0" accel="100000" autoRev="1" fill="hold" grpId="1" nodeType="withEffect">
                                  <p:stCondLst>
                                    <p:cond delay="0"/>
                                  </p:stCondLst>
                                  <p:childTnLst>
                                    <p:animScale>
                                      <p:cBhvr>
                                        <p:cTn id="53" dur="500" fill="hold"/>
                                        <p:tgtEl>
                                          <p:spTgt spid="258"/>
                                        </p:tgtEl>
                                      </p:cBhvr>
                                      <p:by x="0" y="0"/>
                                    </p:animScale>
                                  </p:childTnLst>
                                </p:cTn>
                              </p:par>
                              <p:par>
                                <p:cTn id="54" presetID="22" presetClass="entr" presetSubtype="8" fill="hold" grpId="0" nodeType="withEffect">
                                  <p:stCondLst>
                                    <p:cond delay="750"/>
                                  </p:stCondLst>
                                  <p:childTnLst>
                                    <p:set>
                                      <p:cBhvr>
                                        <p:cTn id="55" dur="1" fill="hold">
                                          <p:stCondLst>
                                            <p:cond delay="0"/>
                                          </p:stCondLst>
                                        </p:cTn>
                                        <p:tgtEl>
                                          <p:spTgt spid="10"/>
                                        </p:tgtEl>
                                        <p:attrNameLst>
                                          <p:attrName>style.visibility</p:attrName>
                                        </p:attrNameLst>
                                      </p:cBhvr>
                                      <p:to>
                                        <p:strVal val="visible"/>
                                      </p:to>
                                    </p:set>
                                    <p:animEffect transition="in" filter="wipe(left)">
                                      <p:cBhvr>
                                        <p:cTn id="56" dur="500"/>
                                        <p:tgtEl>
                                          <p:spTgt spid="10"/>
                                        </p:tgtEl>
                                      </p:cBhvr>
                                    </p:animEffect>
                                  </p:childTnLst>
                                </p:cTn>
                              </p:par>
                              <p:par>
                                <p:cTn id="57" presetID="1" presetClass="entr" presetSubtype="0" fill="hold" grpId="0" nodeType="withEffect">
                                  <p:stCondLst>
                                    <p:cond delay="1000"/>
                                  </p:stCondLst>
                                  <p:childTnLst>
                                    <p:set>
                                      <p:cBhvr>
                                        <p:cTn id="58" dur="1" fill="hold">
                                          <p:stCondLst>
                                            <p:cond delay="0"/>
                                          </p:stCondLst>
                                        </p:cTn>
                                        <p:tgtEl>
                                          <p:spTgt spid="257"/>
                                        </p:tgtEl>
                                        <p:attrNameLst>
                                          <p:attrName>style.visibility</p:attrName>
                                        </p:attrNameLst>
                                      </p:cBhvr>
                                      <p:to>
                                        <p:strVal val="visible"/>
                                      </p:to>
                                    </p:set>
                                  </p:childTnLst>
                                </p:cTn>
                              </p:par>
                              <p:par>
                                <p:cTn id="59" presetID="6" presetClass="emph" presetSubtype="0" accel="100000" autoRev="1" fill="hold" grpId="1" nodeType="withEffect">
                                  <p:stCondLst>
                                    <p:cond delay="500"/>
                                  </p:stCondLst>
                                  <p:childTnLst>
                                    <p:animScale>
                                      <p:cBhvr>
                                        <p:cTn id="60" dur="500" fill="hold"/>
                                        <p:tgtEl>
                                          <p:spTgt spid="257"/>
                                        </p:tgtEl>
                                      </p:cBhvr>
                                      <p:by x="0" y="0"/>
                                    </p:animScale>
                                  </p:childTnLst>
                                </p:cTn>
                              </p:par>
                            </p:childTnLst>
                          </p:cTn>
                        </p:par>
                        <p:par>
                          <p:cTn id="61" fill="hold">
                            <p:stCondLst>
                              <p:cond delay="3000"/>
                            </p:stCondLst>
                            <p:childTnLst>
                              <p:par>
                                <p:cTn id="62" presetID="22" presetClass="entr" presetSubtype="4" fill="hold" nodeType="afterEffect">
                                  <p:stCondLst>
                                    <p:cond delay="0"/>
                                  </p:stCondLst>
                                  <p:childTnLst>
                                    <p:set>
                                      <p:cBhvr>
                                        <p:cTn id="63" dur="1" fill="hold">
                                          <p:stCondLst>
                                            <p:cond delay="0"/>
                                          </p:stCondLst>
                                        </p:cTn>
                                        <p:tgtEl>
                                          <p:spTgt spid="134"/>
                                        </p:tgtEl>
                                        <p:attrNameLst>
                                          <p:attrName>style.visibility</p:attrName>
                                        </p:attrNameLst>
                                      </p:cBhvr>
                                      <p:to>
                                        <p:strVal val="visible"/>
                                      </p:to>
                                    </p:set>
                                    <p:animEffect transition="in" filter="wipe(down)">
                                      <p:cBhvr>
                                        <p:cTn id="64" dur="500"/>
                                        <p:tgtEl>
                                          <p:spTgt spid="134"/>
                                        </p:tgtEl>
                                      </p:cBhvr>
                                    </p:animEffect>
                                  </p:childTnLst>
                                </p:cTn>
                              </p:par>
                              <p:par>
                                <p:cTn id="65" presetID="10" presetClass="entr" presetSubtype="0" fill="hold" nodeType="with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500"/>
                                        <p:tgtEl>
                                          <p:spTgt spid="5"/>
                                        </p:tgtEl>
                                      </p:cBhvr>
                                    </p:animEffect>
                                  </p:childTnLst>
                                </p:cTn>
                              </p:par>
                              <p:par>
                                <p:cTn id="68" presetID="63" presetClass="path" presetSubtype="0" decel="100000" fill="hold" nodeType="withEffect">
                                  <p:stCondLst>
                                    <p:cond delay="0"/>
                                  </p:stCondLst>
                                  <p:childTnLst>
                                    <p:animMotion origin="layout" path="M 6.25E-7 1.11111E-6 L 0.02852 1.11111E-6 " pathEditMode="relative" rAng="0" ptsTypes="AA">
                                      <p:cBhvr>
                                        <p:cTn id="69" dur="600" spd="-100000" fill="hold"/>
                                        <p:tgtEl>
                                          <p:spTgt spid="5"/>
                                        </p:tgtEl>
                                        <p:attrNameLst>
                                          <p:attrName>ppt_x</p:attrName>
                                          <p:attrName>ppt_y</p:attrName>
                                        </p:attrNameLst>
                                      </p:cBhvr>
                                      <p:rCtr x="1419" y="0"/>
                                    </p:animMotion>
                                  </p:childTnLst>
                                </p:cTn>
                              </p:par>
                              <p:par>
                                <p:cTn id="70" presetID="10" presetClass="entr" presetSubtype="0" fill="hold" nodeType="with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fade">
                                      <p:cBhvr>
                                        <p:cTn id="72" dur="500"/>
                                        <p:tgtEl>
                                          <p:spTgt spid="12"/>
                                        </p:tgtEl>
                                      </p:cBhvr>
                                    </p:animEffect>
                                  </p:childTnLst>
                                </p:cTn>
                              </p:par>
                              <p:par>
                                <p:cTn id="73" presetID="63" presetClass="path" presetSubtype="0" decel="100000" fill="hold" nodeType="withEffect">
                                  <p:stCondLst>
                                    <p:cond delay="0"/>
                                  </p:stCondLst>
                                  <p:childTnLst>
                                    <p:animMotion origin="layout" path="M 6.25E-7 1.11111E-6 L 0.02852 1.11111E-6 " pathEditMode="relative" rAng="0" ptsTypes="AA">
                                      <p:cBhvr>
                                        <p:cTn id="74" dur="600" spd="-100000" fill="hold"/>
                                        <p:tgtEl>
                                          <p:spTgt spid="12"/>
                                        </p:tgtEl>
                                        <p:attrNameLst>
                                          <p:attrName>ppt_x</p:attrName>
                                          <p:attrName>ppt_y</p:attrName>
                                        </p:attrNameLst>
                                      </p:cBhvr>
                                      <p:rCtr x="1419" y="0"/>
                                    </p:animMotion>
                                  </p:childTnLst>
                                </p:cTn>
                              </p:par>
                              <p:par>
                                <p:cTn id="75" presetID="1" presetClass="entr" presetSubtype="0" fill="hold" nodeType="withEffect">
                                  <p:stCondLst>
                                    <p:cond delay="500"/>
                                  </p:stCondLst>
                                  <p:childTnLst>
                                    <p:set>
                                      <p:cBhvr>
                                        <p:cTn id="76" dur="1" fill="hold">
                                          <p:stCondLst>
                                            <p:cond delay="0"/>
                                          </p:stCondLst>
                                        </p:cTn>
                                        <p:tgtEl>
                                          <p:spTgt spid="262"/>
                                        </p:tgtEl>
                                        <p:attrNameLst>
                                          <p:attrName>style.visibility</p:attrName>
                                        </p:attrNameLst>
                                      </p:cBhvr>
                                      <p:to>
                                        <p:strVal val="visible"/>
                                      </p:to>
                                    </p:set>
                                  </p:childTnLst>
                                </p:cTn>
                              </p:par>
                              <p:par>
                                <p:cTn id="77" presetID="6" presetClass="emph" presetSubtype="0" accel="100000" autoRev="1" fill="hold" nodeType="withEffect">
                                  <p:stCondLst>
                                    <p:cond delay="0"/>
                                  </p:stCondLst>
                                  <p:childTnLst>
                                    <p:animScale>
                                      <p:cBhvr>
                                        <p:cTn id="78" dur="500" fill="hold"/>
                                        <p:tgtEl>
                                          <p:spTgt spid="262"/>
                                        </p:tgtEl>
                                      </p:cBhvr>
                                      <p:by x="0" y="0"/>
                                    </p:animScale>
                                  </p:childTnLst>
                                </p:cTn>
                              </p:par>
                              <p:par>
                                <p:cTn id="79" presetID="1" presetClass="entr" presetSubtype="0" fill="hold" grpId="0" nodeType="withEffect">
                                  <p:stCondLst>
                                    <p:cond delay="500"/>
                                  </p:stCondLst>
                                  <p:childTnLst>
                                    <p:set>
                                      <p:cBhvr>
                                        <p:cTn id="80" dur="1" fill="hold">
                                          <p:stCondLst>
                                            <p:cond delay="0"/>
                                          </p:stCondLst>
                                        </p:cTn>
                                        <p:tgtEl>
                                          <p:spTgt spid="267"/>
                                        </p:tgtEl>
                                        <p:attrNameLst>
                                          <p:attrName>style.visibility</p:attrName>
                                        </p:attrNameLst>
                                      </p:cBhvr>
                                      <p:to>
                                        <p:strVal val="visible"/>
                                      </p:to>
                                    </p:set>
                                  </p:childTnLst>
                                </p:cTn>
                              </p:par>
                              <p:par>
                                <p:cTn id="81" presetID="6" presetClass="emph" presetSubtype="0" accel="100000" autoRev="1" fill="hold" grpId="1" nodeType="withEffect">
                                  <p:stCondLst>
                                    <p:cond delay="0"/>
                                  </p:stCondLst>
                                  <p:childTnLst>
                                    <p:animScale>
                                      <p:cBhvr>
                                        <p:cTn id="82" dur="500" fill="hold"/>
                                        <p:tgtEl>
                                          <p:spTgt spid="267"/>
                                        </p:tgtEl>
                                      </p:cBhvr>
                                      <p:by x="0" y="0"/>
                                    </p:animScale>
                                  </p:childTnLst>
                                </p:cTn>
                              </p:par>
                              <p:par>
                                <p:cTn id="83" presetID="22" presetClass="entr" presetSubtype="8" fill="hold" grpId="0" nodeType="withEffect">
                                  <p:stCondLst>
                                    <p:cond delay="750"/>
                                  </p:stCondLst>
                                  <p:childTnLst>
                                    <p:set>
                                      <p:cBhvr>
                                        <p:cTn id="84" dur="1" fill="hold">
                                          <p:stCondLst>
                                            <p:cond delay="0"/>
                                          </p:stCondLst>
                                        </p:cTn>
                                        <p:tgtEl>
                                          <p:spTgt spid="51"/>
                                        </p:tgtEl>
                                        <p:attrNameLst>
                                          <p:attrName>style.visibility</p:attrName>
                                        </p:attrNameLst>
                                      </p:cBhvr>
                                      <p:to>
                                        <p:strVal val="visible"/>
                                      </p:to>
                                    </p:set>
                                    <p:animEffect transition="in" filter="wipe(left)">
                                      <p:cBhvr>
                                        <p:cTn id="85" dur="500"/>
                                        <p:tgtEl>
                                          <p:spTgt spid="51"/>
                                        </p:tgtEl>
                                      </p:cBhvr>
                                    </p:animEffect>
                                  </p:childTnLst>
                                </p:cTn>
                              </p:par>
                              <p:par>
                                <p:cTn id="86" presetID="1" presetClass="entr" presetSubtype="0" fill="hold" grpId="0" nodeType="withEffect">
                                  <p:stCondLst>
                                    <p:cond delay="1000"/>
                                  </p:stCondLst>
                                  <p:childTnLst>
                                    <p:set>
                                      <p:cBhvr>
                                        <p:cTn id="87" dur="1" fill="hold">
                                          <p:stCondLst>
                                            <p:cond delay="0"/>
                                          </p:stCondLst>
                                        </p:cTn>
                                        <p:tgtEl>
                                          <p:spTgt spid="266"/>
                                        </p:tgtEl>
                                        <p:attrNameLst>
                                          <p:attrName>style.visibility</p:attrName>
                                        </p:attrNameLst>
                                      </p:cBhvr>
                                      <p:to>
                                        <p:strVal val="visible"/>
                                      </p:to>
                                    </p:set>
                                  </p:childTnLst>
                                </p:cTn>
                              </p:par>
                              <p:par>
                                <p:cTn id="88" presetID="6" presetClass="emph" presetSubtype="0" accel="100000" autoRev="1" fill="hold" grpId="1" nodeType="withEffect">
                                  <p:stCondLst>
                                    <p:cond delay="500"/>
                                  </p:stCondLst>
                                  <p:childTnLst>
                                    <p:animScale>
                                      <p:cBhvr>
                                        <p:cTn id="89" dur="500" fill="hold"/>
                                        <p:tgtEl>
                                          <p:spTgt spid="266"/>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48" grpId="0" animBg="1"/>
      <p:bldP spid="248" grpId="1" animBg="1"/>
      <p:bldP spid="249" grpId="0" animBg="1"/>
      <p:bldP spid="249" grpId="1" animBg="1"/>
      <p:bldP spid="257" grpId="0" animBg="1"/>
      <p:bldP spid="257" grpId="1" animBg="1"/>
      <p:bldP spid="258" grpId="0" animBg="1"/>
      <p:bldP spid="258" grpId="1" animBg="1"/>
      <p:bldP spid="266" grpId="0" animBg="1"/>
      <p:bldP spid="266" grpId="1" animBg="1"/>
      <p:bldP spid="267" grpId="0" animBg="1"/>
      <p:bldP spid="267" grpId="1" animBg="1"/>
      <p:bldP spid="10" grpId="0" animBg="1"/>
      <p:bldP spid="51" grpId="0" animBg="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gray map" descr="C:\_Projects\Daily Projects\110514\P11962\Datacenter_Maps_PPT_FNL-slide1_gray.pn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4427"/>
          <a:stretch/>
        </p:blipFill>
        <p:spPr bwMode="auto">
          <a:xfrm>
            <a:off x="624206" y="265750"/>
            <a:ext cx="10692684" cy="6310069"/>
          </a:xfrm>
          <a:prstGeom prst="rect">
            <a:avLst/>
          </a:prstGeom>
          <a:noFill/>
          <a:extLst>
            <a:ext uri="{909E8E84-426E-40DD-AFC4-6F175D3DCCD1}">
              <a14:hiddenFill xmlns:a14="http://schemas.microsoft.com/office/drawing/2010/main">
                <a:solidFill>
                  <a:srgbClr val="FFFFFF"/>
                </a:solidFill>
              </a14:hiddenFill>
            </a:ext>
          </a:extLst>
        </p:spPr>
      </p:pic>
      <p:pic>
        <p:nvPicPr>
          <p:cNvPr id="2056" name="100,000 – 4,999,999" descr="C:\_Projects\Daily Projects\110514\P11962\Datacenter_Maps_PPT_FNL_slide2_blue3.pn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l="4427"/>
          <a:stretch/>
        </p:blipFill>
        <p:spPr bwMode="auto">
          <a:xfrm>
            <a:off x="624206" y="265750"/>
            <a:ext cx="10692684" cy="6310069"/>
          </a:xfrm>
          <a:prstGeom prst="rect">
            <a:avLst/>
          </a:prstGeom>
          <a:noFill/>
          <a:extLst>
            <a:ext uri="{909E8E84-426E-40DD-AFC4-6F175D3DCCD1}">
              <a14:hiddenFill xmlns:a14="http://schemas.microsoft.com/office/drawing/2010/main">
                <a:solidFill>
                  <a:srgbClr val="FFFFFF"/>
                </a:solidFill>
              </a14:hiddenFill>
            </a:ext>
          </a:extLst>
        </p:spPr>
      </p:pic>
      <p:pic>
        <p:nvPicPr>
          <p:cNvPr id="2057" name="5,000,000 – 24,999,999" descr="C:\_Projects\Daily Projects\110514\P11962\Datacenter_Maps_PPT_FNL_slide2_blue4.png"/>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l="4427"/>
          <a:stretch/>
        </p:blipFill>
        <p:spPr bwMode="auto">
          <a:xfrm>
            <a:off x="624206" y="265750"/>
            <a:ext cx="10692684" cy="63100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25,000,000 – 49,999,999" descr="C:\_Projects\Daily Projects\110514\P11962\Datacenter_Maps_PPT_FNL_slide2_blue5.png"/>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624206" y="265750"/>
            <a:ext cx="10692684" cy="6310069"/>
          </a:xfrm>
          <a:prstGeom prst="rect">
            <a:avLst/>
          </a:prstGeom>
          <a:noFill/>
          <a:extLst>
            <a:ext uri="{909E8E84-426E-40DD-AFC4-6F175D3DCCD1}">
              <a14:hiddenFill xmlns:a14="http://schemas.microsoft.com/office/drawing/2010/main">
                <a:solidFill>
                  <a:srgbClr val="FFFFFF"/>
                </a:solidFill>
              </a14:hiddenFill>
            </a:ext>
          </a:extLst>
        </p:spPr>
      </p:pic>
      <p:pic>
        <p:nvPicPr>
          <p:cNvPr id="2059" name="50,000,000 – 99,999,999" descr="C:\_Projects\Daily Projects\110514\P11962\Datacenter_Maps_PPT_FNL_slide2_blue6.png"/>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l="4427"/>
          <a:stretch/>
        </p:blipFill>
        <p:spPr bwMode="auto">
          <a:xfrm>
            <a:off x="624206" y="265750"/>
            <a:ext cx="10692684" cy="6310069"/>
          </a:xfrm>
          <a:prstGeom prst="rect">
            <a:avLst/>
          </a:prstGeom>
          <a:noFill/>
          <a:extLst>
            <a:ext uri="{909E8E84-426E-40DD-AFC4-6F175D3DCCD1}">
              <a14:hiddenFill xmlns:a14="http://schemas.microsoft.com/office/drawing/2010/main">
                <a:solidFill>
                  <a:srgbClr val="FFFFFF"/>
                </a:solidFill>
              </a14:hiddenFill>
            </a:ext>
          </a:extLst>
        </p:spPr>
      </p:pic>
      <p:pic>
        <p:nvPicPr>
          <p:cNvPr id="2060" name="100,000,000 – 499,999,999" descr="C:\_Projects\Daily Projects\110514\P11962\Datacenter_Maps_PPT_FNL_slide2_blue7.png"/>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624206" y="265750"/>
            <a:ext cx="10692684" cy="6310069"/>
          </a:xfrm>
          <a:prstGeom prst="rect">
            <a:avLst/>
          </a:prstGeom>
          <a:noFill/>
          <a:extLst>
            <a:ext uri="{909E8E84-426E-40DD-AFC4-6F175D3DCCD1}">
              <a14:hiddenFill xmlns:a14="http://schemas.microsoft.com/office/drawing/2010/main">
                <a:solidFill>
                  <a:srgbClr val="FFFFFF"/>
                </a:solidFill>
              </a14:hiddenFill>
            </a:ext>
          </a:extLst>
        </p:spPr>
      </p:pic>
      <p:pic>
        <p:nvPicPr>
          <p:cNvPr id="2061" name="500,000,000+" descr="C:\_Projects\Daily Projects\110514\P11962\Datacenter_Maps_PPT_FNL_slide2_blue8.png"/>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624206" y="265750"/>
            <a:ext cx="10692684" cy="6310069"/>
          </a:xfrm>
          <a:prstGeom prst="rect">
            <a:avLst/>
          </a:prstGeom>
          <a:noFill/>
          <a:extLst>
            <a:ext uri="{909E8E84-426E-40DD-AFC4-6F175D3DCCD1}">
              <a14:hiddenFill xmlns:a14="http://schemas.microsoft.com/office/drawing/2010/main">
                <a:solidFill>
                  <a:srgbClr val="FFFFFF"/>
                </a:solidFill>
              </a14:hiddenFill>
            </a:ext>
          </a:extLst>
        </p:spPr>
      </p:pic>
      <p:pic>
        <p:nvPicPr>
          <p:cNvPr id="200" name="radiating circle"/>
          <p:cNvPicPr>
            <a:picLocks noChangeAspect="1" noChangeArrowheads="1"/>
          </p:cNvPicPr>
          <p:nvPr/>
        </p:nvPicPr>
        <p:blipFill>
          <a:blip r:embed="rId10"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bwMode="auto">
          <a:xfrm>
            <a:off x="2283404" y="2874544"/>
            <a:ext cx="156736" cy="157729"/>
          </a:xfrm>
          <a:prstGeom prst="ellipse">
            <a:avLst/>
          </a:prstGeom>
          <a:noFill/>
          <a:extLst>
            <a:ext uri="{909E8E84-426E-40DD-AFC4-6F175D3DCCD1}">
              <a14:hiddenFill xmlns:a14="http://schemas.microsoft.com/office/drawing/2010/main">
                <a:solidFill>
                  <a:srgbClr val="FFFFFF"/>
                </a:solidFill>
              </a14:hiddenFill>
            </a:ext>
          </a:extLst>
        </p:spPr>
      </p:pic>
      <p:pic>
        <p:nvPicPr>
          <p:cNvPr id="202" name="radiating circle"/>
          <p:cNvPicPr>
            <a:picLocks noChangeAspect="1" noChangeArrowheads="1"/>
          </p:cNvPicPr>
          <p:nvPr/>
        </p:nvPicPr>
        <p:blipFill>
          <a:blip r:embed="rId11" cstate="email">
            <a:extLst>
              <a:ext uri="{28A0092B-C50C-407E-A947-70E740481C1C}">
                <a14:useLocalDpi xmlns:a14="http://schemas.microsoft.com/office/drawing/2010/main"/>
              </a:ext>
            </a:extLst>
          </a:blip>
          <a:stretch>
            <a:fillRect/>
          </a:stretch>
        </p:blipFill>
        <p:spPr bwMode="auto">
          <a:xfrm>
            <a:off x="2875937" y="3176034"/>
            <a:ext cx="229441" cy="230894"/>
          </a:xfrm>
          <a:prstGeom prst="ellipse">
            <a:avLst/>
          </a:prstGeom>
          <a:noFill/>
          <a:extLst>
            <a:ext uri="{909E8E84-426E-40DD-AFC4-6F175D3DCCD1}">
              <a14:hiddenFill xmlns:a14="http://schemas.microsoft.com/office/drawing/2010/main">
                <a:solidFill>
                  <a:srgbClr val="FFFFFF"/>
                </a:solidFill>
              </a14:hiddenFill>
            </a:ext>
          </a:extLst>
        </p:spPr>
      </p:pic>
      <p:pic>
        <p:nvPicPr>
          <p:cNvPr id="203" name="radiating circle"/>
          <p:cNvPicPr>
            <a:picLocks noChangeAspect="1" noChangeArrowheads="1"/>
          </p:cNvPicPr>
          <p:nvPr/>
        </p:nvPicPr>
        <p:blipFill>
          <a:blip r:embed="rId12" cstate="email">
            <a:extLst>
              <a:ext uri="{28A0092B-C50C-407E-A947-70E740481C1C}">
                <a14:useLocalDpi xmlns:a14="http://schemas.microsoft.com/office/drawing/2010/main"/>
              </a:ext>
            </a:extLst>
          </a:blip>
          <a:stretch>
            <a:fillRect/>
          </a:stretch>
        </p:blipFill>
        <p:spPr bwMode="auto">
          <a:xfrm>
            <a:off x="3073129" y="2864616"/>
            <a:ext cx="155961" cy="156948"/>
          </a:xfrm>
          <a:prstGeom prst="ellipse">
            <a:avLst/>
          </a:prstGeom>
          <a:noFill/>
          <a:extLst>
            <a:ext uri="{909E8E84-426E-40DD-AFC4-6F175D3DCCD1}">
              <a14:hiddenFill xmlns:a14="http://schemas.microsoft.com/office/drawing/2010/main">
                <a:solidFill>
                  <a:srgbClr val="FFFFFF"/>
                </a:solidFill>
              </a14:hiddenFill>
            </a:ext>
          </a:extLst>
        </p:spPr>
      </p:pic>
      <p:pic>
        <p:nvPicPr>
          <p:cNvPr id="204" name="radiating circle"/>
          <p:cNvPicPr>
            <a:picLocks noChangeAspect="1" noChangeArrowheads="1"/>
          </p:cNvPicPr>
          <p:nvPr/>
        </p:nvPicPr>
        <p:blipFill>
          <a:blip r:embed="rId11" cstate="email">
            <a:extLst>
              <a:ext uri="{28A0092B-C50C-407E-A947-70E740481C1C}">
                <a14:useLocalDpi xmlns:a14="http://schemas.microsoft.com/office/drawing/2010/main"/>
              </a:ext>
            </a:extLst>
          </a:blip>
          <a:stretch>
            <a:fillRect/>
          </a:stretch>
        </p:blipFill>
        <p:spPr bwMode="auto">
          <a:xfrm>
            <a:off x="3237171" y="2837019"/>
            <a:ext cx="229441" cy="230894"/>
          </a:xfrm>
          <a:prstGeom prst="ellipse">
            <a:avLst/>
          </a:prstGeom>
          <a:noFill/>
          <a:extLst>
            <a:ext uri="{909E8E84-426E-40DD-AFC4-6F175D3DCCD1}">
              <a14:hiddenFill xmlns:a14="http://schemas.microsoft.com/office/drawing/2010/main">
                <a:solidFill>
                  <a:srgbClr val="FFFFFF"/>
                </a:solidFill>
              </a14:hiddenFill>
            </a:ext>
          </a:extLst>
        </p:spPr>
      </p:pic>
      <p:pic>
        <p:nvPicPr>
          <p:cNvPr id="206" name="radiating circle"/>
          <p:cNvPicPr>
            <a:picLocks noChangeAspect="1" noChangeArrowheads="1"/>
          </p:cNvPicPr>
          <p:nvPr/>
        </p:nvPicPr>
        <p:blipFill>
          <a:blip r:embed="rId11" cstate="email">
            <a:extLst>
              <a:ext uri="{28A0092B-C50C-407E-A947-70E740481C1C}">
                <a14:useLocalDpi xmlns:a14="http://schemas.microsoft.com/office/drawing/2010/main"/>
              </a:ext>
            </a:extLst>
          </a:blip>
          <a:stretch>
            <a:fillRect/>
          </a:stretch>
        </p:blipFill>
        <p:spPr bwMode="auto">
          <a:xfrm>
            <a:off x="4253275" y="4974113"/>
            <a:ext cx="229441" cy="230894"/>
          </a:xfrm>
          <a:prstGeom prst="ellipse">
            <a:avLst/>
          </a:prstGeom>
          <a:noFill/>
          <a:extLst>
            <a:ext uri="{909E8E84-426E-40DD-AFC4-6F175D3DCCD1}">
              <a14:hiddenFill xmlns:a14="http://schemas.microsoft.com/office/drawing/2010/main">
                <a:solidFill>
                  <a:srgbClr val="FFFFFF"/>
                </a:solidFill>
              </a14:hiddenFill>
            </a:ext>
          </a:extLst>
        </p:spPr>
      </p:pic>
      <p:pic>
        <p:nvPicPr>
          <p:cNvPr id="207" name="radiating circle"/>
          <p:cNvPicPr>
            <a:picLocks noChangeAspect="1" noChangeArrowheads="1"/>
          </p:cNvPicPr>
          <p:nvPr/>
        </p:nvPicPr>
        <p:blipFill>
          <a:blip r:embed="rId13" cstate="email">
            <a:extLst>
              <a:ext uri="{28A0092B-C50C-407E-A947-70E740481C1C}">
                <a14:useLocalDpi xmlns:a14="http://schemas.microsoft.com/office/drawing/2010/main"/>
              </a:ext>
            </a:extLst>
          </a:blip>
          <a:stretch>
            <a:fillRect/>
          </a:stretch>
        </p:blipFill>
        <p:spPr bwMode="auto">
          <a:xfrm>
            <a:off x="5425068" y="2440381"/>
            <a:ext cx="139302" cy="140185"/>
          </a:xfrm>
          <a:prstGeom prst="ellipse">
            <a:avLst/>
          </a:prstGeom>
          <a:noFill/>
          <a:extLst>
            <a:ext uri="{909E8E84-426E-40DD-AFC4-6F175D3DCCD1}">
              <a14:hiddenFill xmlns:a14="http://schemas.microsoft.com/office/drawing/2010/main">
                <a:solidFill>
                  <a:srgbClr val="FFFFFF"/>
                </a:solidFill>
              </a14:hiddenFill>
            </a:ext>
          </a:extLst>
        </p:spPr>
      </p:pic>
      <p:pic>
        <p:nvPicPr>
          <p:cNvPr id="209" name="radiating circle"/>
          <p:cNvPicPr>
            <a:picLocks noChangeAspect="1" noChangeArrowheads="1"/>
          </p:cNvPicPr>
          <p:nvPr/>
        </p:nvPicPr>
        <p:blipFill>
          <a:blip r:embed="rId11" cstate="email">
            <a:extLst>
              <a:ext uri="{28A0092B-C50C-407E-A947-70E740481C1C}">
                <a14:useLocalDpi xmlns:a14="http://schemas.microsoft.com/office/drawing/2010/main"/>
              </a:ext>
            </a:extLst>
          </a:blip>
          <a:stretch>
            <a:fillRect/>
          </a:stretch>
        </p:blipFill>
        <p:spPr bwMode="auto">
          <a:xfrm>
            <a:off x="8643279" y="4150669"/>
            <a:ext cx="229441" cy="230894"/>
          </a:xfrm>
          <a:prstGeom prst="ellipse">
            <a:avLst/>
          </a:prstGeom>
          <a:noFill/>
          <a:extLst>
            <a:ext uri="{909E8E84-426E-40DD-AFC4-6F175D3DCCD1}">
              <a14:hiddenFill xmlns:a14="http://schemas.microsoft.com/office/drawing/2010/main">
                <a:solidFill>
                  <a:srgbClr val="FFFFFF"/>
                </a:solidFill>
              </a14:hiddenFill>
            </a:ext>
          </a:extLst>
        </p:spPr>
      </p:pic>
      <p:pic>
        <p:nvPicPr>
          <p:cNvPr id="210" name="radiating circle"/>
          <p:cNvPicPr>
            <a:picLocks noChangeAspect="1" noChangeArrowheads="1"/>
          </p:cNvPicPr>
          <p:nvPr/>
        </p:nvPicPr>
        <p:blipFill>
          <a:blip r:embed="rId11" cstate="email">
            <a:extLst>
              <a:ext uri="{28A0092B-C50C-407E-A947-70E740481C1C}">
                <a14:useLocalDpi xmlns:a14="http://schemas.microsoft.com/office/drawing/2010/main"/>
              </a:ext>
            </a:extLst>
          </a:blip>
          <a:stretch>
            <a:fillRect/>
          </a:stretch>
        </p:blipFill>
        <p:spPr bwMode="auto">
          <a:xfrm>
            <a:off x="8760185" y="2867258"/>
            <a:ext cx="229441" cy="230894"/>
          </a:xfrm>
          <a:prstGeom prst="ellipse">
            <a:avLst/>
          </a:prstGeom>
          <a:noFill/>
          <a:extLst>
            <a:ext uri="{909E8E84-426E-40DD-AFC4-6F175D3DCCD1}">
              <a14:hiddenFill xmlns:a14="http://schemas.microsoft.com/office/drawing/2010/main">
                <a:solidFill>
                  <a:srgbClr val="FFFFFF"/>
                </a:solidFill>
              </a14:hiddenFill>
            </a:ext>
          </a:extLst>
        </p:spPr>
      </p:pic>
      <p:pic>
        <p:nvPicPr>
          <p:cNvPr id="211" name="radiating circle"/>
          <p:cNvPicPr>
            <a:picLocks noChangeAspect="1" noChangeArrowheads="1"/>
          </p:cNvPicPr>
          <p:nvPr/>
        </p:nvPicPr>
        <p:blipFill>
          <a:blip r:embed="rId11" cstate="email">
            <a:extLst>
              <a:ext uri="{28A0092B-C50C-407E-A947-70E740481C1C}">
                <a14:useLocalDpi xmlns:a14="http://schemas.microsoft.com/office/drawing/2010/main"/>
              </a:ext>
            </a:extLst>
          </a:blip>
          <a:stretch>
            <a:fillRect/>
          </a:stretch>
        </p:blipFill>
        <p:spPr bwMode="auto">
          <a:xfrm>
            <a:off x="8874906" y="3419867"/>
            <a:ext cx="229441" cy="230894"/>
          </a:xfrm>
          <a:prstGeom prst="ellipse">
            <a:avLst/>
          </a:prstGeom>
          <a:noFill/>
          <a:extLst>
            <a:ext uri="{909E8E84-426E-40DD-AFC4-6F175D3DCCD1}">
              <a14:hiddenFill xmlns:a14="http://schemas.microsoft.com/office/drawing/2010/main">
                <a:solidFill>
                  <a:srgbClr val="FFFFFF"/>
                </a:solidFill>
              </a14:hiddenFill>
            </a:ext>
          </a:extLst>
        </p:spPr>
      </p:pic>
      <p:pic>
        <p:nvPicPr>
          <p:cNvPr id="212" name="radiating circle"/>
          <p:cNvPicPr>
            <a:picLocks noChangeAspect="1" noChangeArrowheads="1"/>
          </p:cNvPicPr>
          <p:nvPr/>
        </p:nvPicPr>
        <p:blipFill>
          <a:blip r:embed="rId11" cstate="email">
            <a:extLst>
              <a:ext uri="{28A0092B-C50C-407E-A947-70E740481C1C}">
                <a14:useLocalDpi xmlns:a14="http://schemas.microsoft.com/office/drawing/2010/main"/>
              </a:ext>
            </a:extLst>
          </a:blip>
          <a:stretch>
            <a:fillRect/>
          </a:stretch>
        </p:blipFill>
        <p:spPr bwMode="auto">
          <a:xfrm>
            <a:off x="8960721" y="3180578"/>
            <a:ext cx="229441" cy="230894"/>
          </a:xfrm>
          <a:prstGeom prst="ellipse">
            <a:avLst/>
          </a:prstGeom>
          <a:noFill/>
          <a:extLst>
            <a:ext uri="{909E8E84-426E-40DD-AFC4-6F175D3DCCD1}">
              <a14:hiddenFill xmlns:a14="http://schemas.microsoft.com/office/drawing/2010/main">
                <a:solidFill>
                  <a:srgbClr val="FFFFFF"/>
                </a:solidFill>
              </a14:hiddenFill>
            </a:ext>
          </a:extLst>
        </p:spPr>
      </p:pic>
      <p:pic>
        <p:nvPicPr>
          <p:cNvPr id="213" name="radiating circle"/>
          <p:cNvPicPr>
            <a:picLocks noChangeAspect="1" noChangeArrowheads="1"/>
          </p:cNvPicPr>
          <p:nvPr/>
        </p:nvPicPr>
        <p:blipFill>
          <a:blip r:embed="rId11" cstate="email">
            <a:extLst>
              <a:ext uri="{28A0092B-C50C-407E-A947-70E740481C1C}">
                <a14:useLocalDpi xmlns:a14="http://schemas.microsoft.com/office/drawing/2010/main"/>
              </a:ext>
            </a:extLst>
          </a:blip>
          <a:stretch>
            <a:fillRect/>
          </a:stretch>
        </p:blipFill>
        <p:spPr bwMode="auto">
          <a:xfrm>
            <a:off x="9432718" y="2986887"/>
            <a:ext cx="229441" cy="230894"/>
          </a:xfrm>
          <a:prstGeom prst="ellipse">
            <a:avLst/>
          </a:prstGeom>
          <a:noFill/>
          <a:extLst>
            <a:ext uri="{909E8E84-426E-40DD-AFC4-6F175D3DCCD1}">
              <a14:hiddenFill xmlns:a14="http://schemas.microsoft.com/office/drawing/2010/main">
                <a:solidFill>
                  <a:srgbClr val="FFFFFF"/>
                </a:solidFill>
              </a14:hiddenFill>
            </a:ext>
          </a:extLst>
        </p:spPr>
      </p:pic>
      <p:pic>
        <p:nvPicPr>
          <p:cNvPr id="214" name="radiating circle"/>
          <p:cNvPicPr>
            <a:picLocks noChangeAspect="1" noChangeArrowheads="1"/>
          </p:cNvPicPr>
          <p:nvPr/>
        </p:nvPicPr>
        <p:blipFill>
          <a:blip r:embed="rId11" cstate="email">
            <a:extLst>
              <a:ext uri="{28A0092B-C50C-407E-A947-70E740481C1C}">
                <a14:useLocalDpi xmlns:a14="http://schemas.microsoft.com/office/drawing/2010/main"/>
              </a:ext>
            </a:extLst>
          </a:blip>
          <a:stretch>
            <a:fillRect/>
          </a:stretch>
        </p:blipFill>
        <p:spPr bwMode="auto">
          <a:xfrm>
            <a:off x="9832603" y="5285685"/>
            <a:ext cx="229441" cy="230894"/>
          </a:xfrm>
          <a:prstGeom prst="ellipse">
            <a:avLst/>
          </a:prstGeom>
          <a:noFill/>
          <a:extLst>
            <a:ext uri="{909E8E84-426E-40DD-AFC4-6F175D3DCCD1}">
              <a14:hiddenFill xmlns:a14="http://schemas.microsoft.com/office/drawing/2010/main">
                <a:solidFill>
                  <a:srgbClr val="FFFFFF"/>
                </a:solidFill>
              </a14:hiddenFill>
            </a:ext>
          </a:extLst>
        </p:spPr>
      </p:pic>
      <p:cxnSp>
        <p:nvCxnSpPr>
          <p:cNvPr id="361" name="Straight Connector 360"/>
          <p:cNvCxnSpPr/>
          <p:nvPr/>
        </p:nvCxnSpPr>
        <p:spPr>
          <a:xfrm>
            <a:off x="1885782" y="2957528"/>
            <a:ext cx="466152" cy="0"/>
          </a:xfrm>
          <a:prstGeom prst="line">
            <a:avLst/>
          </a:prstGeom>
          <a:ln w="127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p:nvPr/>
        </p:nvCxnSpPr>
        <p:spPr>
          <a:xfrm>
            <a:off x="3151109" y="2375005"/>
            <a:ext cx="1930" cy="570580"/>
          </a:xfrm>
          <a:prstGeom prst="line">
            <a:avLst/>
          </a:prstGeom>
          <a:ln w="12700" cap="rnd">
            <a:solidFill>
              <a:srgbClr val="00188F"/>
            </a:solidFill>
            <a:round/>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p:nvCxnSpPr>
        <p:spPr>
          <a:xfrm>
            <a:off x="5723745" y="1492287"/>
            <a:ext cx="4128" cy="1032593"/>
          </a:xfrm>
          <a:prstGeom prst="line">
            <a:avLst/>
          </a:prstGeom>
          <a:ln w="127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p:nvPr/>
        </p:nvCxnSpPr>
        <p:spPr>
          <a:xfrm>
            <a:off x="5857779" y="2038652"/>
            <a:ext cx="0" cy="522743"/>
          </a:xfrm>
          <a:prstGeom prst="line">
            <a:avLst/>
          </a:prstGeom>
          <a:ln w="12700" cap="rnd">
            <a:solidFill>
              <a:srgbClr val="00188F"/>
            </a:solidFill>
            <a:round/>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p:nvCxnSpPr>
        <p:spPr>
          <a:xfrm>
            <a:off x="8757996" y="4268301"/>
            <a:ext cx="0" cy="520022"/>
          </a:xfrm>
          <a:prstGeom prst="line">
            <a:avLst/>
          </a:prstGeom>
          <a:ln w="12700" cap="rnd">
            <a:solidFill>
              <a:srgbClr val="00188F"/>
            </a:solidFill>
            <a:round/>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a:off x="4368127" y="5091084"/>
            <a:ext cx="0" cy="521049"/>
          </a:xfrm>
          <a:prstGeom prst="line">
            <a:avLst/>
          </a:prstGeom>
          <a:ln w="12700" cap="rnd">
            <a:solidFill>
              <a:srgbClr val="00188F"/>
            </a:solidFill>
            <a:round/>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p:nvCxnSpPr>
        <p:spPr>
          <a:xfrm>
            <a:off x="8873217" y="2459660"/>
            <a:ext cx="0" cy="522743"/>
          </a:xfrm>
          <a:prstGeom prst="line">
            <a:avLst/>
          </a:prstGeom>
          <a:ln w="12700" cap="rnd">
            <a:solidFill>
              <a:srgbClr val="00188F"/>
            </a:solidFill>
            <a:round/>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a:off x="8991810" y="3537177"/>
            <a:ext cx="0" cy="482694"/>
          </a:xfrm>
          <a:prstGeom prst="line">
            <a:avLst/>
          </a:prstGeom>
          <a:ln w="12700" cap="rnd">
            <a:solidFill>
              <a:srgbClr val="00188F"/>
            </a:solidFill>
            <a:round/>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a:off x="9073525" y="2195984"/>
            <a:ext cx="0" cy="1095498"/>
          </a:xfrm>
          <a:prstGeom prst="line">
            <a:avLst/>
          </a:prstGeom>
          <a:ln w="12700" cap="rnd">
            <a:solidFill>
              <a:srgbClr val="00188F"/>
            </a:solidFill>
            <a:round/>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flipH="1">
            <a:off x="9547707" y="2801588"/>
            <a:ext cx="5278" cy="298329"/>
          </a:xfrm>
          <a:prstGeom prst="line">
            <a:avLst/>
          </a:prstGeom>
          <a:ln w="12700" cap="rnd">
            <a:solidFill>
              <a:srgbClr val="00188F"/>
            </a:solidFill>
            <a:round/>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a:off x="9945865" y="4891026"/>
            <a:ext cx="0" cy="505502"/>
          </a:xfrm>
          <a:prstGeom prst="line">
            <a:avLst/>
          </a:prstGeom>
          <a:ln w="12700" cap="rnd">
            <a:solidFill>
              <a:srgbClr val="00188F"/>
            </a:solidFill>
            <a:round/>
          </a:ln>
        </p:spPr>
        <p:style>
          <a:lnRef idx="1">
            <a:schemeClr val="accent1"/>
          </a:lnRef>
          <a:fillRef idx="0">
            <a:schemeClr val="accent1"/>
          </a:fillRef>
          <a:effectRef idx="0">
            <a:schemeClr val="accent1"/>
          </a:effectRef>
          <a:fontRef idx="minor">
            <a:schemeClr val="tx1"/>
          </a:fontRef>
        </p:style>
      </p:cxnSp>
      <p:sp>
        <p:nvSpPr>
          <p:cNvPr id="376" name="Text: *Operated by 21Vianet"/>
          <p:cNvSpPr txBox="1"/>
          <p:nvPr/>
        </p:nvSpPr>
        <p:spPr>
          <a:xfrm>
            <a:off x="1373080" y="5165125"/>
            <a:ext cx="188382" cy="223755"/>
          </a:xfrm>
          <a:prstGeom prst="rect">
            <a:avLst/>
          </a:prstGeom>
          <a:noFill/>
        </p:spPr>
        <p:txBody>
          <a:bodyPr wrap="none" rtlCol="0">
            <a:spAutoFit/>
          </a:bodyPr>
          <a:lstStyle/>
          <a:p>
            <a:pPr marL="0" marR="0" lvl="0" indent="0" algn="l" defTabSz="872590" rtl="0" eaLnBrk="1" fontAlgn="auto" latinLnBrk="0" hangingPunct="1">
              <a:lnSpc>
                <a:spcPct val="100000"/>
              </a:lnSpc>
              <a:spcBef>
                <a:spcPts val="0"/>
              </a:spcBef>
              <a:spcAft>
                <a:spcPts val="0"/>
              </a:spcAft>
              <a:buClrTx/>
              <a:buSzTx/>
              <a:buFontTx/>
              <a:buNone/>
              <a:tabLst/>
              <a:defRPr/>
            </a:pPr>
            <a:endParaRPr kumimoji="0" lang="en-US" sz="826" b="0" i="0" u="none" strike="noStrike" kern="1200" cap="none" spc="0" normalizeH="0" baseline="0" noProof="0" dirty="0">
              <a:ln>
                <a:noFill/>
              </a:ln>
              <a:solidFill>
                <a:srgbClr val="FFFFFF"/>
              </a:solidFill>
              <a:effectLst/>
              <a:uLnTx/>
              <a:uFillTx/>
              <a:latin typeface="Segoe UI Semilight"/>
              <a:ea typeface="+mn-ea"/>
              <a:cs typeface="+mn-cs"/>
            </a:endParaRPr>
          </a:p>
        </p:txBody>
      </p:sp>
      <p:pic>
        <p:nvPicPr>
          <p:cNvPr id="378" name="radiating circle"/>
          <p:cNvPicPr>
            <a:picLocks noChangeAspect="1" noChangeArrowheads="1"/>
          </p:cNvPicPr>
          <p:nvPr/>
        </p:nvPicPr>
        <p:blipFill>
          <a:blip r:embed="rId14" cstate="email">
            <a:extLst>
              <a:ext uri="{28A0092B-C50C-407E-A947-70E740481C1C}">
                <a14:useLocalDpi xmlns:a14="http://schemas.microsoft.com/office/drawing/2010/main"/>
              </a:ext>
            </a:extLst>
          </a:blip>
          <a:stretch>
            <a:fillRect/>
          </a:stretch>
        </p:blipFill>
        <p:spPr bwMode="auto">
          <a:xfrm>
            <a:off x="2287552" y="2995654"/>
            <a:ext cx="157423" cy="158420"/>
          </a:xfrm>
          <a:prstGeom prst="ellipse">
            <a:avLst/>
          </a:prstGeom>
          <a:noFill/>
          <a:extLst>
            <a:ext uri="{909E8E84-426E-40DD-AFC4-6F175D3DCCD1}">
              <a14:hiddenFill xmlns:a14="http://schemas.microsoft.com/office/drawing/2010/main">
                <a:solidFill>
                  <a:srgbClr val="FFFFFF"/>
                </a:solidFill>
              </a14:hiddenFill>
            </a:ext>
          </a:extLst>
        </p:spPr>
      </p:pic>
      <p:pic>
        <p:nvPicPr>
          <p:cNvPr id="381" name="radiating circle"/>
          <p:cNvPicPr>
            <a:picLocks noChangeAspect="1" noChangeArrowheads="1"/>
          </p:cNvPicPr>
          <p:nvPr/>
        </p:nvPicPr>
        <p:blipFill>
          <a:blip r:embed="rId15" cstate="email">
            <a:duotone>
              <a:prstClr val="black"/>
              <a:srgbClr val="FFC000">
                <a:tint val="45000"/>
                <a:satMod val="400000"/>
              </a:srgbClr>
            </a:duotone>
            <a:extLst>
              <a:ext uri="{28A0092B-C50C-407E-A947-70E740481C1C}">
                <a14:useLocalDpi xmlns:a14="http://schemas.microsoft.com/office/drawing/2010/main"/>
              </a:ext>
            </a:extLst>
          </a:blip>
          <a:stretch>
            <a:fillRect/>
          </a:stretch>
        </p:blipFill>
        <p:spPr bwMode="auto">
          <a:xfrm>
            <a:off x="3242953" y="2842081"/>
            <a:ext cx="229441" cy="201749"/>
          </a:xfrm>
          <a:prstGeom prst="ellipse">
            <a:avLst/>
          </a:prstGeom>
          <a:noFill/>
          <a:extLst>
            <a:ext uri="{909E8E84-426E-40DD-AFC4-6F175D3DCCD1}">
              <a14:hiddenFill xmlns:a14="http://schemas.microsoft.com/office/drawing/2010/main">
                <a:solidFill>
                  <a:srgbClr val="FFFFFF"/>
                </a:solidFill>
              </a14:hiddenFill>
            </a:ext>
          </a:extLst>
        </p:spPr>
      </p:pic>
      <p:pic>
        <p:nvPicPr>
          <p:cNvPr id="382" name="radiating circle"/>
          <p:cNvPicPr>
            <a:picLocks noChangeAspect="1" noChangeArrowheads="1"/>
          </p:cNvPicPr>
          <p:nvPr/>
        </p:nvPicPr>
        <p:blipFill>
          <a:blip r:embed="rId11" cstate="email">
            <a:extLst>
              <a:ext uri="{28A0092B-C50C-407E-A947-70E740481C1C}">
                <a14:useLocalDpi xmlns:a14="http://schemas.microsoft.com/office/drawing/2010/main"/>
              </a:ext>
            </a:extLst>
          </a:blip>
          <a:stretch>
            <a:fillRect/>
          </a:stretch>
        </p:blipFill>
        <p:spPr bwMode="auto">
          <a:xfrm>
            <a:off x="3477679" y="2941494"/>
            <a:ext cx="229441" cy="230894"/>
          </a:xfrm>
          <a:prstGeom prst="ellipse">
            <a:avLst/>
          </a:prstGeom>
          <a:noFill/>
          <a:extLst>
            <a:ext uri="{909E8E84-426E-40DD-AFC4-6F175D3DCCD1}">
              <a14:hiddenFill xmlns:a14="http://schemas.microsoft.com/office/drawing/2010/main">
                <a:solidFill>
                  <a:srgbClr val="FFFFFF"/>
                </a:solidFill>
              </a14:hiddenFill>
            </a:ext>
          </a:extLst>
        </p:spPr>
      </p:pic>
      <p:pic>
        <p:nvPicPr>
          <p:cNvPr id="383" name="radiating circle"/>
          <p:cNvPicPr>
            <a:picLocks noChangeAspect="1" noChangeArrowheads="1"/>
          </p:cNvPicPr>
          <p:nvPr/>
        </p:nvPicPr>
        <p:blipFill>
          <a:blip r:embed="rId11" cstate="email">
            <a:extLst>
              <a:ext uri="{28A0092B-C50C-407E-A947-70E740481C1C}">
                <a14:useLocalDpi xmlns:a14="http://schemas.microsoft.com/office/drawing/2010/main"/>
              </a:ext>
            </a:extLst>
          </a:blip>
          <a:stretch>
            <a:fillRect/>
          </a:stretch>
        </p:blipFill>
        <p:spPr bwMode="auto">
          <a:xfrm>
            <a:off x="4255601" y="4978070"/>
            <a:ext cx="229441" cy="230894"/>
          </a:xfrm>
          <a:prstGeom prst="ellipse">
            <a:avLst/>
          </a:prstGeom>
          <a:noFill/>
          <a:extLst>
            <a:ext uri="{909E8E84-426E-40DD-AFC4-6F175D3DCCD1}">
              <a14:hiddenFill xmlns:a14="http://schemas.microsoft.com/office/drawing/2010/main">
                <a:solidFill>
                  <a:srgbClr val="FFFFFF"/>
                </a:solidFill>
              </a14:hiddenFill>
            </a:ext>
          </a:extLst>
        </p:spPr>
      </p:pic>
      <p:pic>
        <p:nvPicPr>
          <p:cNvPr id="388" name="radiating circle"/>
          <p:cNvPicPr>
            <a:picLocks noChangeAspect="1" noChangeArrowheads="1"/>
          </p:cNvPicPr>
          <p:nvPr/>
        </p:nvPicPr>
        <p:blipFill>
          <a:blip r:embed="rId11" cstate="email">
            <a:extLst>
              <a:ext uri="{28A0092B-C50C-407E-A947-70E740481C1C}">
                <a14:useLocalDpi xmlns:a14="http://schemas.microsoft.com/office/drawing/2010/main"/>
              </a:ext>
            </a:extLst>
          </a:blip>
          <a:stretch>
            <a:fillRect/>
          </a:stretch>
        </p:blipFill>
        <p:spPr bwMode="auto">
          <a:xfrm>
            <a:off x="8647434" y="4154277"/>
            <a:ext cx="229441" cy="230894"/>
          </a:xfrm>
          <a:prstGeom prst="ellipse">
            <a:avLst/>
          </a:prstGeom>
          <a:noFill/>
          <a:extLst>
            <a:ext uri="{909E8E84-426E-40DD-AFC4-6F175D3DCCD1}">
              <a14:hiddenFill xmlns:a14="http://schemas.microsoft.com/office/drawing/2010/main">
                <a:solidFill>
                  <a:srgbClr val="FFFFFF"/>
                </a:solidFill>
              </a14:hiddenFill>
            </a:ext>
          </a:extLst>
        </p:spPr>
      </p:pic>
      <p:pic>
        <p:nvPicPr>
          <p:cNvPr id="389" name="radiating circle"/>
          <p:cNvPicPr>
            <a:picLocks noChangeAspect="1" noChangeArrowheads="1"/>
          </p:cNvPicPr>
          <p:nvPr/>
        </p:nvPicPr>
        <p:blipFill>
          <a:blip r:embed="rId11" cstate="email">
            <a:extLst>
              <a:ext uri="{28A0092B-C50C-407E-A947-70E740481C1C}">
                <a14:useLocalDpi xmlns:a14="http://schemas.microsoft.com/office/drawing/2010/main"/>
              </a:ext>
            </a:extLst>
          </a:blip>
          <a:stretch>
            <a:fillRect/>
          </a:stretch>
        </p:blipFill>
        <p:spPr bwMode="auto">
          <a:xfrm>
            <a:off x="8752323" y="2876314"/>
            <a:ext cx="229441" cy="230894"/>
          </a:xfrm>
          <a:prstGeom prst="ellipse">
            <a:avLst/>
          </a:prstGeom>
          <a:noFill/>
          <a:extLst>
            <a:ext uri="{909E8E84-426E-40DD-AFC4-6F175D3DCCD1}">
              <a14:hiddenFill xmlns:a14="http://schemas.microsoft.com/office/drawing/2010/main">
                <a:solidFill>
                  <a:srgbClr val="FFFFFF"/>
                </a:solidFill>
              </a14:hiddenFill>
            </a:ext>
          </a:extLst>
        </p:spPr>
      </p:pic>
      <p:pic>
        <p:nvPicPr>
          <p:cNvPr id="390" name="radiating circle"/>
          <p:cNvPicPr>
            <a:picLocks noChangeAspect="1" noChangeArrowheads="1"/>
          </p:cNvPicPr>
          <p:nvPr/>
        </p:nvPicPr>
        <p:blipFill>
          <a:blip r:embed="rId11" cstate="email">
            <a:extLst>
              <a:ext uri="{28A0092B-C50C-407E-A947-70E740481C1C}">
                <a14:useLocalDpi xmlns:a14="http://schemas.microsoft.com/office/drawing/2010/main"/>
              </a:ext>
            </a:extLst>
          </a:blip>
          <a:stretch>
            <a:fillRect/>
          </a:stretch>
        </p:blipFill>
        <p:spPr bwMode="auto">
          <a:xfrm>
            <a:off x="8883813" y="3429502"/>
            <a:ext cx="229441" cy="230894"/>
          </a:xfrm>
          <a:prstGeom prst="ellipse">
            <a:avLst/>
          </a:prstGeom>
          <a:noFill/>
          <a:extLst>
            <a:ext uri="{909E8E84-426E-40DD-AFC4-6F175D3DCCD1}">
              <a14:hiddenFill xmlns:a14="http://schemas.microsoft.com/office/drawing/2010/main">
                <a:solidFill>
                  <a:srgbClr val="FFFFFF"/>
                </a:solidFill>
              </a14:hiddenFill>
            </a:ext>
          </a:extLst>
        </p:spPr>
      </p:pic>
      <p:pic>
        <p:nvPicPr>
          <p:cNvPr id="391" name="radiating circle"/>
          <p:cNvPicPr>
            <a:picLocks noChangeAspect="1" noChangeArrowheads="1"/>
          </p:cNvPicPr>
          <p:nvPr/>
        </p:nvPicPr>
        <p:blipFill>
          <a:blip r:embed="rId11" cstate="email">
            <a:extLst>
              <a:ext uri="{28A0092B-C50C-407E-A947-70E740481C1C}">
                <a14:useLocalDpi xmlns:a14="http://schemas.microsoft.com/office/drawing/2010/main"/>
              </a:ext>
            </a:extLst>
          </a:blip>
          <a:stretch>
            <a:fillRect/>
          </a:stretch>
        </p:blipFill>
        <p:spPr bwMode="auto">
          <a:xfrm>
            <a:off x="8964282" y="3161466"/>
            <a:ext cx="229441" cy="230894"/>
          </a:xfrm>
          <a:prstGeom prst="ellipse">
            <a:avLst/>
          </a:prstGeom>
          <a:noFill/>
          <a:extLst>
            <a:ext uri="{909E8E84-426E-40DD-AFC4-6F175D3DCCD1}">
              <a14:hiddenFill xmlns:a14="http://schemas.microsoft.com/office/drawing/2010/main">
                <a:solidFill>
                  <a:srgbClr val="FFFFFF"/>
                </a:solidFill>
              </a14:hiddenFill>
            </a:ext>
          </a:extLst>
        </p:spPr>
      </p:pic>
      <p:pic>
        <p:nvPicPr>
          <p:cNvPr id="392" name="radiating circle"/>
          <p:cNvPicPr>
            <a:picLocks noChangeAspect="1" noChangeArrowheads="1"/>
          </p:cNvPicPr>
          <p:nvPr/>
        </p:nvPicPr>
        <p:blipFill>
          <a:blip r:embed="rId11" cstate="email">
            <a:extLst>
              <a:ext uri="{28A0092B-C50C-407E-A947-70E740481C1C}">
                <a14:useLocalDpi xmlns:a14="http://schemas.microsoft.com/office/drawing/2010/main"/>
              </a:ext>
            </a:extLst>
          </a:blip>
          <a:stretch>
            <a:fillRect/>
          </a:stretch>
        </p:blipFill>
        <p:spPr bwMode="auto">
          <a:xfrm>
            <a:off x="9366352" y="3043831"/>
            <a:ext cx="229441" cy="230894"/>
          </a:xfrm>
          <a:prstGeom prst="ellipse">
            <a:avLst/>
          </a:prstGeom>
          <a:noFill/>
          <a:extLst>
            <a:ext uri="{909E8E84-426E-40DD-AFC4-6F175D3DCCD1}">
              <a14:hiddenFill xmlns:a14="http://schemas.microsoft.com/office/drawing/2010/main">
                <a:solidFill>
                  <a:srgbClr val="FFFFFF"/>
                </a:solidFill>
              </a14:hiddenFill>
            </a:ext>
          </a:extLst>
        </p:spPr>
      </p:pic>
      <p:pic>
        <p:nvPicPr>
          <p:cNvPr id="394" name="radiating circle"/>
          <p:cNvPicPr>
            <a:picLocks noChangeAspect="1" noChangeArrowheads="1"/>
          </p:cNvPicPr>
          <p:nvPr/>
        </p:nvPicPr>
        <p:blipFill>
          <a:blip r:embed="rId11" cstate="email">
            <a:extLst>
              <a:ext uri="{28A0092B-C50C-407E-A947-70E740481C1C}">
                <a14:useLocalDpi xmlns:a14="http://schemas.microsoft.com/office/drawing/2010/main"/>
              </a:ext>
            </a:extLst>
          </a:blip>
          <a:stretch>
            <a:fillRect/>
          </a:stretch>
        </p:blipFill>
        <p:spPr bwMode="auto">
          <a:xfrm>
            <a:off x="9595794" y="5439156"/>
            <a:ext cx="229441" cy="230894"/>
          </a:xfrm>
          <a:prstGeom prst="ellipse">
            <a:avLst/>
          </a:prstGeom>
          <a:noFill/>
          <a:extLst>
            <a:ext uri="{909E8E84-426E-40DD-AFC4-6F175D3DCCD1}">
              <a14:hiddenFill xmlns:a14="http://schemas.microsoft.com/office/drawing/2010/main">
                <a:solidFill>
                  <a:srgbClr val="FFFFFF"/>
                </a:solidFill>
              </a14:hiddenFill>
            </a:ext>
          </a:extLst>
        </p:spPr>
      </p:pic>
      <p:pic>
        <p:nvPicPr>
          <p:cNvPr id="395" name="radiating circle"/>
          <p:cNvPicPr>
            <a:picLocks noChangeAspect="1" noChangeArrowheads="1"/>
          </p:cNvPicPr>
          <p:nvPr/>
        </p:nvPicPr>
        <p:blipFill>
          <a:blip r:embed="rId11" cstate="email">
            <a:extLst>
              <a:ext uri="{28A0092B-C50C-407E-A947-70E740481C1C}">
                <a14:useLocalDpi xmlns:a14="http://schemas.microsoft.com/office/drawing/2010/main"/>
              </a:ext>
            </a:extLst>
          </a:blip>
          <a:stretch>
            <a:fillRect/>
          </a:stretch>
        </p:blipFill>
        <p:spPr bwMode="auto">
          <a:xfrm>
            <a:off x="9825610" y="5290563"/>
            <a:ext cx="229441" cy="230894"/>
          </a:xfrm>
          <a:prstGeom prst="ellipse">
            <a:avLst/>
          </a:prstGeom>
          <a:noFill/>
          <a:extLst>
            <a:ext uri="{909E8E84-426E-40DD-AFC4-6F175D3DCCD1}">
              <a14:hiddenFill xmlns:a14="http://schemas.microsoft.com/office/drawing/2010/main">
                <a:solidFill>
                  <a:srgbClr val="FFFFFF"/>
                </a:solidFill>
              </a14:hiddenFill>
            </a:ext>
          </a:extLst>
        </p:spPr>
      </p:pic>
      <p:sp>
        <p:nvSpPr>
          <p:cNvPr id="537" name="Freeform 162"/>
          <p:cNvSpPr>
            <a:spLocks/>
          </p:cNvSpPr>
          <p:nvPr/>
        </p:nvSpPr>
        <p:spPr bwMode="auto">
          <a:xfrm>
            <a:off x="9155718" y="4187341"/>
            <a:ext cx="45756" cy="77214"/>
          </a:xfrm>
          <a:custGeom>
            <a:avLst/>
            <a:gdLst>
              <a:gd name="T0" fmla="*/ 32 w 32"/>
              <a:gd name="T1" fmla="*/ 54 h 54"/>
              <a:gd name="T2" fmla="*/ 0 w 32"/>
              <a:gd name="T3" fmla="*/ 54 h 54"/>
              <a:gd name="T4" fmla="*/ 0 w 32"/>
              <a:gd name="T5" fmla="*/ 0 h 54"/>
              <a:gd name="T6" fmla="*/ 30 w 32"/>
              <a:gd name="T7" fmla="*/ 0 h 54"/>
              <a:gd name="T8" fmla="*/ 30 w 32"/>
              <a:gd name="T9" fmla="*/ 10 h 54"/>
              <a:gd name="T10" fmla="*/ 11 w 32"/>
              <a:gd name="T11" fmla="*/ 10 h 54"/>
              <a:gd name="T12" fmla="*/ 11 w 32"/>
              <a:gd name="T13" fmla="*/ 23 h 54"/>
              <a:gd name="T14" fmla="*/ 28 w 32"/>
              <a:gd name="T15" fmla="*/ 23 h 54"/>
              <a:gd name="T16" fmla="*/ 28 w 32"/>
              <a:gd name="T17" fmla="*/ 31 h 54"/>
              <a:gd name="T18" fmla="*/ 11 w 32"/>
              <a:gd name="T19" fmla="*/ 31 h 54"/>
              <a:gd name="T20" fmla="*/ 11 w 32"/>
              <a:gd name="T21" fmla="*/ 44 h 54"/>
              <a:gd name="T22" fmla="*/ 32 w 32"/>
              <a:gd name="T23" fmla="*/ 44 h 54"/>
              <a:gd name="T24" fmla="*/ 32 w 32"/>
              <a:gd name="T2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54">
                <a:moveTo>
                  <a:pt x="32" y="54"/>
                </a:moveTo>
                <a:lnTo>
                  <a:pt x="0" y="54"/>
                </a:lnTo>
                <a:lnTo>
                  <a:pt x="0" y="0"/>
                </a:lnTo>
                <a:lnTo>
                  <a:pt x="30" y="0"/>
                </a:lnTo>
                <a:lnTo>
                  <a:pt x="30" y="10"/>
                </a:lnTo>
                <a:lnTo>
                  <a:pt x="11" y="10"/>
                </a:lnTo>
                <a:lnTo>
                  <a:pt x="11" y="23"/>
                </a:lnTo>
                <a:lnTo>
                  <a:pt x="28" y="23"/>
                </a:lnTo>
                <a:lnTo>
                  <a:pt x="28" y="31"/>
                </a:lnTo>
                <a:lnTo>
                  <a:pt x="11" y="31"/>
                </a:lnTo>
                <a:lnTo>
                  <a:pt x="11" y="44"/>
                </a:lnTo>
                <a:lnTo>
                  <a:pt x="32" y="44"/>
                </a:lnTo>
                <a:lnTo>
                  <a:pt x="32"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0" tIns="41955" rIns="83910" bIns="41955" numCol="1" anchor="t" anchorCtr="0" compatLnSpc="1">
            <a:prstTxWarp prst="textNoShape">
              <a:avLst/>
            </a:prstTxWarp>
          </a:bodyPr>
          <a:lstStyle/>
          <a:p>
            <a:pPr marL="0" marR="0" lvl="0" indent="0" algn="l" defTabSz="872590" rtl="0" eaLnBrk="1" fontAlgn="auto" latinLnBrk="0" hangingPunct="1">
              <a:lnSpc>
                <a:spcPct val="100000"/>
              </a:lnSpc>
              <a:spcBef>
                <a:spcPts val="0"/>
              </a:spcBef>
              <a:spcAft>
                <a:spcPts val="0"/>
              </a:spcAft>
              <a:buClrTx/>
              <a:buSzTx/>
              <a:buFontTx/>
              <a:buNone/>
              <a:tabLst/>
              <a:defRPr/>
            </a:pPr>
            <a:endParaRPr kumimoji="0" lang="en-US" sz="1289"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538" name="Freeform 163"/>
          <p:cNvSpPr>
            <a:spLocks noEditPoints="1"/>
          </p:cNvSpPr>
          <p:nvPr/>
        </p:nvSpPr>
        <p:spPr bwMode="auto">
          <a:xfrm>
            <a:off x="9207193" y="4187341"/>
            <a:ext cx="74355" cy="77214"/>
          </a:xfrm>
          <a:custGeom>
            <a:avLst/>
            <a:gdLst>
              <a:gd name="T0" fmla="*/ 25 w 25"/>
              <a:gd name="T1" fmla="*/ 26 h 26"/>
              <a:gd name="T2" fmla="*/ 19 w 25"/>
              <a:gd name="T3" fmla="*/ 26 h 26"/>
              <a:gd name="T4" fmla="*/ 17 w 25"/>
              <a:gd name="T5" fmla="*/ 20 h 26"/>
              <a:gd name="T6" fmla="*/ 8 w 25"/>
              <a:gd name="T7" fmla="*/ 20 h 26"/>
              <a:gd name="T8" fmla="*/ 6 w 25"/>
              <a:gd name="T9" fmla="*/ 26 h 26"/>
              <a:gd name="T10" fmla="*/ 0 w 25"/>
              <a:gd name="T11" fmla="*/ 26 h 26"/>
              <a:gd name="T12" fmla="*/ 9 w 25"/>
              <a:gd name="T13" fmla="*/ 0 h 26"/>
              <a:gd name="T14" fmla="*/ 16 w 25"/>
              <a:gd name="T15" fmla="*/ 0 h 26"/>
              <a:gd name="T16" fmla="*/ 25 w 25"/>
              <a:gd name="T17" fmla="*/ 26 h 26"/>
              <a:gd name="T18" fmla="*/ 16 w 25"/>
              <a:gd name="T19" fmla="*/ 16 h 26"/>
              <a:gd name="T20" fmla="*/ 13 w 25"/>
              <a:gd name="T21" fmla="*/ 7 h 26"/>
              <a:gd name="T22" fmla="*/ 12 w 25"/>
              <a:gd name="T23" fmla="*/ 5 h 26"/>
              <a:gd name="T24" fmla="*/ 12 w 25"/>
              <a:gd name="T25" fmla="*/ 5 h 26"/>
              <a:gd name="T26" fmla="*/ 12 w 25"/>
              <a:gd name="T27" fmla="*/ 7 h 26"/>
              <a:gd name="T28" fmla="*/ 9 w 25"/>
              <a:gd name="T29" fmla="*/ 16 h 26"/>
              <a:gd name="T30" fmla="*/ 16 w 25"/>
              <a:gd name="T31"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6">
                <a:moveTo>
                  <a:pt x="25" y="26"/>
                </a:moveTo>
                <a:cubicBezTo>
                  <a:pt x="19" y="26"/>
                  <a:pt x="19" y="26"/>
                  <a:pt x="19" y="26"/>
                </a:cubicBezTo>
                <a:cubicBezTo>
                  <a:pt x="17" y="20"/>
                  <a:pt x="17" y="20"/>
                  <a:pt x="17" y="20"/>
                </a:cubicBezTo>
                <a:cubicBezTo>
                  <a:pt x="8" y="20"/>
                  <a:pt x="8" y="20"/>
                  <a:pt x="8" y="20"/>
                </a:cubicBezTo>
                <a:cubicBezTo>
                  <a:pt x="6" y="26"/>
                  <a:pt x="6" y="26"/>
                  <a:pt x="6" y="26"/>
                </a:cubicBezTo>
                <a:cubicBezTo>
                  <a:pt x="0" y="26"/>
                  <a:pt x="0" y="26"/>
                  <a:pt x="0" y="26"/>
                </a:cubicBezTo>
                <a:cubicBezTo>
                  <a:pt x="9" y="0"/>
                  <a:pt x="9" y="0"/>
                  <a:pt x="9" y="0"/>
                </a:cubicBezTo>
                <a:cubicBezTo>
                  <a:pt x="16" y="0"/>
                  <a:pt x="16" y="0"/>
                  <a:pt x="16" y="0"/>
                </a:cubicBezTo>
                <a:lnTo>
                  <a:pt x="25" y="26"/>
                </a:lnTo>
                <a:close/>
                <a:moveTo>
                  <a:pt x="16" y="16"/>
                </a:moveTo>
                <a:cubicBezTo>
                  <a:pt x="13" y="7"/>
                  <a:pt x="13" y="7"/>
                  <a:pt x="13" y="7"/>
                </a:cubicBezTo>
                <a:cubicBezTo>
                  <a:pt x="13" y="7"/>
                  <a:pt x="13" y="6"/>
                  <a:pt x="12" y="5"/>
                </a:cubicBezTo>
                <a:cubicBezTo>
                  <a:pt x="12" y="5"/>
                  <a:pt x="12" y="5"/>
                  <a:pt x="12" y="5"/>
                </a:cubicBezTo>
                <a:cubicBezTo>
                  <a:pt x="12" y="6"/>
                  <a:pt x="12" y="6"/>
                  <a:pt x="12" y="7"/>
                </a:cubicBezTo>
                <a:cubicBezTo>
                  <a:pt x="9" y="16"/>
                  <a:pt x="9" y="16"/>
                  <a:pt x="9" y="16"/>
                </a:cubicBezTo>
                <a:lnTo>
                  <a:pt x="16"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0" tIns="41955" rIns="83910" bIns="41955" numCol="1" anchor="t" anchorCtr="0" compatLnSpc="1">
            <a:prstTxWarp prst="textNoShape">
              <a:avLst/>
            </a:prstTxWarp>
          </a:bodyPr>
          <a:lstStyle/>
          <a:p>
            <a:pPr marL="0" marR="0" lvl="0" indent="0" algn="l" defTabSz="872590" rtl="0" eaLnBrk="1" fontAlgn="auto" latinLnBrk="0" hangingPunct="1">
              <a:lnSpc>
                <a:spcPct val="100000"/>
              </a:lnSpc>
              <a:spcBef>
                <a:spcPts val="0"/>
              </a:spcBef>
              <a:spcAft>
                <a:spcPts val="0"/>
              </a:spcAft>
              <a:buClrTx/>
              <a:buSzTx/>
              <a:buFontTx/>
              <a:buNone/>
              <a:tabLst/>
              <a:defRPr/>
            </a:pPr>
            <a:endParaRPr kumimoji="0" lang="en-US" sz="1289"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539" name="Freeform 164"/>
          <p:cNvSpPr>
            <a:spLocks/>
          </p:cNvSpPr>
          <p:nvPr/>
        </p:nvSpPr>
        <p:spPr bwMode="auto">
          <a:xfrm>
            <a:off x="9288698" y="4187341"/>
            <a:ext cx="52908" cy="77214"/>
          </a:xfrm>
          <a:custGeom>
            <a:avLst/>
            <a:gdLst>
              <a:gd name="T0" fmla="*/ 0 w 18"/>
              <a:gd name="T1" fmla="*/ 25 h 26"/>
              <a:gd name="T2" fmla="*/ 0 w 18"/>
              <a:gd name="T3" fmla="*/ 19 h 26"/>
              <a:gd name="T4" fmla="*/ 4 w 18"/>
              <a:gd name="T5" fmla="*/ 21 h 26"/>
              <a:gd name="T6" fmla="*/ 7 w 18"/>
              <a:gd name="T7" fmla="*/ 22 h 26"/>
              <a:gd name="T8" fmla="*/ 9 w 18"/>
              <a:gd name="T9" fmla="*/ 21 h 26"/>
              <a:gd name="T10" fmla="*/ 11 w 18"/>
              <a:gd name="T11" fmla="*/ 21 h 26"/>
              <a:gd name="T12" fmla="*/ 11 w 18"/>
              <a:gd name="T13" fmla="*/ 20 h 26"/>
              <a:gd name="T14" fmla="*/ 12 w 18"/>
              <a:gd name="T15" fmla="*/ 19 h 26"/>
              <a:gd name="T16" fmla="*/ 11 w 18"/>
              <a:gd name="T17" fmla="*/ 18 h 26"/>
              <a:gd name="T18" fmla="*/ 10 w 18"/>
              <a:gd name="T19" fmla="*/ 17 h 26"/>
              <a:gd name="T20" fmla="*/ 8 w 18"/>
              <a:gd name="T21" fmla="*/ 16 h 26"/>
              <a:gd name="T22" fmla="*/ 6 w 18"/>
              <a:gd name="T23" fmla="*/ 15 h 26"/>
              <a:gd name="T24" fmla="*/ 2 w 18"/>
              <a:gd name="T25" fmla="*/ 12 h 26"/>
              <a:gd name="T26" fmla="*/ 0 w 18"/>
              <a:gd name="T27" fmla="*/ 7 h 26"/>
              <a:gd name="T28" fmla="*/ 1 w 18"/>
              <a:gd name="T29" fmla="*/ 4 h 26"/>
              <a:gd name="T30" fmla="*/ 3 w 18"/>
              <a:gd name="T31" fmla="*/ 2 h 26"/>
              <a:gd name="T32" fmla="*/ 6 w 18"/>
              <a:gd name="T33" fmla="*/ 0 h 26"/>
              <a:gd name="T34" fmla="*/ 10 w 18"/>
              <a:gd name="T35" fmla="*/ 0 h 26"/>
              <a:gd name="T36" fmla="*/ 14 w 18"/>
              <a:gd name="T37" fmla="*/ 0 h 26"/>
              <a:gd name="T38" fmla="*/ 16 w 18"/>
              <a:gd name="T39" fmla="*/ 1 h 26"/>
              <a:gd name="T40" fmla="*/ 16 w 18"/>
              <a:gd name="T41" fmla="*/ 6 h 26"/>
              <a:gd name="T42" fmla="*/ 15 w 18"/>
              <a:gd name="T43" fmla="*/ 5 h 26"/>
              <a:gd name="T44" fmla="*/ 14 w 18"/>
              <a:gd name="T45" fmla="*/ 5 h 26"/>
              <a:gd name="T46" fmla="*/ 12 w 18"/>
              <a:gd name="T47" fmla="*/ 5 h 26"/>
              <a:gd name="T48" fmla="*/ 11 w 18"/>
              <a:gd name="T49" fmla="*/ 4 h 26"/>
              <a:gd name="T50" fmla="*/ 9 w 18"/>
              <a:gd name="T51" fmla="*/ 5 h 26"/>
              <a:gd name="T52" fmla="*/ 7 w 18"/>
              <a:gd name="T53" fmla="*/ 5 h 26"/>
              <a:gd name="T54" fmla="*/ 7 w 18"/>
              <a:gd name="T55" fmla="*/ 6 h 26"/>
              <a:gd name="T56" fmla="*/ 6 w 18"/>
              <a:gd name="T57" fmla="*/ 7 h 26"/>
              <a:gd name="T58" fmla="*/ 7 w 18"/>
              <a:gd name="T59" fmla="*/ 8 h 26"/>
              <a:gd name="T60" fmla="*/ 8 w 18"/>
              <a:gd name="T61" fmla="*/ 9 h 26"/>
              <a:gd name="T62" fmla="*/ 9 w 18"/>
              <a:gd name="T63" fmla="*/ 10 h 26"/>
              <a:gd name="T64" fmla="*/ 11 w 18"/>
              <a:gd name="T65" fmla="*/ 11 h 26"/>
              <a:gd name="T66" fmla="*/ 14 w 18"/>
              <a:gd name="T67" fmla="*/ 12 h 26"/>
              <a:gd name="T68" fmla="*/ 16 w 18"/>
              <a:gd name="T69" fmla="*/ 14 h 26"/>
              <a:gd name="T70" fmla="*/ 17 w 18"/>
              <a:gd name="T71" fmla="*/ 16 h 26"/>
              <a:gd name="T72" fmla="*/ 18 w 18"/>
              <a:gd name="T73" fmla="*/ 19 h 26"/>
              <a:gd name="T74" fmla="*/ 17 w 18"/>
              <a:gd name="T75" fmla="*/ 22 h 26"/>
              <a:gd name="T76" fmla="*/ 15 w 18"/>
              <a:gd name="T77" fmla="*/ 24 h 26"/>
              <a:gd name="T78" fmla="*/ 11 w 18"/>
              <a:gd name="T79" fmla="*/ 26 h 26"/>
              <a:gd name="T80" fmla="*/ 8 w 18"/>
              <a:gd name="T81" fmla="*/ 26 h 26"/>
              <a:gd name="T82" fmla="*/ 4 w 18"/>
              <a:gd name="T83" fmla="*/ 26 h 26"/>
              <a:gd name="T84" fmla="*/ 0 w 18"/>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 h="26">
                <a:moveTo>
                  <a:pt x="0" y="25"/>
                </a:moveTo>
                <a:cubicBezTo>
                  <a:pt x="0" y="19"/>
                  <a:pt x="0" y="19"/>
                  <a:pt x="0" y="19"/>
                </a:cubicBezTo>
                <a:cubicBezTo>
                  <a:pt x="1" y="20"/>
                  <a:pt x="3" y="21"/>
                  <a:pt x="4" y="21"/>
                </a:cubicBezTo>
                <a:cubicBezTo>
                  <a:pt x="5" y="21"/>
                  <a:pt x="6" y="22"/>
                  <a:pt x="7" y="22"/>
                </a:cubicBezTo>
                <a:cubicBezTo>
                  <a:pt x="8" y="22"/>
                  <a:pt x="9" y="22"/>
                  <a:pt x="9" y="21"/>
                </a:cubicBezTo>
                <a:cubicBezTo>
                  <a:pt x="10" y="21"/>
                  <a:pt x="10" y="21"/>
                  <a:pt x="11" y="21"/>
                </a:cubicBezTo>
                <a:cubicBezTo>
                  <a:pt x="11" y="21"/>
                  <a:pt x="11" y="20"/>
                  <a:pt x="11" y="20"/>
                </a:cubicBezTo>
                <a:cubicBezTo>
                  <a:pt x="12" y="20"/>
                  <a:pt x="12" y="19"/>
                  <a:pt x="12" y="19"/>
                </a:cubicBezTo>
                <a:cubicBezTo>
                  <a:pt x="12" y="19"/>
                  <a:pt x="11" y="18"/>
                  <a:pt x="11" y="18"/>
                </a:cubicBezTo>
                <a:cubicBezTo>
                  <a:pt x="11" y="17"/>
                  <a:pt x="11" y="17"/>
                  <a:pt x="10" y="17"/>
                </a:cubicBezTo>
                <a:cubicBezTo>
                  <a:pt x="10" y="16"/>
                  <a:pt x="9" y="16"/>
                  <a:pt x="8" y="16"/>
                </a:cubicBezTo>
                <a:cubicBezTo>
                  <a:pt x="8" y="15"/>
                  <a:pt x="7" y="15"/>
                  <a:pt x="6" y="15"/>
                </a:cubicBezTo>
                <a:cubicBezTo>
                  <a:pt x="4" y="14"/>
                  <a:pt x="3" y="13"/>
                  <a:pt x="2" y="12"/>
                </a:cubicBezTo>
                <a:cubicBezTo>
                  <a:pt x="1" y="11"/>
                  <a:pt x="0" y="9"/>
                  <a:pt x="0" y="7"/>
                </a:cubicBezTo>
                <a:cubicBezTo>
                  <a:pt x="0" y="6"/>
                  <a:pt x="1" y="5"/>
                  <a:pt x="1" y="4"/>
                </a:cubicBezTo>
                <a:cubicBezTo>
                  <a:pt x="2" y="3"/>
                  <a:pt x="2" y="2"/>
                  <a:pt x="3" y="2"/>
                </a:cubicBezTo>
                <a:cubicBezTo>
                  <a:pt x="4" y="1"/>
                  <a:pt x="5" y="1"/>
                  <a:pt x="6" y="0"/>
                </a:cubicBezTo>
                <a:cubicBezTo>
                  <a:pt x="8" y="0"/>
                  <a:pt x="9" y="0"/>
                  <a:pt x="10" y="0"/>
                </a:cubicBezTo>
                <a:cubicBezTo>
                  <a:pt x="12" y="0"/>
                  <a:pt x="13" y="0"/>
                  <a:pt x="14" y="0"/>
                </a:cubicBezTo>
                <a:cubicBezTo>
                  <a:pt x="15" y="0"/>
                  <a:pt x="16" y="1"/>
                  <a:pt x="16" y="1"/>
                </a:cubicBezTo>
                <a:cubicBezTo>
                  <a:pt x="16" y="6"/>
                  <a:pt x="16" y="6"/>
                  <a:pt x="16" y="6"/>
                </a:cubicBezTo>
                <a:cubicBezTo>
                  <a:pt x="16" y="6"/>
                  <a:pt x="16" y="6"/>
                  <a:pt x="15" y="5"/>
                </a:cubicBezTo>
                <a:cubicBezTo>
                  <a:pt x="15" y="5"/>
                  <a:pt x="14" y="5"/>
                  <a:pt x="14" y="5"/>
                </a:cubicBezTo>
                <a:cubicBezTo>
                  <a:pt x="13" y="5"/>
                  <a:pt x="13" y="5"/>
                  <a:pt x="12" y="5"/>
                </a:cubicBezTo>
                <a:cubicBezTo>
                  <a:pt x="11" y="4"/>
                  <a:pt x="11" y="4"/>
                  <a:pt x="11" y="4"/>
                </a:cubicBezTo>
                <a:cubicBezTo>
                  <a:pt x="10" y="4"/>
                  <a:pt x="9" y="5"/>
                  <a:pt x="9" y="5"/>
                </a:cubicBezTo>
                <a:cubicBezTo>
                  <a:pt x="8" y="5"/>
                  <a:pt x="8" y="5"/>
                  <a:pt x="7" y="5"/>
                </a:cubicBezTo>
                <a:cubicBezTo>
                  <a:pt x="7" y="5"/>
                  <a:pt x="7" y="6"/>
                  <a:pt x="7" y="6"/>
                </a:cubicBezTo>
                <a:cubicBezTo>
                  <a:pt x="6" y="6"/>
                  <a:pt x="6" y="7"/>
                  <a:pt x="6" y="7"/>
                </a:cubicBezTo>
                <a:cubicBezTo>
                  <a:pt x="6" y="7"/>
                  <a:pt x="6" y="8"/>
                  <a:pt x="7" y="8"/>
                </a:cubicBezTo>
                <a:cubicBezTo>
                  <a:pt x="7" y="8"/>
                  <a:pt x="7" y="9"/>
                  <a:pt x="8" y="9"/>
                </a:cubicBezTo>
                <a:cubicBezTo>
                  <a:pt x="8" y="9"/>
                  <a:pt x="8" y="10"/>
                  <a:pt x="9" y="10"/>
                </a:cubicBezTo>
                <a:cubicBezTo>
                  <a:pt x="10" y="10"/>
                  <a:pt x="10" y="11"/>
                  <a:pt x="11" y="11"/>
                </a:cubicBezTo>
                <a:cubicBezTo>
                  <a:pt x="12" y="11"/>
                  <a:pt x="13" y="12"/>
                  <a:pt x="14" y="12"/>
                </a:cubicBezTo>
                <a:cubicBezTo>
                  <a:pt x="15" y="13"/>
                  <a:pt x="15" y="13"/>
                  <a:pt x="16" y="14"/>
                </a:cubicBezTo>
                <a:cubicBezTo>
                  <a:pt x="16" y="14"/>
                  <a:pt x="17" y="15"/>
                  <a:pt x="17" y="16"/>
                </a:cubicBezTo>
                <a:cubicBezTo>
                  <a:pt x="17" y="17"/>
                  <a:pt x="18" y="18"/>
                  <a:pt x="18" y="19"/>
                </a:cubicBezTo>
                <a:cubicBezTo>
                  <a:pt x="18" y="20"/>
                  <a:pt x="17" y="21"/>
                  <a:pt x="17" y="22"/>
                </a:cubicBezTo>
                <a:cubicBezTo>
                  <a:pt x="16" y="23"/>
                  <a:pt x="16" y="24"/>
                  <a:pt x="15" y="24"/>
                </a:cubicBezTo>
                <a:cubicBezTo>
                  <a:pt x="14" y="25"/>
                  <a:pt x="13" y="25"/>
                  <a:pt x="11" y="26"/>
                </a:cubicBezTo>
                <a:cubicBezTo>
                  <a:pt x="10" y="26"/>
                  <a:pt x="9" y="26"/>
                  <a:pt x="8" y="26"/>
                </a:cubicBezTo>
                <a:cubicBezTo>
                  <a:pt x="6" y="26"/>
                  <a:pt x="5" y="26"/>
                  <a:pt x="4" y="26"/>
                </a:cubicBezTo>
                <a:cubicBezTo>
                  <a:pt x="2" y="25"/>
                  <a:pt x="1" y="25"/>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0" tIns="41955" rIns="83910" bIns="41955" numCol="1" anchor="t" anchorCtr="0" compatLnSpc="1">
            <a:prstTxWarp prst="textNoShape">
              <a:avLst/>
            </a:prstTxWarp>
          </a:bodyPr>
          <a:lstStyle/>
          <a:p>
            <a:pPr marL="0" marR="0" lvl="0" indent="0" algn="l" defTabSz="872590" rtl="0" eaLnBrk="1" fontAlgn="auto" latinLnBrk="0" hangingPunct="1">
              <a:lnSpc>
                <a:spcPct val="100000"/>
              </a:lnSpc>
              <a:spcBef>
                <a:spcPts val="0"/>
              </a:spcBef>
              <a:spcAft>
                <a:spcPts val="0"/>
              </a:spcAft>
              <a:buClrTx/>
              <a:buSzTx/>
              <a:buFontTx/>
              <a:buNone/>
              <a:tabLst/>
              <a:defRPr/>
            </a:pPr>
            <a:endParaRPr kumimoji="0" lang="en-US" sz="1289"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540" name="Freeform 165"/>
          <p:cNvSpPr>
            <a:spLocks/>
          </p:cNvSpPr>
          <p:nvPr/>
        </p:nvSpPr>
        <p:spPr bwMode="auto">
          <a:xfrm>
            <a:off x="9348757" y="4187341"/>
            <a:ext cx="60055" cy="77214"/>
          </a:xfrm>
          <a:custGeom>
            <a:avLst/>
            <a:gdLst>
              <a:gd name="T0" fmla="*/ 42 w 42"/>
              <a:gd name="T1" fmla="*/ 10 h 54"/>
              <a:gd name="T2" fmla="*/ 27 w 42"/>
              <a:gd name="T3" fmla="*/ 10 h 54"/>
              <a:gd name="T4" fmla="*/ 27 w 42"/>
              <a:gd name="T5" fmla="*/ 54 h 54"/>
              <a:gd name="T6" fmla="*/ 14 w 42"/>
              <a:gd name="T7" fmla="*/ 54 h 54"/>
              <a:gd name="T8" fmla="*/ 14 w 42"/>
              <a:gd name="T9" fmla="*/ 10 h 54"/>
              <a:gd name="T10" fmla="*/ 0 w 42"/>
              <a:gd name="T11" fmla="*/ 10 h 54"/>
              <a:gd name="T12" fmla="*/ 0 w 42"/>
              <a:gd name="T13" fmla="*/ 0 h 54"/>
              <a:gd name="T14" fmla="*/ 42 w 42"/>
              <a:gd name="T15" fmla="*/ 0 h 54"/>
              <a:gd name="T16" fmla="*/ 42 w 42"/>
              <a:gd name="T17" fmla="*/ 1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4">
                <a:moveTo>
                  <a:pt x="42" y="10"/>
                </a:moveTo>
                <a:lnTo>
                  <a:pt x="27" y="10"/>
                </a:lnTo>
                <a:lnTo>
                  <a:pt x="27" y="54"/>
                </a:lnTo>
                <a:lnTo>
                  <a:pt x="14" y="54"/>
                </a:lnTo>
                <a:lnTo>
                  <a:pt x="14" y="10"/>
                </a:lnTo>
                <a:lnTo>
                  <a:pt x="0" y="10"/>
                </a:lnTo>
                <a:lnTo>
                  <a:pt x="0" y="0"/>
                </a:lnTo>
                <a:lnTo>
                  <a:pt x="42" y="0"/>
                </a:lnTo>
                <a:lnTo>
                  <a:pt x="42"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0" tIns="41955" rIns="83910" bIns="41955" numCol="1" anchor="t" anchorCtr="0" compatLnSpc="1">
            <a:prstTxWarp prst="textNoShape">
              <a:avLst/>
            </a:prstTxWarp>
          </a:bodyPr>
          <a:lstStyle/>
          <a:p>
            <a:pPr marL="0" marR="0" lvl="0" indent="0" algn="l" defTabSz="872590" rtl="0" eaLnBrk="1" fontAlgn="auto" latinLnBrk="0" hangingPunct="1">
              <a:lnSpc>
                <a:spcPct val="100000"/>
              </a:lnSpc>
              <a:spcBef>
                <a:spcPts val="0"/>
              </a:spcBef>
              <a:spcAft>
                <a:spcPts val="0"/>
              </a:spcAft>
              <a:buClrTx/>
              <a:buSzTx/>
              <a:buFontTx/>
              <a:buNone/>
              <a:tabLst/>
              <a:defRPr/>
            </a:pPr>
            <a:endParaRPr kumimoji="0" lang="en-US" sz="1289"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541" name="Freeform 166"/>
          <p:cNvSpPr>
            <a:spLocks noEditPoints="1"/>
          </p:cNvSpPr>
          <p:nvPr/>
        </p:nvSpPr>
        <p:spPr bwMode="auto">
          <a:xfrm>
            <a:off x="9444557" y="4187341"/>
            <a:ext cx="74355" cy="77214"/>
          </a:xfrm>
          <a:custGeom>
            <a:avLst/>
            <a:gdLst>
              <a:gd name="T0" fmla="*/ 25 w 25"/>
              <a:gd name="T1" fmla="*/ 26 h 26"/>
              <a:gd name="T2" fmla="*/ 18 w 25"/>
              <a:gd name="T3" fmla="*/ 26 h 26"/>
              <a:gd name="T4" fmla="*/ 17 w 25"/>
              <a:gd name="T5" fmla="*/ 20 h 26"/>
              <a:gd name="T6" fmla="*/ 8 w 25"/>
              <a:gd name="T7" fmla="*/ 20 h 26"/>
              <a:gd name="T8" fmla="*/ 6 w 25"/>
              <a:gd name="T9" fmla="*/ 26 h 26"/>
              <a:gd name="T10" fmla="*/ 0 w 25"/>
              <a:gd name="T11" fmla="*/ 26 h 26"/>
              <a:gd name="T12" fmla="*/ 9 w 25"/>
              <a:gd name="T13" fmla="*/ 0 h 26"/>
              <a:gd name="T14" fmla="*/ 16 w 25"/>
              <a:gd name="T15" fmla="*/ 0 h 26"/>
              <a:gd name="T16" fmla="*/ 25 w 25"/>
              <a:gd name="T17" fmla="*/ 26 h 26"/>
              <a:gd name="T18" fmla="*/ 15 w 25"/>
              <a:gd name="T19" fmla="*/ 16 h 26"/>
              <a:gd name="T20" fmla="*/ 13 w 25"/>
              <a:gd name="T21" fmla="*/ 7 h 26"/>
              <a:gd name="T22" fmla="*/ 12 w 25"/>
              <a:gd name="T23" fmla="*/ 5 h 26"/>
              <a:gd name="T24" fmla="*/ 12 w 25"/>
              <a:gd name="T25" fmla="*/ 5 h 26"/>
              <a:gd name="T26" fmla="*/ 12 w 25"/>
              <a:gd name="T27" fmla="*/ 7 h 26"/>
              <a:gd name="T28" fmla="*/ 9 w 25"/>
              <a:gd name="T29" fmla="*/ 16 h 26"/>
              <a:gd name="T30" fmla="*/ 15 w 25"/>
              <a:gd name="T31"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6">
                <a:moveTo>
                  <a:pt x="25" y="26"/>
                </a:moveTo>
                <a:cubicBezTo>
                  <a:pt x="18" y="26"/>
                  <a:pt x="18" y="26"/>
                  <a:pt x="18" y="26"/>
                </a:cubicBezTo>
                <a:cubicBezTo>
                  <a:pt x="17" y="20"/>
                  <a:pt x="17" y="20"/>
                  <a:pt x="17" y="20"/>
                </a:cubicBezTo>
                <a:cubicBezTo>
                  <a:pt x="8" y="20"/>
                  <a:pt x="8" y="20"/>
                  <a:pt x="8" y="20"/>
                </a:cubicBezTo>
                <a:cubicBezTo>
                  <a:pt x="6" y="26"/>
                  <a:pt x="6" y="26"/>
                  <a:pt x="6" y="26"/>
                </a:cubicBezTo>
                <a:cubicBezTo>
                  <a:pt x="0" y="26"/>
                  <a:pt x="0" y="26"/>
                  <a:pt x="0" y="26"/>
                </a:cubicBezTo>
                <a:cubicBezTo>
                  <a:pt x="9" y="0"/>
                  <a:pt x="9" y="0"/>
                  <a:pt x="9" y="0"/>
                </a:cubicBezTo>
                <a:cubicBezTo>
                  <a:pt x="16" y="0"/>
                  <a:pt x="16" y="0"/>
                  <a:pt x="16" y="0"/>
                </a:cubicBezTo>
                <a:lnTo>
                  <a:pt x="25" y="26"/>
                </a:lnTo>
                <a:close/>
                <a:moveTo>
                  <a:pt x="15" y="16"/>
                </a:moveTo>
                <a:cubicBezTo>
                  <a:pt x="13" y="7"/>
                  <a:pt x="13" y="7"/>
                  <a:pt x="13" y="7"/>
                </a:cubicBezTo>
                <a:cubicBezTo>
                  <a:pt x="12" y="7"/>
                  <a:pt x="12" y="6"/>
                  <a:pt x="12" y="5"/>
                </a:cubicBezTo>
                <a:cubicBezTo>
                  <a:pt x="12" y="5"/>
                  <a:pt x="12" y="5"/>
                  <a:pt x="12" y="5"/>
                </a:cubicBezTo>
                <a:cubicBezTo>
                  <a:pt x="12" y="6"/>
                  <a:pt x="12" y="6"/>
                  <a:pt x="12" y="7"/>
                </a:cubicBezTo>
                <a:cubicBezTo>
                  <a:pt x="9" y="16"/>
                  <a:pt x="9" y="16"/>
                  <a:pt x="9" y="16"/>
                </a:cubicBezTo>
                <a:lnTo>
                  <a:pt x="15"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0" tIns="41955" rIns="83910" bIns="41955" numCol="1" anchor="t" anchorCtr="0" compatLnSpc="1">
            <a:prstTxWarp prst="textNoShape">
              <a:avLst/>
            </a:prstTxWarp>
          </a:bodyPr>
          <a:lstStyle/>
          <a:p>
            <a:pPr marL="0" marR="0" lvl="0" indent="0" algn="l" defTabSz="872590" rtl="0" eaLnBrk="1" fontAlgn="auto" latinLnBrk="0" hangingPunct="1">
              <a:lnSpc>
                <a:spcPct val="100000"/>
              </a:lnSpc>
              <a:spcBef>
                <a:spcPts val="0"/>
              </a:spcBef>
              <a:spcAft>
                <a:spcPts val="0"/>
              </a:spcAft>
              <a:buClrTx/>
              <a:buSzTx/>
              <a:buFontTx/>
              <a:buNone/>
              <a:tabLst/>
              <a:defRPr/>
            </a:pPr>
            <a:endParaRPr kumimoji="0" lang="en-US" sz="1289"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542" name="Freeform 167"/>
          <p:cNvSpPr>
            <a:spLocks/>
          </p:cNvSpPr>
          <p:nvPr/>
        </p:nvSpPr>
        <p:spPr bwMode="auto">
          <a:xfrm>
            <a:off x="9524634" y="4187341"/>
            <a:ext cx="51477" cy="77214"/>
          </a:xfrm>
          <a:custGeom>
            <a:avLst/>
            <a:gdLst>
              <a:gd name="T0" fmla="*/ 0 w 17"/>
              <a:gd name="T1" fmla="*/ 25 h 26"/>
              <a:gd name="T2" fmla="*/ 0 w 17"/>
              <a:gd name="T3" fmla="*/ 19 h 26"/>
              <a:gd name="T4" fmla="*/ 3 w 17"/>
              <a:gd name="T5" fmla="*/ 21 h 26"/>
              <a:gd name="T6" fmla="*/ 7 w 17"/>
              <a:gd name="T7" fmla="*/ 22 h 26"/>
              <a:gd name="T8" fmla="*/ 9 w 17"/>
              <a:gd name="T9" fmla="*/ 21 h 26"/>
              <a:gd name="T10" fmla="*/ 10 w 17"/>
              <a:gd name="T11" fmla="*/ 21 h 26"/>
              <a:gd name="T12" fmla="*/ 11 w 17"/>
              <a:gd name="T13" fmla="*/ 20 h 26"/>
              <a:gd name="T14" fmla="*/ 11 w 17"/>
              <a:gd name="T15" fmla="*/ 19 h 26"/>
              <a:gd name="T16" fmla="*/ 11 w 17"/>
              <a:gd name="T17" fmla="*/ 18 h 26"/>
              <a:gd name="T18" fmla="*/ 10 w 17"/>
              <a:gd name="T19" fmla="*/ 17 h 26"/>
              <a:gd name="T20" fmla="*/ 8 w 17"/>
              <a:gd name="T21" fmla="*/ 16 h 26"/>
              <a:gd name="T22" fmla="*/ 6 w 17"/>
              <a:gd name="T23" fmla="*/ 15 h 26"/>
              <a:gd name="T24" fmla="*/ 1 w 17"/>
              <a:gd name="T25" fmla="*/ 12 h 26"/>
              <a:gd name="T26" fmla="*/ 0 w 17"/>
              <a:gd name="T27" fmla="*/ 7 h 26"/>
              <a:gd name="T28" fmla="*/ 1 w 17"/>
              <a:gd name="T29" fmla="*/ 4 h 26"/>
              <a:gd name="T30" fmla="*/ 3 w 17"/>
              <a:gd name="T31" fmla="*/ 2 h 26"/>
              <a:gd name="T32" fmla="*/ 6 w 17"/>
              <a:gd name="T33" fmla="*/ 0 h 26"/>
              <a:gd name="T34" fmla="*/ 10 w 17"/>
              <a:gd name="T35" fmla="*/ 0 h 26"/>
              <a:gd name="T36" fmla="*/ 13 w 17"/>
              <a:gd name="T37" fmla="*/ 0 h 26"/>
              <a:gd name="T38" fmla="*/ 16 w 17"/>
              <a:gd name="T39" fmla="*/ 1 h 26"/>
              <a:gd name="T40" fmla="*/ 16 w 17"/>
              <a:gd name="T41" fmla="*/ 6 h 26"/>
              <a:gd name="T42" fmla="*/ 15 w 17"/>
              <a:gd name="T43" fmla="*/ 5 h 26"/>
              <a:gd name="T44" fmla="*/ 13 w 17"/>
              <a:gd name="T45" fmla="*/ 5 h 26"/>
              <a:gd name="T46" fmla="*/ 12 w 17"/>
              <a:gd name="T47" fmla="*/ 5 h 26"/>
              <a:gd name="T48" fmla="*/ 10 w 17"/>
              <a:gd name="T49" fmla="*/ 4 h 26"/>
              <a:gd name="T50" fmla="*/ 8 w 17"/>
              <a:gd name="T51" fmla="*/ 5 h 26"/>
              <a:gd name="T52" fmla="*/ 7 w 17"/>
              <a:gd name="T53" fmla="*/ 5 h 26"/>
              <a:gd name="T54" fmla="*/ 6 w 17"/>
              <a:gd name="T55" fmla="*/ 6 h 26"/>
              <a:gd name="T56" fmla="*/ 6 w 17"/>
              <a:gd name="T57" fmla="*/ 7 h 26"/>
              <a:gd name="T58" fmla="*/ 6 w 17"/>
              <a:gd name="T59" fmla="*/ 8 h 26"/>
              <a:gd name="T60" fmla="*/ 7 w 17"/>
              <a:gd name="T61" fmla="*/ 9 h 26"/>
              <a:gd name="T62" fmla="*/ 9 w 17"/>
              <a:gd name="T63" fmla="*/ 10 h 26"/>
              <a:gd name="T64" fmla="*/ 11 w 17"/>
              <a:gd name="T65" fmla="*/ 11 h 26"/>
              <a:gd name="T66" fmla="*/ 13 w 17"/>
              <a:gd name="T67" fmla="*/ 12 h 26"/>
              <a:gd name="T68" fmla="*/ 15 w 17"/>
              <a:gd name="T69" fmla="*/ 14 h 26"/>
              <a:gd name="T70" fmla="*/ 17 w 17"/>
              <a:gd name="T71" fmla="*/ 16 h 26"/>
              <a:gd name="T72" fmla="*/ 17 w 17"/>
              <a:gd name="T73" fmla="*/ 19 h 26"/>
              <a:gd name="T74" fmla="*/ 16 w 17"/>
              <a:gd name="T75" fmla="*/ 22 h 26"/>
              <a:gd name="T76" fmla="*/ 14 w 17"/>
              <a:gd name="T77" fmla="*/ 24 h 26"/>
              <a:gd name="T78" fmla="*/ 11 w 17"/>
              <a:gd name="T79" fmla="*/ 26 h 26"/>
              <a:gd name="T80" fmla="*/ 7 w 17"/>
              <a:gd name="T81" fmla="*/ 26 h 26"/>
              <a:gd name="T82" fmla="*/ 3 w 17"/>
              <a:gd name="T83" fmla="*/ 26 h 26"/>
              <a:gd name="T84" fmla="*/ 0 w 17"/>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5"/>
                </a:moveTo>
                <a:cubicBezTo>
                  <a:pt x="0" y="19"/>
                  <a:pt x="0" y="19"/>
                  <a:pt x="0" y="19"/>
                </a:cubicBezTo>
                <a:cubicBezTo>
                  <a:pt x="1" y="20"/>
                  <a:pt x="2" y="21"/>
                  <a:pt x="3" y="21"/>
                </a:cubicBezTo>
                <a:cubicBezTo>
                  <a:pt x="5" y="21"/>
                  <a:pt x="6" y="22"/>
                  <a:pt x="7" y="22"/>
                </a:cubicBezTo>
                <a:cubicBezTo>
                  <a:pt x="8" y="22"/>
                  <a:pt x="8" y="22"/>
                  <a:pt x="9" y="21"/>
                </a:cubicBezTo>
                <a:cubicBezTo>
                  <a:pt x="9" y="21"/>
                  <a:pt x="10" y="21"/>
                  <a:pt x="10" y="21"/>
                </a:cubicBezTo>
                <a:cubicBezTo>
                  <a:pt x="11" y="21"/>
                  <a:pt x="11" y="20"/>
                  <a:pt x="11" y="20"/>
                </a:cubicBezTo>
                <a:cubicBezTo>
                  <a:pt x="11" y="20"/>
                  <a:pt x="11" y="19"/>
                  <a:pt x="11" y="19"/>
                </a:cubicBezTo>
                <a:cubicBezTo>
                  <a:pt x="11" y="19"/>
                  <a:pt x="11" y="18"/>
                  <a:pt x="11" y="18"/>
                </a:cubicBezTo>
                <a:cubicBezTo>
                  <a:pt x="11" y="17"/>
                  <a:pt x="10" y="17"/>
                  <a:pt x="10" y="17"/>
                </a:cubicBezTo>
                <a:cubicBezTo>
                  <a:pt x="9" y="16"/>
                  <a:pt x="9" y="16"/>
                  <a:pt x="8" y="16"/>
                </a:cubicBezTo>
                <a:cubicBezTo>
                  <a:pt x="7" y="15"/>
                  <a:pt x="7" y="15"/>
                  <a:pt x="6" y="15"/>
                </a:cubicBezTo>
                <a:cubicBezTo>
                  <a:pt x="4" y="14"/>
                  <a:pt x="2" y="13"/>
                  <a:pt x="1" y="12"/>
                </a:cubicBezTo>
                <a:cubicBezTo>
                  <a:pt x="0" y="11"/>
                  <a:pt x="0" y="9"/>
                  <a:pt x="0" y="7"/>
                </a:cubicBezTo>
                <a:cubicBezTo>
                  <a:pt x="0" y="6"/>
                  <a:pt x="0" y="5"/>
                  <a:pt x="1" y="4"/>
                </a:cubicBezTo>
                <a:cubicBezTo>
                  <a:pt x="1" y="3"/>
                  <a:pt x="2" y="2"/>
                  <a:pt x="3" y="2"/>
                </a:cubicBezTo>
                <a:cubicBezTo>
                  <a:pt x="4" y="1"/>
                  <a:pt x="5" y="1"/>
                  <a:pt x="6" y="0"/>
                </a:cubicBezTo>
                <a:cubicBezTo>
                  <a:pt x="7" y="0"/>
                  <a:pt x="9" y="0"/>
                  <a:pt x="10" y="0"/>
                </a:cubicBezTo>
                <a:cubicBezTo>
                  <a:pt x="11" y="0"/>
                  <a:pt x="12" y="0"/>
                  <a:pt x="13" y="0"/>
                </a:cubicBezTo>
                <a:cubicBezTo>
                  <a:pt x="14" y="0"/>
                  <a:pt x="15" y="1"/>
                  <a:pt x="16" y="1"/>
                </a:cubicBezTo>
                <a:cubicBezTo>
                  <a:pt x="16" y="6"/>
                  <a:pt x="16" y="6"/>
                  <a:pt x="16" y="6"/>
                </a:cubicBezTo>
                <a:cubicBezTo>
                  <a:pt x="16" y="6"/>
                  <a:pt x="15" y="6"/>
                  <a:pt x="15" y="5"/>
                </a:cubicBezTo>
                <a:cubicBezTo>
                  <a:pt x="14" y="5"/>
                  <a:pt x="14" y="5"/>
                  <a:pt x="13" y="5"/>
                </a:cubicBezTo>
                <a:cubicBezTo>
                  <a:pt x="13" y="5"/>
                  <a:pt x="12" y="5"/>
                  <a:pt x="12" y="5"/>
                </a:cubicBezTo>
                <a:cubicBezTo>
                  <a:pt x="11" y="4"/>
                  <a:pt x="11" y="4"/>
                  <a:pt x="10" y="4"/>
                </a:cubicBezTo>
                <a:cubicBezTo>
                  <a:pt x="10" y="4"/>
                  <a:pt x="9" y="5"/>
                  <a:pt x="8" y="5"/>
                </a:cubicBezTo>
                <a:cubicBezTo>
                  <a:pt x="8" y="5"/>
                  <a:pt x="7" y="5"/>
                  <a:pt x="7" y="5"/>
                </a:cubicBezTo>
                <a:cubicBezTo>
                  <a:pt x="7" y="5"/>
                  <a:pt x="6" y="6"/>
                  <a:pt x="6" y="6"/>
                </a:cubicBezTo>
                <a:cubicBezTo>
                  <a:pt x="6" y="6"/>
                  <a:pt x="6" y="7"/>
                  <a:pt x="6" y="7"/>
                </a:cubicBezTo>
                <a:cubicBezTo>
                  <a:pt x="6" y="7"/>
                  <a:pt x="6" y="8"/>
                  <a:pt x="6" y="8"/>
                </a:cubicBezTo>
                <a:cubicBezTo>
                  <a:pt x="7" y="8"/>
                  <a:pt x="7" y="9"/>
                  <a:pt x="7" y="9"/>
                </a:cubicBezTo>
                <a:cubicBezTo>
                  <a:pt x="8" y="9"/>
                  <a:pt x="8" y="10"/>
                  <a:pt x="9" y="10"/>
                </a:cubicBezTo>
                <a:cubicBezTo>
                  <a:pt x="9" y="10"/>
                  <a:pt x="10" y="11"/>
                  <a:pt x="11" y="11"/>
                </a:cubicBezTo>
                <a:cubicBezTo>
                  <a:pt x="12" y="11"/>
                  <a:pt x="13" y="12"/>
                  <a:pt x="13" y="12"/>
                </a:cubicBezTo>
                <a:cubicBezTo>
                  <a:pt x="14" y="13"/>
                  <a:pt x="15" y="13"/>
                  <a:pt x="15" y="14"/>
                </a:cubicBezTo>
                <a:cubicBezTo>
                  <a:pt x="16" y="14"/>
                  <a:pt x="17" y="15"/>
                  <a:pt x="17" y="16"/>
                </a:cubicBezTo>
                <a:cubicBezTo>
                  <a:pt x="17" y="17"/>
                  <a:pt x="17" y="18"/>
                  <a:pt x="17" y="19"/>
                </a:cubicBezTo>
                <a:cubicBezTo>
                  <a:pt x="17" y="20"/>
                  <a:pt x="17" y="21"/>
                  <a:pt x="16" y="22"/>
                </a:cubicBezTo>
                <a:cubicBezTo>
                  <a:pt x="16" y="23"/>
                  <a:pt x="15" y="24"/>
                  <a:pt x="14" y="24"/>
                </a:cubicBezTo>
                <a:cubicBezTo>
                  <a:pt x="13" y="25"/>
                  <a:pt x="12" y="25"/>
                  <a:pt x="11" y="26"/>
                </a:cubicBezTo>
                <a:cubicBezTo>
                  <a:pt x="10" y="26"/>
                  <a:pt x="9" y="26"/>
                  <a:pt x="7" y="26"/>
                </a:cubicBezTo>
                <a:cubicBezTo>
                  <a:pt x="6" y="26"/>
                  <a:pt x="5" y="26"/>
                  <a:pt x="3" y="26"/>
                </a:cubicBezTo>
                <a:cubicBezTo>
                  <a:pt x="2" y="25"/>
                  <a:pt x="1" y="25"/>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0" tIns="41955" rIns="83910" bIns="41955" numCol="1" anchor="t" anchorCtr="0" compatLnSpc="1">
            <a:prstTxWarp prst="textNoShape">
              <a:avLst/>
            </a:prstTxWarp>
          </a:bodyPr>
          <a:lstStyle/>
          <a:p>
            <a:pPr marL="0" marR="0" lvl="0" indent="0" algn="l" defTabSz="872590" rtl="0" eaLnBrk="1" fontAlgn="auto" latinLnBrk="0" hangingPunct="1">
              <a:lnSpc>
                <a:spcPct val="100000"/>
              </a:lnSpc>
              <a:spcBef>
                <a:spcPts val="0"/>
              </a:spcBef>
              <a:spcAft>
                <a:spcPts val="0"/>
              </a:spcAft>
              <a:buClrTx/>
              <a:buSzTx/>
              <a:buFontTx/>
              <a:buNone/>
              <a:tabLst/>
              <a:defRPr/>
            </a:pPr>
            <a:endParaRPr kumimoji="0" lang="en-US" sz="1289"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543" name="Rectangle 168"/>
          <p:cNvSpPr>
            <a:spLocks noChangeArrowheads="1"/>
          </p:cNvSpPr>
          <p:nvPr/>
        </p:nvSpPr>
        <p:spPr bwMode="auto">
          <a:xfrm>
            <a:off x="9590410" y="4187341"/>
            <a:ext cx="18589" cy="77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10" tIns="41955" rIns="83910" bIns="41955" numCol="1" anchor="t" anchorCtr="0" compatLnSpc="1">
            <a:prstTxWarp prst="textNoShape">
              <a:avLst/>
            </a:prstTxWarp>
          </a:bodyPr>
          <a:lstStyle/>
          <a:p>
            <a:pPr marL="0" marR="0" lvl="0" indent="0" algn="l" defTabSz="872590" rtl="0" eaLnBrk="1" fontAlgn="auto" latinLnBrk="0" hangingPunct="1">
              <a:lnSpc>
                <a:spcPct val="100000"/>
              </a:lnSpc>
              <a:spcBef>
                <a:spcPts val="0"/>
              </a:spcBef>
              <a:spcAft>
                <a:spcPts val="0"/>
              </a:spcAft>
              <a:buClrTx/>
              <a:buSzTx/>
              <a:buFontTx/>
              <a:buNone/>
              <a:tabLst/>
              <a:defRPr/>
            </a:pPr>
            <a:endParaRPr kumimoji="0" lang="en-US" sz="1289"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544" name="Freeform 169"/>
          <p:cNvSpPr>
            <a:spLocks noEditPoints="1"/>
          </p:cNvSpPr>
          <p:nvPr/>
        </p:nvSpPr>
        <p:spPr bwMode="auto">
          <a:xfrm>
            <a:off x="9617579" y="4187341"/>
            <a:ext cx="75785" cy="77214"/>
          </a:xfrm>
          <a:custGeom>
            <a:avLst/>
            <a:gdLst>
              <a:gd name="T0" fmla="*/ 25 w 25"/>
              <a:gd name="T1" fmla="*/ 26 h 26"/>
              <a:gd name="T2" fmla="*/ 19 w 25"/>
              <a:gd name="T3" fmla="*/ 26 h 26"/>
              <a:gd name="T4" fmla="*/ 17 w 25"/>
              <a:gd name="T5" fmla="*/ 20 h 26"/>
              <a:gd name="T6" fmla="*/ 8 w 25"/>
              <a:gd name="T7" fmla="*/ 20 h 26"/>
              <a:gd name="T8" fmla="*/ 6 w 25"/>
              <a:gd name="T9" fmla="*/ 26 h 26"/>
              <a:gd name="T10" fmla="*/ 0 w 25"/>
              <a:gd name="T11" fmla="*/ 26 h 26"/>
              <a:gd name="T12" fmla="*/ 9 w 25"/>
              <a:gd name="T13" fmla="*/ 0 h 26"/>
              <a:gd name="T14" fmla="*/ 16 w 25"/>
              <a:gd name="T15" fmla="*/ 0 h 26"/>
              <a:gd name="T16" fmla="*/ 25 w 25"/>
              <a:gd name="T17" fmla="*/ 26 h 26"/>
              <a:gd name="T18" fmla="*/ 16 w 25"/>
              <a:gd name="T19" fmla="*/ 16 h 26"/>
              <a:gd name="T20" fmla="*/ 13 w 25"/>
              <a:gd name="T21" fmla="*/ 7 h 26"/>
              <a:gd name="T22" fmla="*/ 13 w 25"/>
              <a:gd name="T23" fmla="*/ 5 h 26"/>
              <a:gd name="T24" fmla="*/ 13 w 25"/>
              <a:gd name="T25" fmla="*/ 5 h 26"/>
              <a:gd name="T26" fmla="*/ 12 w 25"/>
              <a:gd name="T27" fmla="*/ 7 h 26"/>
              <a:gd name="T28" fmla="*/ 9 w 25"/>
              <a:gd name="T29" fmla="*/ 16 h 26"/>
              <a:gd name="T30" fmla="*/ 16 w 25"/>
              <a:gd name="T31"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6">
                <a:moveTo>
                  <a:pt x="25" y="26"/>
                </a:moveTo>
                <a:cubicBezTo>
                  <a:pt x="19" y="26"/>
                  <a:pt x="19" y="26"/>
                  <a:pt x="19" y="26"/>
                </a:cubicBezTo>
                <a:cubicBezTo>
                  <a:pt x="17" y="20"/>
                  <a:pt x="17" y="20"/>
                  <a:pt x="17" y="20"/>
                </a:cubicBezTo>
                <a:cubicBezTo>
                  <a:pt x="8" y="20"/>
                  <a:pt x="8" y="20"/>
                  <a:pt x="8" y="20"/>
                </a:cubicBezTo>
                <a:cubicBezTo>
                  <a:pt x="6" y="26"/>
                  <a:pt x="6" y="26"/>
                  <a:pt x="6" y="26"/>
                </a:cubicBezTo>
                <a:cubicBezTo>
                  <a:pt x="0" y="26"/>
                  <a:pt x="0" y="26"/>
                  <a:pt x="0" y="26"/>
                </a:cubicBezTo>
                <a:cubicBezTo>
                  <a:pt x="9" y="0"/>
                  <a:pt x="9" y="0"/>
                  <a:pt x="9" y="0"/>
                </a:cubicBezTo>
                <a:cubicBezTo>
                  <a:pt x="16" y="0"/>
                  <a:pt x="16" y="0"/>
                  <a:pt x="16" y="0"/>
                </a:cubicBezTo>
                <a:lnTo>
                  <a:pt x="25" y="26"/>
                </a:lnTo>
                <a:close/>
                <a:moveTo>
                  <a:pt x="16" y="16"/>
                </a:moveTo>
                <a:cubicBezTo>
                  <a:pt x="13" y="7"/>
                  <a:pt x="13" y="7"/>
                  <a:pt x="13" y="7"/>
                </a:cubicBezTo>
                <a:cubicBezTo>
                  <a:pt x="13" y="7"/>
                  <a:pt x="13" y="6"/>
                  <a:pt x="13" y="5"/>
                </a:cubicBezTo>
                <a:cubicBezTo>
                  <a:pt x="13" y="5"/>
                  <a:pt x="13" y="5"/>
                  <a:pt x="13" y="5"/>
                </a:cubicBezTo>
                <a:cubicBezTo>
                  <a:pt x="12" y="6"/>
                  <a:pt x="12" y="6"/>
                  <a:pt x="12" y="7"/>
                </a:cubicBezTo>
                <a:cubicBezTo>
                  <a:pt x="9" y="16"/>
                  <a:pt x="9" y="16"/>
                  <a:pt x="9" y="16"/>
                </a:cubicBezTo>
                <a:lnTo>
                  <a:pt x="16"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0" tIns="41955" rIns="83910" bIns="41955" numCol="1" anchor="t" anchorCtr="0" compatLnSpc="1">
            <a:prstTxWarp prst="textNoShape">
              <a:avLst/>
            </a:prstTxWarp>
          </a:bodyPr>
          <a:lstStyle/>
          <a:p>
            <a:pPr marL="0" marR="0" lvl="0" indent="0" algn="l" defTabSz="872590" rtl="0" eaLnBrk="1" fontAlgn="auto" latinLnBrk="0" hangingPunct="1">
              <a:lnSpc>
                <a:spcPct val="100000"/>
              </a:lnSpc>
              <a:spcBef>
                <a:spcPts val="0"/>
              </a:spcBef>
              <a:spcAft>
                <a:spcPts val="0"/>
              </a:spcAft>
              <a:buClrTx/>
              <a:buSzTx/>
              <a:buFontTx/>
              <a:buNone/>
              <a:tabLst/>
              <a:defRPr/>
            </a:pPr>
            <a:endParaRPr kumimoji="0" lang="en-US" sz="1289"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545" name="Freeform 170"/>
          <p:cNvSpPr>
            <a:spLocks/>
          </p:cNvSpPr>
          <p:nvPr/>
        </p:nvSpPr>
        <p:spPr bwMode="auto">
          <a:xfrm>
            <a:off x="9099950" y="4318892"/>
            <a:ext cx="71496" cy="74354"/>
          </a:xfrm>
          <a:custGeom>
            <a:avLst/>
            <a:gdLst>
              <a:gd name="T0" fmla="*/ 39 w 50"/>
              <a:gd name="T1" fmla="*/ 52 h 52"/>
              <a:gd name="T2" fmla="*/ 33 w 50"/>
              <a:gd name="T3" fmla="*/ 52 h 52"/>
              <a:gd name="T4" fmla="*/ 37 w 50"/>
              <a:gd name="T5" fmla="*/ 27 h 52"/>
              <a:gd name="T6" fmla="*/ 10 w 50"/>
              <a:gd name="T7" fmla="*/ 27 h 52"/>
              <a:gd name="T8" fmla="*/ 6 w 50"/>
              <a:gd name="T9" fmla="*/ 52 h 52"/>
              <a:gd name="T10" fmla="*/ 0 w 50"/>
              <a:gd name="T11" fmla="*/ 52 h 52"/>
              <a:gd name="T12" fmla="*/ 10 w 50"/>
              <a:gd name="T13" fmla="*/ 0 h 52"/>
              <a:gd name="T14" fmla="*/ 16 w 50"/>
              <a:gd name="T15" fmla="*/ 0 h 52"/>
              <a:gd name="T16" fmla="*/ 12 w 50"/>
              <a:gd name="T17" fmla="*/ 23 h 52"/>
              <a:gd name="T18" fmla="*/ 37 w 50"/>
              <a:gd name="T19" fmla="*/ 23 h 52"/>
              <a:gd name="T20" fmla="*/ 44 w 50"/>
              <a:gd name="T21" fmla="*/ 0 h 52"/>
              <a:gd name="T22" fmla="*/ 50 w 50"/>
              <a:gd name="T23" fmla="*/ 0 h 52"/>
              <a:gd name="T24" fmla="*/ 39 w 50"/>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52">
                <a:moveTo>
                  <a:pt x="39" y="52"/>
                </a:moveTo>
                <a:lnTo>
                  <a:pt x="33" y="52"/>
                </a:lnTo>
                <a:lnTo>
                  <a:pt x="37" y="27"/>
                </a:lnTo>
                <a:lnTo>
                  <a:pt x="10" y="27"/>
                </a:lnTo>
                <a:lnTo>
                  <a:pt x="6" y="52"/>
                </a:lnTo>
                <a:lnTo>
                  <a:pt x="0" y="52"/>
                </a:lnTo>
                <a:lnTo>
                  <a:pt x="10" y="0"/>
                </a:lnTo>
                <a:lnTo>
                  <a:pt x="16" y="0"/>
                </a:lnTo>
                <a:lnTo>
                  <a:pt x="12" y="23"/>
                </a:lnTo>
                <a:lnTo>
                  <a:pt x="37" y="23"/>
                </a:lnTo>
                <a:lnTo>
                  <a:pt x="44" y="0"/>
                </a:lnTo>
                <a:lnTo>
                  <a:pt x="50" y="0"/>
                </a:lnTo>
                <a:lnTo>
                  <a:pt x="39"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0" tIns="41955" rIns="83910" bIns="41955" numCol="1" anchor="t" anchorCtr="0" compatLnSpc="1">
            <a:prstTxWarp prst="textNoShape">
              <a:avLst/>
            </a:prstTxWarp>
          </a:bodyPr>
          <a:lstStyle/>
          <a:p>
            <a:pPr marL="0" marR="0" lvl="0" indent="0" algn="l" defTabSz="872590" rtl="0" eaLnBrk="1" fontAlgn="auto" latinLnBrk="0" hangingPunct="1">
              <a:lnSpc>
                <a:spcPct val="100000"/>
              </a:lnSpc>
              <a:spcBef>
                <a:spcPts val="0"/>
              </a:spcBef>
              <a:spcAft>
                <a:spcPts val="0"/>
              </a:spcAft>
              <a:buClrTx/>
              <a:buSzTx/>
              <a:buFontTx/>
              <a:buNone/>
              <a:tabLst/>
              <a:defRPr/>
            </a:pPr>
            <a:endParaRPr kumimoji="0" lang="en-US" sz="1289"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546" name="Freeform 171"/>
          <p:cNvSpPr>
            <a:spLocks noEditPoints="1"/>
          </p:cNvSpPr>
          <p:nvPr/>
        </p:nvSpPr>
        <p:spPr bwMode="auto">
          <a:xfrm>
            <a:off x="9180025" y="4316031"/>
            <a:ext cx="68637" cy="77214"/>
          </a:xfrm>
          <a:custGeom>
            <a:avLst/>
            <a:gdLst>
              <a:gd name="T0" fmla="*/ 23 w 23"/>
              <a:gd name="T1" fmla="*/ 11 h 26"/>
              <a:gd name="T2" fmla="*/ 23 w 23"/>
              <a:gd name="T3" fmla="*/ 14 h 26"/>
              <a:gd name="T4" fmla="*/ 22 w 23"/>
              <a:gd name="T5" fmla="*/ 17 h 26"/>
              <a:gd name="T6" fmla="*/ 21 w 23"/>
              <a:gd name="T7" fmla="*/ 20 h 26"/>
              <a:gd name="T8" fmla="*/ 19 w 23"/>
              <a:gd name="T9" fmla="*/ 22 h 26"/>
              <a:gd name="T10" fmla="*/ 17 w 23"/>
              <a:gd name="T11" fmla="*/ 24 h 26"/>
              <a:gd name="T12" fmla="*/ 15 w 23"/>
              <a:gd name="T13" fmla="*/ 25 h 26"/>
              <a:gd name="T14" fmla="*/ 13 w 23"/>
              <a:gd name="T15" fmla="*/ 26 h 26"/>
              <a:gd name="T16" fmla="*/ 10 w 23"/>
              <a:gd name="T17" fmla="*/ 26 h 26"/>
              <a:gd name="T18" fmla="*/ 6 w 23"/>
              <a:gd name="T19" fmla="*/ 25 h 26"/>
              <a:gd name="T20" fmla="*/ 2 w 23"/>
              <a:gd name="T21" fmla="*/ 23 h 26"/>
              <a:gd name="T22" fmla="*/ 0 w 23"/>
              <a:gd name="T23" fmla="*/ 20 h 26"/>
              <a:gd name="T24" fmla="*/ 0 w 23"/>
              <a:gd name="T25" fmla="*/ 16 h 26"/>
              <a:gd name="T26" fmla="*/ 1 w 23"/>
              <a:gd name="T27" fmla="*/ 9 h 26"/>
              <a:gd name="T28" fmla="*/ 4 w 23"/>
              <a:gd name="T29" fmla="*/ 4 h 26"/>
              <a:gd name="T30" fmla="*/ 8 w 23"/>
              <a:gd name="T31" fmla="*/ 1 h 26"/>
              <a:gd name="T32" fmla="*/ 13 w 23"/>
              <a:gd name="T33" fmla="*/ 0 h 26"/>
              <a:gd name="T34" fmla="*/ 18 w 23"/>
              <a:gd name="T35" fmla="*/ 1 h 26"/>
              <a:gd name="T36" fmla="*/ 21 w 23"/>
              <a:gd name="T37" fmla="*/ 3 h 26"/>
              <a:gd name="T38" fmla="*/ 23 w 23"/>
              <a:gd name="T39" fmla="*/ 7 h 26"/>
              <a:gd name="T40" fmla="*/ 23 w 23"/>
              <a:gd name="T41" fmla="*/ 11 h 26"/>
              <a:gd name="T42" fmla="*/ 20 w 23"/>
              <a:gd name="T43" fmla="*/ 11 h 26"/>
              <a:gd name="T44" fmla="*/ 20 w 23"/>
              <a:gd name="T45" fmla="*/ 8 h 26"/>
              <a:gd name="T46" fmla="*/ 18 w 23"/>
              <a:gd name="T47" fmla="*/ 5 h 26"/>
              <a:gd name="T48" fmla="*/ 16 w 23"/>
              <a:gd name="T49" fmla="*/ 3 h 26"/>
              <a:gd name="T50" fmla="*/ 13 w 23"/>
              <a:gd name="T51" fmla="*/ 3 h 26"/>
              <a:gd name="T52" fmla="*/ 9 w 23"/>
              <a:gd name="T53" fmla="*/ 4 h 26"/>
              <a:gd name="T54" fmla="*/ 6 w 23"/>
              <a:gd name="T55" fmla="*/ 6 h 26"/>
              <a:gd name="T56" fmla="*/ 5 w 23"/>
              <a:gd name="T57" fmla="*/ 8 h 26"/>
              <a:gd name="T58" fmla="*/ 4 w 23"/>
              <a:gd name="T59" fmla="*/ 10 h 26"/>
              <a:gd name="T60" fmla="*/ 3 w 23"/>
              <a:gd name="T61" fmla="*/ 13 h 26"/>
              <a:gd name="T62" fmla="*/ 3 w 23"/>
              <a:gd name="T63" fmla="*/ 16 h 26"/>
              <a:gd name="T64" fmla="*/ 3 w 23"/>
              <a:gd name="T65" fmla="*/ 19 h 26"/>
              <a:gd name="T66" fmla="*/ 5 w 23"/>
              <a:gd name="T67" fmla="*/ 21 h 26"/>
              <a:gd name="T68" fmla="*/ 7 w 23"/>
              <a:gd name="T69" fmla="*/ 23 h 26"/>
              <a:gd name="T70" fmla="*/ 10 w 23"/>
              <a:gd name="T71" fmla="*/ 24 h 26"/>
              <a:gd name="T72" fmla="*/ 14 w 23"/>
              <a:gd name="T73" fmla="*/ 23 h 26"/>
              <a:gd name="T74" fmla="*/ 17 w 23"/>
              <a:gd name="T75" fmla="*/ 20 h 26"/>
              <a:gd name="T76" fmla="*/ 18 w 23"/>
              <a:gd name="T77" fmla="*/ 18 h 26"/>
              <a:gd name="T78" fmla="*/ 19 w 23"/>
              <a:gd name="T79" fmla="*/ 16 h 26"/>
              <a:gd name="T80" fmla="*/ 20 w 23"/>
              <a:gd name="T81" fmla="*/ 13 h 26"/>
              <a:gd name="T82" fmla="*/ 20 w 23"/>
              <a:gd name="T83"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6">
                <a:moveTo>
                  <a:pt x="23" y="11"/>
                </a:moveTo>
                <a:cubicBezTo>
                  <a:pt x="23" y="12"/>
                  <a:pt x="23" y="13"/>
                  <a:pt x="23" y="14"/>
                </a:cubicBezTo>
                <a:cubicBezTo>
                  <a:pt x="23" y="15"/>
                  <a:pt x="23" y="16"/>
                  <a:pt x="22" y="17"/>
                </a:cubicBezTo>
                <a:cubicBezTo>
                  <a:pt x="22" y="18"/>
                  <a:pt x="21" y="19"/>
                  <a:pt x="21" y="20"/>
                </a:cubicBezTo>
                <a:cubicBezTo>
                  <a:pt x="20" y="21"/>
                  <a:pt x="20" y="22"/>
                  <a:pt x="19" y="22"/>
                </a:cubicBezTo>
                <a:cubicBezTo>
                  <a:pt x="19" y="23"/>
                  <a:pt x="18" y="24"/>
                  <a:pt x="17" y="24"/>
                </a:cubicBezTo>
                <a:cubicBezTo>
                  <a:pt x="17" y="24"/>
                  <a:pt x="16" y="25"/>
                  <a:pt x="15" y="25"/>
                </a:cubicBezTo>
                <a:cubicBezTo>
                  <a:pt x="14" y="26"/>
                  <a:pt x="14" y="26"/>
                  <a:pt x="13" y="26"/>
                </a:cubicBezTo>
                <a:cubicBezTo>
                  <a:pt x="12" y="26"/>
                  <a:pt x="11" y="26"/>
                  <a:pt x="10" y="26"/>
                </a:cubicBezTo>
                <a:cubicBezTo>
                  <a:pt x="8" y="26"/>
                  <a:pt x="7" y="26"/>
                  <a:pt x="6" y="25"/>
                </a:cubicBezTo>
                <a:cubicBezTo>
                  <a:pt x="4" y="25"/>
                  <a:pt x="3" y="24"/>
                  <a:pt x="2" y="23"/>
                </a:cubicBezTo>
                <a:cubicBezTo>
                  <a:pt x="2" y="22"/>
                  <a:pt x="1" y="21"/>
                  <a:pt x="0" y="20"/>
                </a:cubicBezTo>
                <a:cubicBezTo>
                  <a:pt x="0" y="18"/>
                  <a:pt x="0" y="17"/>
                  <a:pt x="0" y="16"/>
                </a:cubicBezTo>
                <a:cubicBezTo>
                  <a:pt x="0" y="13"/>
                  <a:pt x="0" y="11"/>
                  <a:pt x="1" y="9"/>
                </a:cubicBezTo>
                <a:cubicBezTo>
                  <a:pt x="2" y="7"/>
                  <a:pt x="3" y="5"/>
                  <a:pt x="4" y="4"/>
                </a:cubicBezTo>
                <a:cubicBezTo>
                  <a:pt x="5" y="3"/>
                  <a:pt x="7" y="2"/>
                  <a:pt x="8" y="1"/>
                </a:cubicBezTo>
                <a:cubicBezTo>
                  <a:pt x="10" y="1"/>
                  <a:pt x="11" y="0"/>
                  <a:pt x="13" y="0"/>
                </a:cubicBezTo>
                <a:cubicBezTo>
                  <a:pt x="15" y="0"/>
                  <a:pt x="16" y="0"/>
                  <a:pt x="18" y="1"/>
                </a:cubicBezTo>
                <a:cubicBezTo>
                  <a:pt x="19" y="1"/>
                  <a:pt x="20" y="2"/>
                  <a:pt x="21" y="3"/>
                </a:cubicBezTo>
                <a:cubicBezTo>
                  <a:pt x="22" y="4"/>
                  <a:pt x="22" y="5"/>
                  <a:pt x="23" y="7"/>
                </a:cubicBezTo>
                <a:cubicBezTo>
                  <a:pt x="23" y="8"/>
                  <a:pt x="23" y="9"/>
                  <a:pt x="23" y="11"/>
                </a:cubicBezTo>
                <a:close/>
                <a:moveTo>
                  <a:pt x="20" y="11"/>
                </a:moveTo>
                <a:cubicBezTo>
                  <a:pt x="20" y="10"/>
                  <a:pt x="20" y="9"/>
                  <a:pt x="20" y="8"/>
                </a:cubicBezTo>
                <a:cubicBezTo>
                  <a:pt x="19" y="7"/>
                  <a:pt x="19" y="6"/>
                  <a:pt x="18" y="5"/>
                </a:cubicBezTo>
                <a:cubicBezTo>
                  <a:pt x="18" y="4"/>
                  <a:pt x="17" y="4"/>
                  <a:pt x="16" y="3"/>
                </a:cubicBezTo>
                <a:cubicBezTo>
                  <a:pt x="15" y="3"/>
                  <a:pt x="14" y="3"/>
                  <a:pt x="13" y="3"/>
                </a:cubicBezTo>
                <a:cubicBezTo>
                  <a:pt x="12" y="3"/>
                  <a:pt x="11" y="3"/>
                  <a:pt x="9" y="4"/>
                </a:cubicBezTo>
                <a:cubicBezTo>
                  <a:pt x="8" y="4"/>
                  <a:pt x="7" y="5"/>
                  <a:pt x="6" y="6"/>
                </a:cubicBezTo>
                <a:cubicBezTo>
                  <a:pt x="6" y="7"/>
                  <a:pt x="5" y="7"/>
                  <a:pt x="5" y="8"/>
                </a:cubicBezTo>
                <a:cubicBezTo>
                  <a:pt x="4" y="9"/>
                  <a:pt x="4" y="9"/>
                  <a:pt x="4" y="10"/>
                </a:cubicBezTo>
                <a:cubicBezTo>
                  <a:pt x="3" y="11"/>
                  <a:pt x="3" y="12"/>
                  <a:pt x="3" y="13"/>
                </a:cubicBezTo>
                <a:cubicBezTo>
                  <a:pt x="3" y="14"/>
                  <a:pt x="3" y="15"/>
                  <a:pt x="3" y="16"/>
                </a:cubicBezTo>
                <a:cubicBezTo>
                  <a:pt x="3" y="17"/>
                  <a:pt x="3" y="18"/>
                  <a:pt x="3" y="19"/>
                </a:cubicBezTo>
                <a:cubicBezTo>
                  <a:pt x="4" y="20"/>
                  <a:pt x="4" y="21"/>
                  <a:pt x="5" y="21"/>
                </a:cubicBezTo>
                <a:cubicBezTo>
                  <a:pt x="5" y="22"/>
                  <a:pt x="6" y="23"/>
                  <a:pt x="7" y="23"/>
                </a:cubicBezTo>
                <a:cubicBezTo>
                  <a:pt x="8" y="23"/>
                  <a:pt x="9" y="24"/>
                  <a:pt x="10" y="24"/>
                </a:cubicBezTo>
                <a:cubicBezTo>
                  <a:pt x="11" y="24"/>
                  <a:pt x="13" y="23"/>
                  <a:pt x="14" y="23"/>
                </a:cubicBezTo>
                <a:cubicBezTo>
                  <a:pt x="15" y="22"/>
                  <a:pt x="16" y="22"/>
                  <a:pt x="17" y="20"/>
                </a:cubicBezTo>
                <a:cubicBezTo>
                  <a:pt x="18" y="20"/>
                  <a:pt x="18" y="19"/>
                  <a:pt x="18" y="18"/>
                </a:cubicBezTo>
                <a:cubicBezTo>
                  <a:pt x="19" y="18"/>
                  <a:pt x="19" y="17"/>
                  <a:pt x="19" y="16"/>
                </a:cubicBezTo>
                <a:cubicBezTo>
                  <a:pt x="20" y="15"/>
                  <a:pt x="20" y="14"/>
                  <a:pt x="20" y="13"/>
                </a:cubicBezTo>
                <a:cubicBezTo>
                  <a:pt x="20" y="13"/>
                  <a:pt x="20" y="12"/>
                  <a:pt x="20"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0" tIns="41955" rIns="83910" bIns="41955" numCol="1" anchor="t" anchorCtr="0" compatLnSpc="1">
            <a:prstTxWarp prst="textNoShape">
              <a:avLst/>
            </a:prstTxWarp>
          </a:bodyPr>
          <a:lstStyle/>
          <a:p>
            <a:pPr marL="0" marR="0" lvl="0" indent="0" algn="l" defTabSz="872590" rtl="0" eaLnBrk="1" fontAlgn="auto" latinLnBrk="0" hangingPunct="1">
              <a:lnSpc>
                <a:spcPct val="100000"/>
              </a:lnSpc>
              <a:spcBef>
                <a:spcPts val="0"/>
              </a:spcBef>
              <a:spcAft>
                <a:spcPts val="0"/>
              </a:spcAft>
              <a:buClrTx/>
              <a:buSzTx/>
              <a:buFontTx/>
              <a:buNone/>
              <a:tabLst/>
              <a:defRPr/>
            </a:pPr>
            <a:endParaRPr kumimoji="0" lang="en-US" sz="1289"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547" name="Freeform 172"/>
          <p:cNvSpPr>
            <a:spLocks/>
          </p:cNvSpPr>
          <p:nvPr/>
        </p:nvSpPr>
        <p:spPr bwMode="auto">
          <a:xfrm>
            <a:off x="9258672" y="4318892"/>
            <a:ext cx="77215" cy="74354"/>
          </a:xfrm>
          <a:custGeom>
            <a:avLst/>
            <a:gdLst>
              <a:gd name="T0" fmla="*/ 21 w 26"/>
              <a:gd name="T1" fmla="*/ 25 h 25"/>
              <a:gd name="T2" fmla="*/ 18 w 26"/>
              <a:gd name="T3" fmla="*/ 25 h 25"/>
              <a:gd name="T4" fmla="*/ 8 w 26"/>
              <a:gd name="T5" fmla="*/ 5 h 25"/>
              <a:gd name="T6" fmla="*/ 8 w 26"/>
              <a:gd name="T7" fmla="*/ 4 h 25"/>
              <a:gd name="T8" fmla="*/ 8 w 26"/>
              <a:gd name="T9" fmla="*/ 4 h 25"/>
              <a:gd name="T10" fmla="*/ 8 w 26"/>
              <a:gd name="T11" fmla="*/ 3 h 25"/>
              <a:gd name="T12" fmla="*/ 8 w 26"/>
              <a:gd name="T13" fmla="*/ 3 h 25"/>
              <a:gd name="T14" fmla="*/ 8 w 26"/>
              <a:gd name="T15" fmla="*/ 3 h 25"/>
              <a:gd name="T16" fmla="*/ 8 w 26"/>
              <a:gd name="T17" fmla="*/ 3 h 25"/>
              <a:gd name="T18" fmla="*/ 8 w 26"/>
              <a:gd name="T19" fmla="*/ 4 h 25"/>
              <a:gd name="T20" fmla="*/ 8 w 26"/>
              <a:gd name="T21" fmla="*/ 5 h 25"/>
              <a:gd name="T22" fmla="*/ 7 w 26"/>
              <a:gd name="T23" fmla="*/ 5 h 25"/>
              <a:gd name="T24" fmla="*/ 3 w 26"/>
              <a:gd name="T25" fmla="*/ 25 h 25"/>
              <a:gd name="T26" fmla="*/ 0 w 26"/>
              <a:gd name="T27" fmla="*/ 25 h 25"/>
              <a:gd name="T28" fmla="*/ 6 w 26"/>
              <a:gd name="T29" fmla="*/ 0 h 25"/>
              <a:gd name="T30" fmla="*/ 9 w 26"/>
              <a:gd name="T31" fmla="*/ 0 h 25"/>
              <a:gd name="T32" fmla="*/ 18 w 26"/>
              <a:gd name="T33" fmla="*/ 19 h 25"/>
              <a:gd name="T34" fmla="*/ 18 w 26"/>
              <a:gd name="T35" fmla="*/ 20 h 25"/>
              <a:gd name="T36" fmla="*/ 18 w 26"/>
              <a:gd name="T37" fmla="*/ 20 h 25"/>
              <a:gd name="T38" fmla="*/ 19 w 26"/>
              <a:gd name="T39" fmla="*/ 21 h 25"/>
              <a:gd name="T40" fmla="*/ 19 w 26"/>
              <a:gd name="T41" fmla="*/ 21 h 25"/>
              <a:gd name="T42" fmla="*/ 19 w 26"/>
              <a:gd name="T43" fmla="*/ 21 h 25"/>
              <a:gd name="T44" fmla="*/ 19 w 26"/>
              <a:gd name="T45" fmla="*/ 21 h 25"/>
              <a:gd name="T46" fmla="*/ 19 w 26"/>
              <a:gd name="T47" fmla="*/ 20 h 25"/>
              <a:gd name="T48" fmla="*/ 19 w 26"/>
              <a:gd name="T49" fmla="*/ 19 h 25"/>
              <a:gd name="T50" fmla="*/ 19 w 26"/>
              <a:gd name="T51" fmla="*/ 19 h 25"/>
              <a:gd name="T52" fmla="*/ 23 w 26"/>
              <a:gd name="T53" fmla="*/ 0 h 25"/>
              <a:gd name="T54" fmla="*/ 26 w 26"/>
              <a:gd name="T55" fmla="*/ 0 h 25"/>
              <a:gd name="T56" fmla="*/ 21 w 26"/>
              <a:gd name="T5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 h="25">
                <a:moveTo>
                  <a:pt x="21" y="25"/>
                </a:moveTo>
                <a:cubicBezTo>
                  <a:pt x="18" y="25"/>
                  <a:pt x="18" y="25"/>
                  <a:pt x="18" y="25"/>
                </a:cubicBezTo>
                <a:cubicBezTo>
                  <a:pt x="8" y="5"/>
                  <a:pt x="8" y="5"/>
                  <a:pt x="8" y="5"/>
                </a:cubicBezTo>
                <a:cubicBezTo>
                  <a:pt x="8" y="5"/>
                  <a:pt x="8" y="4"/>
                  <a:pt x="8" y="4"/>
                </a:cubicBezTo>
                <a:cubicBezTo>
                  <a:pt x="8" y="4"/>
                  <a:pt x="8" y="4"/>
                  <a:pt x="8" y="4"/>
                </a:cubicBezTo>
                <a:cubicBezTo>
                  <a:pt x="8" y="4"/>
                  <a:pt x="8" y="4"/>
                  <a:pt x="8" y="3"/>
                </a:cubicBezTo>
                <a:cubicBezTo>
                  <a:pt x="8" y="3"/>
                  <a:pt x="8" y="3"/>
                  <a:pt x="8" y="3"/>
                </a:cubicBezTo>
                <a:cubicBezTo>
                  <a:pt x="8" y="3"/>
                  <a:pt x="8" y="3"/>
                  <a:pt x="8" y="3"/>
                </a:cubicBezTo>
                <a:cubicBezTo>
                  <a:pt x="8" y="3"/>
                  <a:pt x="8" y="3"/>
                  <a:pt x="8" y="3"/>
                </a:cubicBezTo>
                <a:cubicBezTo>
                  <a:pt x="8" y="4"/>
                  <a:pt x="8" y="4"/>
                  <a:pt x="8" y="4"/>
                </a:cubicBezTo>
                <a:cubicBezTo>
                  <a:pt x="8" y="4"/>
                  <a:pt x="8" y="4"/>
                  <a:pt x="8" y="5"/>
                </a:cubicBezTo>
                <a:cubicBezTo>
                  <a:pt x="7" y="5"/>
                  <a:pt x="7" y="5"/>
                  <a:pt x="7" y="5"/>
                </a:cubicBezTo>
                <a:cubicBezTo>
                  <a:pt x="3" y="25"/>
                  <a:pt x="3" y="25"/>
                  <a:pt x="3" y="25"/>
                </a:cubicBezTo>
                <a:cubicBezTo>
                  <a:pt x="0" y="25"/>
                  <a:pt x="0" y="25"/>
                  <a:pt x="0" y="25"/>
                </a:cubicBezTo>
                <a:cubicBezTo>
                  <a:pt x="6" y="0"/>
                  <a:pt x="6" y="0"/>
                  <a:pt x="6" y="0"/>
                </a:cubicBezTo>
                <a:cubicBezTo>
                  <a:pt x="9" y="0"/>
                  <a:pt x="9" y="0"/>
                  <a:pt x="9" y="0"/>
                </a:cubicBezTo>
                <a:cubicBezTo>
                  <a:pt x="18" y="19"/>
                  <a:pt x="18" y="19"/>
                  <a:pt x="18" y="19"/>
                </a:cubicBezTo>
                <a:cubicBezTo>
                  <a:pt x="18" y="19"/>
                  <a:pt x="18" y="20"/>
                  <a:pt x="18" y="20"/>
                </a:cubicBezTo>
                <a:cubicBezTo>
                  <a:pt x="18" y="20"/>
                  <a:pt x="18" y="20"/>
                  <a:pt x="18" y="20"/>
                </a:cubicBezTo>
                <a:cubicBezTo>
                  <a:pt x="18" y="20"/>
                  <a:pt x="19" y="21"/>
                  <a:pt x="19" y="21"/>
                </a:cubicBezTo>
                <a:cubicBezTo>
                  <a:pt x="19" y="21"/>
                  <a:pt x="19" y="21"/>
                  <a:pt x="19" y="21"/>
                </a:cubicBezTo>
                <a:cubicBezTo>
                  <a:pt x="19" y="21"/>
                  <a:pt x="19" y="21"/>
                  <a:pt x="19" y="21"/>
                </a:cubicBezTo>
                <a:cubicBezTo>
                  <a:pt x="19" y="21"/>
                  <a:pt x="19" y="21"/>
                  <a:pt x="19" y="21"/>
                </a:cubicBezTo>
                <a:cubicBezTo>
                  <a:pt x="19" y="20"/>
                  <a:pt x="19" y="20"/>
                  <a:pt x="19" y="20"/>
                </a:cubicBezTo>
                <a:cubicBezTo>
                  <a:pt x="19" y="20"/>
                  <a:pt x="19" y="20"/>
                  <a:pt x="19" y="19"/>
                </a:cubicBezTo>
                <a:cubicBezTo>
                  <a:pt x="19" y="19"/>
                  <a:pt x="19" y="19"/>
                  <a:pt x="19" y="19"/>
                </a:cubicBezTo>
                <a:cubicBezTo>
                  <a:pt x="23" y="0"/>
                  <a:pt x="23" y="0"/>
                  <a:pt x="23" y="0"/>
                </a:cubicBezTo>
                <a:cubicBezTo>
                  <a:pt x="26" y="0"/>
                  <a:pt x="26" y="0"/>
                  <a:pt x="26" y="0"/>
                </a:cubicBezTo>
                <a:lnTo>
                  <a:pt x="21"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0" tIns="41955" rIns="83910" bIns="41955" numCol="1" anchor="t" anchorCtr="0" compatLnSpc="1">
            <a:prstTxWarp prst="textNoShape">
              <a:avLst/>
            </a:prstTxWarp>
          </a:bodyPr>
          <a:lstStyle/>
          <a:p>
            <a:pPr marL="0" marR="0" lvl="0" indent="0" algn="l" defTabSz="872590" rtl="0" eaLnBrk="1" fontAlgn="auto" latinLnBrk="0" hangingPunct="1">
              <a:lnSpc>
                <a:spcPct val="100000"/>
              </a:lnSpc>
              <a:spcBef>
                <a:spcPts val="0"/>
              </a:spcBef>
              <a:spcAft>
                <a:spcPts val="0"/>
              </a:spcAft>
              <a:buClrTx/>
              <a:buSzTx/>
              <a:buFontTx/>
              <a:buNone/>
              <a:tabLst/>
              <a:defRPr/>
            </a:pPr>
            <a:endParaRPr kumimoji="0" lang="en-US" sz="1289"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548" name="Freeform 173"/>
          <p:cNvSpPr>
            <a:spLocks/>
          </p:cNvSpPr>
          <p:nvPr/>
        </p:nvSpPr>
        <p:spPr bwMode="auto">
          <a:xfrm>
            <a:off x="9345894" y="4316031"/>
            <a:ext cx="65776" cy="77214"/>
          </a:xfrm>
          <a:custGeom>
            <a:avLst/>
            <a:gdLst>
              <a:gd name="T0" fmla="*/ 21 w 22"/>
              <a:gd name="T1" fmla="*/ 5 h 26"/>
              <a:gd name="T2" fmla="*/ 20 w 22"/>
              <a:gd name="T3" fmla="*/ 4 h 26"/>
              <a:gd name="T4" fmla="*/ 18 w 22"/>
              <a:gd name="T5" fmla="*/ 3 h 26"/>
              <a:gd name="T6" fmla="*/ 16 w 22"/>
              <a:gd name="T7" fmla="*/ 3 h 26"/>
              <a:gd name="T8" fmla="*/ 14 w 22"/>
              <a:gd name="T9" fmla="*/ 3 h 26"/>
              <a:gd name="T10" fmla="*/ 10 w 22"/>
              <a:gd name="T11" fmla="*/ 4 h 26"/>
              <a:gd name="T12" fmla="*/ 6 w 22"/>
              <a:gd name="T13" fmla="*/ 6 h 26"/>
              <a:gd name="T14" fmla="*/ 4 w 22"/>
              <a:gd name="T15" fmla="*/ 10 h 26"/>
              <a:gd name="T16" fmla="*/ 3 w 22"/>
              <a:gd name="T17" fmla="*/ 15 h 26"/>
              <a:gd name="T18" fmla="*/ 4 w 22"/>
              <a:gd name="T19" fmla="*/ 18 h 26"/>
              <a:gd name="T20" fmla="*/ 5 w 22"/>
              <a:gd name="T21" fmla="*/ 21 h 26"/>
              <a:gd name="T22" fmla="*/ 8 w 22"/>
              <a:gd name="T23" fmla="*/ 23 h 26"/>
              <a:gd name="T24" fmla="*/ 11 w 22"/>
              <a:gd name="T25" fmla="*/ 24 h 26"/>
              <a:gd name="T26" fmla="*/ 14 w 22"/>
              <a:gd name="T27" fmla="*/ 23 h 26"/>
              <a:gd name="T28" fmla="*/ 16 w 22"/>
              <a:gd name="T29" fmla="*/ 23 h 26"/>
              <a:gd name="T30" fmla="*/ 17 w 22"/>
              <a:gd name="T31" fmla="*/ 15 h 26"/>
              <a:gd name="T32" fmla="*/ 11 w 22"/>
              <a:gd name="T33" fmla="*/ 15 h 26"/>
              <a:gd name="T34" fmla="*/ 12 w 22"/>
              <a:gd name="T35" fmla="*/ 13 h 26"/>
              <a:gd name="T36" fmla="*/ 21 w 22"/>
              <a:gd name="T37" fmla="*/ 13 h 26"/>
              <a:gd name="T38" fmla="*/ 18 w 22"/>
              <a:gd name="T39" fmla="*/ 24 h 26"/>
              <a:gd name="T40" fmla="*/ 15 w 22"/>
              <a:gd name="T41" fmla="*/ 26 h 26"/>
              <a:gd name="T42" fmla="*/ 11 w 22"/>
              <a:gd name="T43" fmla="*/ 26 h 26"/>
              <a:gd name="T44" fmla="*/ 6 w 22"/>
              <a:gd name="T45" fmla="*/ 25 h 26"/>
              <a:gd name="T46" fmla="*/ 3 w 22"/>
              <a:gd name="T47" fmla="*/ 23 h 26"/>
              <a:gd name="T48" fmla="*/ 1 w 22"/>
              <a:gd name="T49" fmla="*/ 20 h 26"/>
              <a:gd name="T50" fmla="*/ 0 w 22"/>
              <a:gd name="T51" fmla="*/ 15 h 26"/>
              <a:gd name="T52" fmla="*/ 0 w 22"/>
              <a:gd name="T53" fmla="*/ 11 h 26"/>
              <a:gd name="T54" fmla="*/ 2 w 22"/>
              <a:gd name="T55" fmla="*/ 8 h 26"/>
              <a:gd name="T56" fmla="*/ 4 w 22"/>
              <a:gd name="T57" fmla="*/ 5 h 26"/>
              <a:gd name="T58" fmla="*/ 7 w 22"/>
              <a:gd name="T59" fmla="*/ 2 h 26"/>
              <a:gd name="T60" fmla="*/ 10 w 22"/>
              <a:gd name="T61" fmla="*/ 1 h 26"/>
              <a:gd name="T62" fmla="*/ 15 w 22"/>
              <a:gd name="T63" fmla="*/ 0 h 26"/>
              <a:gd name="T64" fmla="*/ 17 w 22"/>
              <a:gd name="T65" fmla="*/ 0 h 26"/>
              <a:gd name="T66" fmla="*/ 19 w 22"/>
              <a:gd name="T67" fmla="*/ 1 h 26"/>
              <a:gd name="T68" fmla="*/ 21 w 22"/>
              <a:gd name="T69" fmla="*/ 1 h 26"/>
              <a:gd name="T70" fmla="*/ 22 w 22"/>
              <a:gd name="T71" fmla="*/ 2 h 26"/>
              <a:gd name="T72" fmla="*/ 21 w 22"/>
              <a:gd name="T73"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 h="26">
                <a:moveTo>
                  <a:pt x="21" y="5"/>
                </a:moveTo>
                <a:cubicBezTo>
                  <a:pt x="21" y="5"/>
                  <a:pt x="20" y="4"/>
                  <a:pt x="20" y="4"/>
                </a:cubicBezTo>
                <a:cubicBezTo>
                  <a:pt x="19" y="4"/>
                  <a:pt x="19" y="4"/>
                  <a:pt x="18" y="3"/>
                </a:cubicBezTo>
                <a:cubicBezTo>
                  <a:pt x="18" y="3"/>
                  <a:pt x="17" y="3"/>
                  <a:pt x="16" y="3"/>
                </a:cubicBezTo>
                <a:cubicBezTo>
                  <a:pt x="16" y="3"/>
                  <a:pt x="15" y="3"/>
                  <a:pt x="14" y="3"/>
                </a:cubicBezTo>
                <a:cubicBezTo>
                  <a:pt x="12" y="3"/>
                  <a:pt x="11" y="3"/>
                  <a:pt x="10" y="4"/>
                </a:cubicBezTo>
                <a:cubicBezTo>
                  <a:pt x="8" y="4"/>
                  <a:pt x="7" y="5"/>
                  <a:pt x="6" y="6"/>
                </a:cubicBezTo>
                <a:cubicBezTo>
                  <a:pt x="5" y="7"/>
                  <a:pt x="4" y="9"/>
                  <a:pt x="4" y="10"/>
                </a:cubicBezTo>
                <a:cubicBezTo>
                  <a:pt x="3" y="12"/>
                  <a:pt x="3" y="13"/>
                  <a:pt x="3" y="15"/>
                </a:cubicBezTo>
                <a:cubicBezTo>
                  <a:pt x="3" y="16"/>
                  <a:pt x="3" y="17"/>
                  <a:pt x="4" y="18"/>
                </a:cubicBezTo>
                <a:cubicBezTo>
                  <a:pt x="4" y="20"/>
                  <a:pt x="5" y="20"/>
                  <a:pt x="5" y="21"/>
                </a:cubicBezTo>
                <a:cubicBezTo>
                  <a:pt x="6" y="22"/>
                  <a:pt x="7" y="23"/>
                  <a:pt x="8" y="23"/>
                </a:cubicBezTo>
                <a:cubicBezTo>
                  <a:pt x="9" y="23"/>
                  <a:pt x="10" y="24"/>
                  <a:pt x="11" y="24"/>
                </a:cubicBezTo>
                <a:cubicBezTo>
                  <a:pt x="12" y="24"/>
                  <a:pt x="13" y="24"/>
                  <a:pt x="14" y="23"/>
                </a:cubicBezTo>
                <a:cubicBezTo>
                  <a:pt x="14" y="23"/>
                  <a:pt x="15" y="23"/>
                  <a:pt x="16" y="23"/>
                </a:cubicBezTo>
                <a:cubicBezTo>
                  <a:pt x="17" y="15"/>
                  <a:pt x="17" y="15"/>
                  <a:pt x="17" y="15"/>
                </a:cubicBezTo>
                <a:cubicBezTo>
                  <a:pt x="11" y="15"/>
                  <a:pt x="11" y="15"/>
                  <a:pt x="11" y="15"/>
                </a:cubicBezTo>
                <a:cubicBezTo>
                  <a:pt x="12" y="13"/>
                  <a:pt x="12" y="13"/>
                  <a:pt x="12" y="13"/>
                </a:cubicBezTo>
                <a:cubicBezTo>
                  <a:pt x="21" y="13"/>
                  <a:pt x="21" y="13"/>
                  <a:pt x="21" y="13"/>
                </a:cubicBezTo>
                <a:cubicBezTo>
                  <a:pt x="18" y="24"/>
                  <a:pt x="18" y="24"/>
                  <a:pt x="18" y="24"/>
                </a:cubicBezTo>
                <a:cubicBezTo>
                  <a:pt x="17" y="25"/>
                  <a:pt x="16" y="25"/>
                  <a:pt x="15" y="26"/>
                </a:cubicBezTo>
                <a:cubicBezTo>
                  <a:pt x="14" y="26"/>
                  <a:pt x="12" y="26"/>
                  <a:pt x="11" y="26"/>
                </a:cubicBezTo>
                <a:cubicBezTo>
                  <a:pt x="9" y="26"/>
                  <a:pt x="8" y="26"/>
                  <a:pt x="6" y="25"/>
                </a:cubicBezTo>
                <a:cubicBezTo>
                  <a:pt x="5" y="25"/>
                  <a:pt x="4" y="24"/>
                  <a:pt x="3" y="23"/>
                </a:cubicBezTo>
                <a:cubicBezTo>
                  <a:pt x="2" y="22"/>
                  <a:pt x="1" y="21"/>
                  <a:pt x="1" y="20"/>
                </a:cubicBezTo>
                <a:cubicBezTo>
                  <a:pt x="0" y="18"/>
                  <a:pt x="0" y="17"/>
                  <a:pt x="0" y="15"/>
                </a:cubicBezTo>
                <a:cubicBezTo>
                  <a:pt x="0" y="14"/>
                  <a:pt x="0" y="12"/>
                  <a:pt x="0" y="11"/>
                </a:cubicBezTo>
                <a:cubicBezTo>
                  <a:pt x="1" y="10"/>
                  <a:pt x="1" y="9"/>
                  <a:pt x="2" y="8"/>
                </a:cubicBezTo>
                <a:cubicBezTo>
                  <a:pt x="2" y="6"/>
                  <a:pt x="3" y="5"/>
                  <a:pt x="4" y="5"/>
                </a:cubicBezTo>
                <a:cubicBezTo>
                  <a:pt x="5" y="4"/>
                  <a:pt x="5" y="3"/>
                  <a:pt x="7" y="2"/>
                </a:cubicBezTo>
                <a:cubicBezTo>
                  <a:pt x="8" y="2"/>
                  <a:pt x="9" y="1"/>
                  <a:pt x="10" y="1"/>
                </a:cubicBezTo>
                <a:cubicBezTo>
                  <a:pt x="12" y="0"/>
                  <a:pt x="13" y="0"/>
                  <a:pt x="15" y="0"/>
                </a:cubicBezTo>
                <a:cubicBezTo>
                  <a:pt x="15" y="0"/>
                  <a:pt x="16" y="0"/>
                  <a:pt x="17" y="0"/>
                </a:cubicBezTo>
                <a:cubicBezTo>
                  <a:pt x="18" y="0"/>
                  <a:pt x="18" y="1"/>
                  <a:pt x="19" y="1"/>
                </a:cubicBezTo>
                <a:cubicBezTo>
                  <a:pt x="20" y="1"/>
                  <a:pt x="20" y="1"/>
                  <a:pt x="21" y="1"/>
                </a:cubicBezTo>
                <a:cubicBezTo>
                  <a:pt x="21" y="1"/>
                  <a:pt x="22" y="2"/>
                  <a:pt x="22" y="2"/>
                </a:cubicBezTo>
                <a:lnTo>
                  <a:pt x="21"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0" tIns="41955" rIns="83910" bIns="41955" numCol="1" anchor="t" anchorCtr="0" compatLnSpc="1">
            <a:prstTxWarp prst="textNoShape">
              <a:avLst/>
            </a:prstTxWarp>
          </a:bodyPr>
          <a:lstStyle/>
          <a:p>
            <a:pPr marL="0" marR="0" lvl="0" indent="0" algn="l" defTabSz="872590" rtl="0" eaLnBrk="1" fontAlgn="auto" latinLnBrk="0" hangingPunct="1">
              <a:lnSpc>
                <a:spcPct val="100000"/>
              </a:lnSpc>
              <a:spcBef>
                <a:spcPts val="0"/>
              </a:spcBef>
              <a:spcAft>
                <a:spcPts val="0"/>
              </a:spcAft>
              <a:buClrTx/>
              <a:buSzTx/>
              <a:buFontTx/>
              <a:buNone/>
              <a:tabLst/>
              <a:defRPr/>
            </a:pPr>
            <a:endParaRPr kumimoji="0" lang="en-US" sz="1289"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549" name="Freeform 174"/>
          <p:cNvSpPr>
            <a:spLocks/>
          </p:cNvSpPr>
          <p:nvPr/>
        </p:nvSpPr>
        <p:spPr bwMode="auto">
          <a:xfrm>
            <a:off x="9450278" y="4318892"/>
            <a:ext cx="65776" cy="74354"/>
          </a:xfrm>
          <a:custGeom>
            <a:avLst/>
            <a:gdLst>
              <a:gd name="T0" fmla="*/ 8 w 22"/>
              <a:gd name="T1" fmla="*/ 12 h 25"/>
              <a:gd name="T2" fmla="*/ 17 w 22"/>
              <a:gd name="T3" fmla="*/ 25 h 25"/>
              <a:gd name="T4" fmla="*/ 13 w 22"/>
              <a:gd name="T5" fmla="*/ 25 h 25"/>
              <a:gd name="T6" fmla="*/ 6 w 22"/>
              <a:gd name="T7" fmla="*/ 13 h 25"/>
              <a:gd name="T8" fmla="*/ 6 w 22"/>
              <a:gd name="T9" fmla="*/ 13 h 25"/>
              <a:gd name="T10" fmla="*/ 5 w 22"/>
              <a:gd name="T11" fmla="*/ 12 h 25"/>
              <a:gd name="T12" fmla="*/ 5 w 22"/>
              <a:gd name="T13" fmla="*/ 12 h 25"/>
              <a:gd name="T14" fmla="*/ 3 w 22"/>
              <a:gd name="T15" fmla="*/ 25 h 25"/>
              <a:gd name="T16" fmla="*/ 0 w 22"/>
              <a:gd name="T17" fmla="*/ 25 h 25"/>
              <a:gd name="T18" fmla="*/ 5 w 22"/>
              <a:gd name="T19" fmla="*/ 0 h 25"/>
              <a:gd name="T20" fmla="*/ 8 w 22"/>
              <a:gd name="T21" fmla="*/ 0 h 25"/>
              <a:gd name="T22" fmla="*/ 6 w 22"/>
              <a:gd name="T23" fmla="*/ 11 h 25"/>
              <a:gd name="T24" fmla="*/ 6 w 22"/>
              <a:gd name="T25" fmla="*/ 11 h 25"/>
              <a:gd name="T26" fmla="*/ 6 w 22"/>
              <a:gd name="T27" fmla="*/ 11 h 25"/>
              <a:gd name="T28" fmla="*/ 6 w 22"/>
              <a:gd name="T29" fmla="*/ 11 h 25"/>
              <a:gd name="T30" fmla="*/ 18 w 22"/>
              <a:gd name="T31" fmla="*/ 0 h 25"/>
              <a:gd name="T32" fmla="*/ 22 w 22"/>
              <a:gd name="T33" fmla="*/ 0 h 25"/>
              <a:gd name="T34" fmla="*/ 8 w 22"/>
              <a:gd name="T35"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 h="25">
                <a:moveTo>
                  <a:pt x="8" y="12"/>
                </a:moveTo>
                <a:cubicBezTo>
                  <a:pt x="17" y="25"/>
                  <a:pt x="17" y="25"/>
                  <a:pt x="17" y="25"/>
                </a:cubicBezTo>
                <a:cubicBezTo>
                  <a:pt x="13" y="25"/>
                  <a:pt x="13" y="25"/>
                  <a:pt x="13" y="25"/>
                </a:cubicBezTo>
                <a:cubicBezTo>
                  <a:pt x="6" y="13"/>
                  <a:pt x="6" y="13"/>
                  <a:pt x="6" y="13"/>
                </a:cubicBezTo>
                <a:cubicBezTo>
                  <a:pt x="6" y="13"/>
                  <a:pt x="6" y="13"/>
                  <a:pt x="6" y="13"/>
                </a:cubicBezTo>
                <a:cubicBezTo>
                  <a:pt x="5" y="13"/>
                  <a:pt x="5" y="13"/>
                  <a:pt x="5" y="12"/>
                </a:cubicBezTo>
                <a:cubicBezTo>
                  <a:pt x="5" y="12"/>
                  <a:pt x="5" y="12"/>
                  <a:pt x="5" y="12"/>
                </a:cubicBezTo>
                <a:cubicBezTo>
                  <a:pt x="3" y="25"/>
                  <a:pt x="3" y="25"/>
                  <a:pt x="3" y="25"/>
                </a:cubicBezTo>
                <a:cubicBezTo>
                  <a:pt x="0" y="25"/>
                  <a:pt x="0" y="25"/>
                  <a:pt x="0" y="25"/>
                </a:cubicBezTo>
                <a:cubicBezTo>
                  <a:pt x="5" y="0"/>
                  <a:pt x="5" y="0"/>
                  <a:pt x="5" y="0"/>
                </a:cubicBezTo>
                <a:cubicBezTo>
                  <a:pt x="8" y="0"/>
                  <a:pt x="8" y="0"/>
                  <a:pt x="8" y="0"/>
                </a:cubicBezTo>
                <a:cubicBezTo>
                  <a:pt x="6" y="11"/>
                  <a:pt x="6" y="11"/>
                  <a:pt x="6" y="11"/>
                </a:cubicBezTo>
                <a:cubicBezTo>
                  <a:pt x="6" y="11"/>
                  <a:pt x="6" y="11"/>
                  <a:pt x="6" y="11"/>
                </a:cubicBezTo>
                <a:cubicBezTo>
                  <a:pt x="6" y="11"/>
                  <a:pt x="6" y="11"/>
                  <a:pt x="6" y="11"/>
                </a:cubicBezTo>
                <a:cubicBezTo>
                  <a:pt x="6" y="11"/>
                  <a:pt x="6" y="11"/>
                  <a:pt x="6" y="11"/>
                </a:cubicBezTo>
                <a:cubicBezTo>
                  <a:pt x="18" y="0"/>
                  <a:pt x="18" y="0"/>
                  <a:pt x="18" y="0"/>
                </a:cubicBezTo>
                <a:cubicBezTo>
                  <a:pt x="22" y="0"/>
                  <a:pt x="22" y="0"/>
                  <a:pt x="22" y="0"/>
                </a:cubicBez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0" tIns="41955" rIns="83910" bIns="41955" numCol="1" anchor="t" anchorCtr="0" compatLnSpc="1">
            <a:prstTxWarp prst="textNoShape">
              <a:avLst/>
            </a:prstTxWarp>
          </a:bodyPr>
          <a:lstStyle/>
          <a:p>
            <a:pPr marL="0" marR="0" lvl="0" indent="0" algn="l" defTabSz="872590" rtl="0" eaLnBrk="1" fontAlgn="auto" latinLnBrk="0" hangingPunct="1">
              <a:lnSpc>
                <a:spcPct val="100000"/>
              </a:lnSpc>
              <a:spcBef>
                <a:spcPts val="0"/>
              </a:spcBef>
              <a:spcAft>
                <a:spcPts val="0"/>
              </a:spcAft>
              <a:buClrTx/>
              <a:buSzTx/>
              <a:buFontTx/>
              <a:buNone/>
              <a:tabLst/>
              <a:defRPr/>
            </a:pPr>
            <a:endParaRPr kumimoji="0" lang="en-US" sz="1289"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550" name="Freeform 175"/>
          <p:cNvSpPr>
            <a:spLocks noEditPoints="1"/>
          </p:cNvSpPr>
          <p:nvPr/>
        </p:nvSpPr>
        <p:spPr bwMode="auto">
          <a:xfrm>
            <a:off x="9513195" y="4316031"/>
            <a:ext cx="71496" cy="77214"/>
          </a:xfrm>
          <a:custGeom>
            <a:avLst/>
            <a:gdLst>
              <a:gd name="T0" fmla="*/ 24 w 24"/>
              <a:gd name="T1" fmla="*/ 11 h 26"/>
              <a:gd name="T2" fmla="*/ 23 w 24"/>
              <a:gd name="T3" fmla="*/ 14 h 26"/>
              <a:gd name="T4" fmla="*/ 23 w 24"/>
              <a:gd name="T5" fmla="*/ 17 h 26"/>
              <a:gd name="T6" fmla="*/ 21 w 24"/>
              <a:gd name="T7" fmla="*/ 20 h 26"/>
              <a:gd name="T8" fmla="*/ 19 w 24"/>
              <a:gd name="T9" fmla="*/ 22 h 26"/>
              <a:gd name="T10" fmla="*/ 18 w 24"/>
              <a:gd name="T11" fmla="*/ 24 h 26"/>
              <a:gd name="T12" fmla="*/ 15 w 24"/>
              <a:gd name="T13" fmla="*/ 25 h 26"/>
              <a:gd name="T14" fmla="*/ 13 w 24"/>
              <a:gd name="T15" fmla="*/ 26 h 26"/>
              <a:gd name="T16" fmla="*/ 10 w 24"/>
              <a:gd name="T17" fmla="*/ 26 h 26"/>
              <a:gd name="T18" fmla="*/ 6 w 24"/>
              <a:gd name="T19" fmla="*/ 25 h 26"/>
              <a:gd name="T20" fmla="*/ 3 w 24"/>
              <a:gd name="T21" fmla="*/ 23 h 26"/>
              <a:gd name="T22" fmla="*/ 1 w 24"/>
              <a:gd name="T23" fmla="*/ 20 h 26"/>
              <a:gd name="T24" fmla="*/ 0 w 24"/>
              <a:gd name="T25" fmla="*/ 16 h 26"/>
              <a:gd name="T26" fmla="*/ 1 w 24"/>
              <a:gd name="T27" fmla="*/ 9 h 26"/>
              <a:gd name="T28" fmla="*/ 5 w 24"/>
              <a:gd name="T29" fmla="*/ 4 h 26"/>
              <a:gd name="T30" fmla="*/ 9 w 24"/>
              <a:gd name="T31" fmla="*/ 1 h 26"/>
              <a:gd name="T32" fmla="*/ 14 w 24"/>
              <a:gd name="T33" fmla="*/ 0 h 26"/>
              <a:gd name="T34" fmla="*/ 18 w 24"/>
              <a:gd name="T35" fmla="*/ 1 h 26"/>
              <a:gd name="T36" fmla="*/ 21 w 24"/>
              <a:gd name="T37" fmla="*/ 3 h 26"/>
              <a:gd name="T38" fmla="*/ 23 w 24"/>
              <a:gd name="T39" fmla="*/ 7 h 26"/>
              <a:gd name="T40" fmla="*/ 24 w 24"/>
              <a:gd name="T41" fmla="*/ 11 h 26"/>
              <a:gd name="T42" fmla="*/ 21 w 24"/>
              <a:gd name="T43" fmla="*/ 11 h 26"/>
              <a:gd name="T44" fmla="*/ 20 w 24"/>
              <a:gd name="T45" fmla="*/ 8 h 26"/>
              <a:gd name="T46" fmla="*/ 19 w 24"/>
              <a:gd name="T47" fmla="*/ 5 h 26"/>
              <a:gd name="T48" fmla="*/ 16 w 24"/>
              <a:gd name="T49" fmla="*/ 3 h 26"/>
              <a:gd name="T50" fmla="*/ 13 w 24"/>
              <a:gd name="T51" fmla="*/ 3 h 26"/>
              <a:gd name="T52" fmla="*/ 10 w 24"/>
              <a:gd name="T53" fmla="*/ 4 h 26"/>
              <a:gd name="T54" fmla="*/ 7 w 24"/>
              <a:gd name="T55" fmla="*/ 6 h 26"/>
              <a:gd name="T56" fmla="*/ 5 w 24"/>
              <a:gd name="T57" fmla="*/ 8 h 26"/>
              <a:gd name="T58" fmla="*/ 4 w 24"/>
              <a:gd name="T59" fmla="*/ 10 h 26"/>
              <a:gd name="T60" fmla="*/ 3 w 24"/>
              <a:gd name="T61" fmla="*/ 13 h 26"/>
              <a:gd name="T62" fmla="*/ 3 w 24"/>
              <a:gd name="T63" fmla="*/ 16 h 26"/>
              <a:gd name="T64" fmla="*/ 4 w 24"/>
              <a:gd name="T65" fmla="*/ 19 h 26"/>
              <a:gd name="T66" fmla="*/ 5 w 24"/>
              <a:gd name="T67" fmla="*/ 21 h 26"/>
              <a:gd name="T68" fmla="*/ 7 w 24"/>
              <a:gd name="T69" fmla="*/ 23 h 26"/>
              <a:gd name="T70" fmla="*/ 10 w 24"/>
              <a:gd name="T71" fmla="*/ 24 h 26"/>
              <a:gd name="T72" fmla="*/ 14 w 24"/>
              <a:gd name="T73" fmla="*/ 23 h 26"/>
              <a:gd name="T74" fmla="*/ 17 w 24"/>
              <a:gd name="T75" fmla="*/ 20 h 26"/>
              <a:gd name="T76" fmla="*/ 19 w 24"/>
              <a:gd name="T77" fmla="*/ 18 h 26"/>
              <a:gd name="T78" fmla="*/ 20 w 24"/>
              <a:gd name="T79" fmla="*/ 16 h 26"/>
              <a:gd name="T80" fmla="*/ 20 w 24"/>
              <a:gd name="T81" fmla="*/ 13 h 26"/>
              <a:gd name="T82" fmla="*/ 21 w 24"/>
              <a:gd name="T83"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26">
                <a:moveTo>
                  <a:pt x="24" y="11"/>
                </a:moveTo>
                <a:cubicBezTo>
                  <a:pt x="24" y="12"/>
                  <a:pt x="24" y="13"/>
                  <a:pt x="23" y="14"/>
                </a:cubicBezTo>
                <a:cubicBezTo>
                  <a:pt x="23" y="15"/>
                  <a:pt x="23" y="16"/>
                  <a:pt x="23" y="17"/>
                </a:cubicBezTo>
                <a:cubicBezTo>
                  <a:pt x="22" y="18"/>
                  <a:pt x="22" y="19"/>
                  <a:pt x="21" y="20"/>
                </a:cubicBezTo>
                <a:cubicBezTo>
                  <a:pt x="21" y="21"/>
                  <a:pt x="20" y="22"/>
                  <a:pt x="19" y="22"/>
                </a:cubicBezTo>
                <a:cubicBezTo>
                  <a:pt x="19" y="23"/>
                  <a:pt x="18" y="24"/>
                  <a:pt x="18" y="24"/>
                </a:cubicBezTo>
                <a:cubicBezTo>
                  <a:pt x="17" y="24"/>
                  <a:pt x="16" y="25"/>
                  <a:pt x="15" y="25"/>
                </a:cubicBezTo>
                <a:cubicBezTo>
                  <a:pt x="15" y="26"/>
                  <a:pt x="14" y="26"/>
                  <a:pt x="13" y="26"/>
                </a:cubicBezTo>
                <a:cubicBezTo>
                  <a:pt x="12" y="26"/>
                  <a:pt x="11" y="26"/>
                  <a:pt x="10" y="26"/>
                </a:cubicBezTo>
                <a:cubicBezTo>
                  <a:pt x="9" y="26"/>
                  <a:pt x="7" y="26"/>
                  <a:pt x="6" y="25"/>
                </a:cubicBezTo>
                <a:cubicBezTo>
                  <a:pt x="5" y="25"/>
                  <a:pt x="4" y="24"/>
                  <a:pt x="3" y="23"/>
                </a:cubicBezTo>
                <a:cubicBezTo>
                  <a:pt x="2" y="22"/>
                  <a:pt x="1" y="21"/>
                  <a:pt x="1" y="20"/>
                </a:cubicBezTo>
                <a:cubicBezTo>
                  <a:pt x="0" y="18"/>
                  <a:pt x="0" y="17"/>
                  <a:pt x="0" y="16"/>
                </a:cubicBezTo>
                <a:cubicBezTo>
                  <a:pt x="0" y="13"/>
                  <a:pt x="0" y="11"/>
                  <a:pt x="1" y="9"/>
                </a:cubicBezTo>
                <a:cubicBezTo>
                  <a:pt x="2" y="7"/>
                  <a:pt x="3" y="5"/>
                  <a:pt x="5" y="4"/>
                </a:cubicBezTo>
                <a:cubicBezTo>
                  <a:pt x="6" y="3"/>
                  <a:pt x="7" y="2"/>
                  <a:pt x="9" y="1"/>
                </a:cubicBezTo>
                <a:cubicBezTo>
                  <a:pt x="10" y="1"/>
                  <a:pt x="12" y="0"/>
                  <a:pt x="14" y="0"/>
                </a:cubicBezTo>
                <a:cubicBezTo>
                  <a:pt x="15" y="0"/>
                  <a:pt x="17" y="0"/>
                  <a:pt x="18" y="1"/>
                </a:cubicBezTo>
                <a:cubicBezTo>
                  <a:pt x="19" y="1"/>
                  <a:pt x="20" y="2"/>
                  <a:pt x="21" y="3"/>
                </a:cubicBezTo>
                <a:cubicBezTo>
                  <a:pt x="22" y="4"/>
                  <a:pt x="23" y="5"/>
                  <a:pt x="23" y="7"/>
                </a:cubicBezTo>
                <a:cubicBezTo>
                  <a:pt x="24" y="8"/>
                  <a:pt x="24" y="9"/>
                  <a:pt x="24" y="11"/>
                </a:cubicBezTo>
                <a:close/>
                <a:moveTo>
                  <a:pt x="21" y="11"/>
                </a:moveTo>
                <a:cubicBezTo>
                  <a:pt x="21" y="10"/>
                  <a:pt x="20" y="9"/>
                  <a:pt x="20" y="8"/>
                </a:cubicBezTo>
                <a:cubicBezTo>
                  <a:pt x="20" y="7"/>
                  <a:pt x="19" y="6"/>
                  <a:pt x="19" y="5"/>
                </a:cubicBezTo>
                <a:cubicBezTo>
                  <a:pt x="18" y="4"/>
                  <a:pt x="17" y="4"/>
                  <a:pt x="16" y="3"/>
                </a:cubicBezTo>
                <a:cubicBezTo>
                  <a:pt x="15" y="3"/>
                  <a:pt x="14" y="3"/>
                  <a:pt x="13" y="3"/>
                </a:cubicBezTo>
                <a:cubicBezTo>
                  <a:pt x="12" y="3"/>
                  <a:pt x="11" y="3"/>
                  <a:pt x="10" y="4"/>
                </a:cubicBezTo>
                <a:cubicBezTo>
                  <a:pt x="8" y="4"/>
                  <a:pt x="7" y="5"/>
                  <a:pt x="7" y="6"/>
                </a:cubicBezTo>
                <a:cubicBezTo>
                  <a:pt x="6" y="7"/>
                  <a:pt x="6" y="7"/>
                  <a:pt x="5" y="8"/>
                </a:cubicBezTo>
                <a:cubicBezTo>
                  <a:pt x="5" y="9"/>
                  <a:pt x="4" y="9"/>
                  <a:pt x="4" y="10"/>
                </a:cubicBezTo>
                <a:cubicBezTo>
                  <a:pt x="4" y="11"/>
                  <a:pt x="4" y="12"/>
                  <a:pt x="3" y="13"/>
                </a:cubicBezTo>
                <a:cubicBezTo>
                  <a:pt x="3" y="14"/>
                  <a:pt x="3" y="15"/>
                  <a:pt x="3" y="16"/>
                </a:cubicBezTo>
                <a:cubicBezTo>
                  <a:pt x="3" y="17"/>
                  <a:pt x="3" y="18"/>
                  <a:pt x="4" y="19"/>
                </a:cubicBezTo>
                <a:cubicBezTo>
                  <a:pt x="4" y="20"/>
                  <a:pt x="4" y="21"/>
                  <a:pt x="5" y="21"/>
                </a:cubicBezTo>
                <a:cubicBezTo>
                  <a:pt x="6" y="22"/>
                  <a:pt x="6" y="23"/>
                  <a:pt x="7" y="23"/>
                </a:cubicBezTo>
                <a:cubicBezTo>
                  <a:pt x="8" y="23"/>
                  <a:pt x="9" y="24"/>
                  <a:pt x="10" y="24"/>
                </a:cubicBezTo>
                <a:cubicBezTo>
                  <a:pt x="12" y="24"/>
                  <a:pt x="13" y="23"/>
                  <a:pt x="14" y="23"/>
                </a:cubicBezTo>
                <a:cubicBezTo>
                  <a:pt x="15" y="22"/>
                  <a:pt x="16" y="22"/>
                  <a:pt x="17" y="20"/>
                </a:cubicBezTo>
                <a:cubicBezTo>
                  <a:pt x="18" y="20"/>
                  <a:pt x="18" y="19"/>
                  <a:pt x="19" y="18"/>
                </a:cubicBezTo>
                <a:cubicBezTo>
                  <a:pt x="19" y="18"/>
                  <a:pt x="20" y="17"/>
                  <a:pt x="20" y="16"/>
                </a:cubicBezTo>
                <a:cubicBezTo>
                  <a:pt x="20" y="15"/>
                  <a:pt x="20" y="14"/>
                  <a:pt x="20" y="13"/>
                </a:cubicBezTo>
                <a:cubicBezTo>
                  <a:pt x="21" y="13"/>
                  <a:pt x="21" y="12"/>
                  <a:pt x="21"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0" tIns="41955" rIns="83910" bIns="41955" numCol="1" anchor="t" anchorCtr="0" compatLnSpc="1">
            <a:prstTxWarp prst="textNoShape">
              <a:avLst/>
            </a:prstTxWarp>
          </a:bodyPr>
          <a:lstStyle/>
          <a:p>
            <a:pPr marL="0" marR="0" lvl="0" indent="0" algn="l" defTabSz="872590" rtl="0" eaLnBrk="1" fontAlgn="auto" latinLnBrk="0" hangingPunct="1">
              <a:lnSpc>
                <a:spcPct val="100000"/>
              </a:lnSpc>
              <a:spcBef>
                <a:spcPts val="0"/>
              </a:spcBef>
              <a:spcAft>
                <a:spcPts val="0"/>
              </a:spcAft>
              <a:buClrTx/>
              <a:buSzTx/>
              <a:buFontTx/>
              <a:buNone/>
              <a:tabLst/>
              <a:defRPr/>
            </a:pPr>
            <a:endParaRPr kumimoji="0" lang="en-US" sz="1289"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551" name="Freeform 176"/>
          <p:cNvSpPr>
            <a:spLocks/>
          </p:cNvSpPr>
          <p:nvPr/>
        </p:nvSpPr>
        <p:spPr bwMode="auto">
          <a:xfrm>
            <a:off x="9593271" y="4318892"/>
            <a:ext cx="75785" cy="74354"/>
          </a:xfrm>
          <a:custGeom>
            <a:avLst/>
            <a:gdLst>
              <a:gd name="T0" fmla="*/ 20 w 25"/>
              <a:gd name="T1" fmla="*/ 25 h 25"/>
              <a:gd name="T2" fmla="*/ 17 w 25"/>
              <a:gd name="T3" fmla="*/ 25 h 25"/>
              <a:gd name="T4" fmla="*/ 8 w 25"/>
              <a:gd name="T5" fmla="*/ 5 h 25"/>
              <a:gd name="T6" fmla="*/ 7 w 25"/>
              <a:gd name="T7" fmla="*/ 4 h 25"/>
              <a:gd name="T8" fmla="*/ 7 w 25"/>
              <a:gd name="T9" fmla="*/ 4 h 25"/>
              <a:gd name="T10" fmla="*/ 7 w 25"/>
              <a:gd name="T11" fmla="*/ 3 h 25"/>
              <a:gd name="T12" fmla="*/ 7 w 25"/>
              <a:gd name="T13" fmla="*/ 3 h 25"/>
              <a:gd name="T14" fmla="*/ 7 w 25"/>
              <a:gd name="T15" fmla="*/ 3 h 25"/>
              <a:gd name="T16" fmla="*/ 7 w 25"/>
              <a:gd name="T17" fmla="*/ 3 h 25"/>
              <a:gd name="T18" fmla="*/ 7 w 25"/>
              <a:gd name="T19" fmla="*/ 4 h 25"/>
              <a:gd name="T20" fmla="*/ 7 w 25"/>
              <a:gd name="T21" fmla="*/ 5 h 25"/>
              <a:gd name="T22" fmla="*/ 7 w 25"/>
              <a:gd name="T23" fmla="*/ 5 h 25"/>
              <a:gd name="T24" fmla="*/ 3 w 25"/>
              <a:gd name="T25" fmla="*/ 25 h 25"/>
              <a:gd name="T26" fmla="*/ 0 w 25"/>
              <a:gd name="T27" fmla="*/ 25 h 25"/>
              <a:gd name="T28" fmla="*/ 5 w 25"/>
              <a:gd name="T29" fmla="*/ 0 h 25"/>
              <a:gd name="T30" fmla="*/ 8 w 25"/>
              <a:gd name="T31" fmla="*/ 0 h 25"/>
              <a:gd name="T32" fmla="*/ 17 w 25"/>
              <a:gd name="T33" fmla="*/ 19 h 25"/>
              <a:gd name="T34" fmla="*/ 18 w 25"/>
              <a:gd name="T35" fmla="*/ 20 h 25"/>
              <a:gd name="T36" fmla="*/ 18 w 25"/>
              <a:gd name="T37" fmla="*/ 20 h 25"/>
              <a:gd name="T38" fmla="*/ 18 w 25"/>
              <a:gd name="T39" fmla="*/ 21 h 25"/>
              <a:gd name="T40" fmla="*/ 18 w 25"/>
              <a:gd name="T41" fmla="*/ 21 h 25"/>
              <a:gd name="T42" fmla="*/ 18 w 25"/>
              <a:gd name="T43" fmla="*/ 21 h 25"/>
              <a:gd name="T44" fmla="*/ 18 w 25"/>
              <a:gd name="T45" fmla="*/ 21 h 25"/>
              <a:gd name="T46" fmla="*/ 18 w 25"/>
              <a:gd name="T47" fmla="*/ 20 h 25"/>
              <a:gd name="T48" fmla="*/ 18 w 25"/>
              <a:gd name="T49" fmla="*/ 19 h 25"/>
              <a:gd name="T50" fmla="*/ 18 w 25"/>
              <a:gd name="T51" fmla="*/ 19 h 25"/>
              <a:gd name="T52" fmla="*/ 22 w 25"/>
              <a:gd name="T53" fmla="*/ 0 h 25"/>
              <a:gd name="T54" fmla="*/ 25 w 25"/>
              <a:gd name="T55" fmla="*/ 0 h 25"/>
              <a:gd name="T56" fmla="*/ 20 w 25"/>
              <a:gd name="T5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 h="25">
                <a:moveTo>
                  <a:pt x="20" y="25"/>
                </a:moveTo>
                <a:cubicBezTo>
                  <a:pt x="17" y="25"/>
                  <a:pt x="17" y="25"/>
                  <a:pt x="17" y="25"/>
                </a:cubicBezTo>
                <a:cubicBezTo>
                  <a:pt x="8" y="5"/>
                  <a:pt x="8" y="5"/>
                  <a:pt x="8" y="5"/>
                </a:cubicBezTo>
                <a:cubicBezTo>
                  <a:pt x="8" y="5"/>
                  <a:pt x="7" y="4"/>
                  <a:pt x="7" y="4"/>
                </a:cubicBezTo>
                <a:cubicBezTo>
                  <a:pt x="7" y="4"/>
                  <a:pt x="7" y="4"/>
                  <a:pt x="7" y="4"/>
                </a:cubicBezTo>
                <a:cubicBezTo>
                  <a:pt x="7" y="4"/>
                  <a:pt x="7" y="4"/>
                  <a:pt x="7" y="3"/>
                </a:cubicBezTo>
                <a:cubicBezTo>
                  <a:pt x="7" y="3"/>
                  <a:pt x="7" y="3"/>
                  <a:pt x="7" y="3"/>
                </a:cubicBezTo>
                <a:cubicBezTo>
                  <a:pt x="7" y="3"/>
                  <a:pt x="7" y="3"/>
                  <a:pt x="7" y="3"/>
                </a:cubicBezTo>
                <a:cubicBezTo>
                  <a:pt x="7" y="3"/>
                  <a:pt x="7" y="3"/>
                  <a:pt x="7" y="3"/>
                </a:cubicBezTo>
                <a:cubicBezTo>
                  <a:pt x="7" y="4"/>
                  <a:pt x="7" y="4"/>
                  <a:pt x="7" y="4"/>
                </a:cubicBezTo>
                <a:cubicBezTo>
                  <a:pt x="7" y="4"/>
                  <a:pt x="7" y="4"/>
                  <a:pt x="7" y="5"/>
                </a:cubicBezTo>
                <a:cubicBezTo>
                  <a:pt x="7" y="5"/>
                  <a:pt x="7" y="5"/>
                  <a:pt x="7" y="5"/>
                </a:cubicBezTo>
                <a:cubicBezTo>
                  <a:pt x="3" y="25"/>
                  <a:pt x="3" y="25"/>
                  <a:pt x="3" y="25"/>
                </a:cubicBezTo>
                <a:cubicBezTo>
                  <a:pt x="0" y="25"/>
                  <a:pt x="0" y="25"/>
                  <a:pt x="0" y="25"/>
                </a:cubicBezTo>
                <a:cubicBezTo>
                  <a:pt x="5" y="0"/>
                  <a:pt x="5" y="0"/>
                  <a:pt x="5" y="0"/>
                </a:cubicBezTo>
                <a:cubicBezTo>
                  <a:pt x="8" y="0"/>
                  <a:pt x="8" y="0"/>
                  <a:pt x="8" y="0"/>
                </a:cubicBezTo>
                <a:cubicBezTo>
                  <a:pt x="17" y="19"/>
                  <a:pt x="17" y="19"/>
                  <a:pt x="17" y="19"/>
                </a:cubicBezTo>
                <a:cubicBezTo>
                  <a:pt x="17" y="19"/>
                  <a:pt x="17" y="20"/>
                  <a:pt x="18" y="20"/>
                </a:cubicBezTo>
                <a:cubicBezTo>
                  <a:pt x="18" y="20"/>
                  <a:pt x="18" y="20"/>
                  <a:pt x="18" y="20"/>
                </a:cubicBezTo>
                <a:cubicBezTo>
                  <a:pt x="18" y="20"/>
                  <a:pt x="18" y="21"/>
                  <a:pt x="18" y="21"/>
                </a:cubicBezTo>
                <a:cubicBezTo>
                  <a:pt x="18" y="21"/>
                  <a:pt x="18" y="21"/>
                  <a:pt x="18" y="21"/>
                </a:cubicBezTo>
                <a:cubicBezTo>
                  <a:pt x="18" y="21"/>
                  <a:pt x="18" y="21"/>
                  <a:pt x="18" y="21"/>
                </a:cubicBezTo>
                <a:cubicBezTo>
                  <a:pt x="18" y="21"/>
                  <a:pt x="18" y="21"/>
                  <a:pt x="18" y="21"/>
                </a:cubicBezTo>
                <a:cubicBezTo>
                  <a:pt x="18" y="20"/>
                  <a:pt x="18" y="20"/>
                  <a:pt x="18" y="20"/>
                </a:cubicBezTo>
                <a:cubicBezTo>
                  <a:pt x="18" y="20"/>
                  <a:pt x="18" y="20"/>
                  <a:pt x="18" y="19"/>
                </a:cubicBezTo>
                <a:cubicBezTo>
                  <a:pt x="18" y="19"/>
                  <a:pt x="18" y="19"/>
                  <a:pt x="18" y="19"/>
                </a:cubicBezTo>
                <a:cubicBezTo>
                  <a:pt x="22" y="0"/>
                  <a:pt x="22" y="0"/>
                  <a:pt x="22" y="0"/>
                </a:cubicBezTo>
                <a:cubicBezTo>
                  <a:pt x="25" y="0"/>
                  <a:pt x="25" y="0"/>
                  <a:pt x="25" y="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0" tIns="41955" rIns="83910" bIns="41955" numCol="1" anchor="t" anchorCtr="0" compatLnSpc="1">
            <a:prstTxWarp prst="textNoShape">
              <a:avLst/>
            </a:prstTxWarp>
          </a:bodyPr>
          <a:lstStyle/>
          <a:p>
            <a:pPr marL="0" marR="0" lvl="0" indent="0" algn="l" defTabSz="872590" rtl="0" eaLnBrk="1" fontAlgn="auto" latinLnBrk="0" hangingPunct="1">
              <a:lnSpc>
                <a:spcPct val="100000"/>
              </a:lnSpc>
              <a:spcBef>
                <a:spcPts val="0"/>
              </a:spcBef>
              <a:spcAft>
                <a:spcPts val="0"/>
              </a:spcAft>
              <a:buClrTx/>
              <a:buSzTx/>
              <a:buFontTx/>
              <a:buNone/>
              <a:tabLst/>
              <a:defRPr/>
            </a:pPr>
            <a:endParaRPr kumimoji="0" lang="en-US" sz="1289"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552" name="Freeform 177"/>
          <p:cNvSpPr>
            <a:spLocks/>
          </p:cNvSpPr>
          <p:nvPr/>
        </p:nvSpPr>
        <p:spPr bwMode="auto">
          <a:xfrm>
            <a:off x="9677634" y="4316031"/>
            <a:ext cx="65776" cy="77214"/>
          </a:xfrm>
          <a:custGeom>
            <a:avLst/>
            <a:gdLst>
              <a:gd name="T0" fmla="*/ 22 w 22"/>
              <a:gd name="T1" fmla="*/ 5 h 26"/>
              <a:gd name="T2" fmla="*/ 20 w 22"/>
              <a:gd name="T3" fmla="*/ 4 h 26"/>
              <a:gd name="T4" fmla="*/ 19 w 22"/>
              <a:gd name="T5" fmla="*/ 3 h 26"/>
              <a:gd name="T6" fmla="*/ 17 w 22"/>
              <a:gd name="T7" fmla="*/ 3 h 26"/>
              <a:gd name="T8" fmla="*/ 14 w 22"/>
              <a:gd name="T9" fmla="*/ 3 h 26"/>
              <a:gd name="T10" fmla="*/ 10 w 22"/>
              <a:gd name="T11" fmla="*/ 4 h 26"/>
              <a:gd name="T12" fmla="*/ 6 w 22"/>
              <a:gd name="T13" fmla="*/ 6 h 26"/>
              <a:gd name="T14" fmla="*/ 4 w 22"/>
              <a:gd name="T15" fmla="*/ 10 h 26"/>
              <a:gd name="T16" fmla="*/ 3 w 22"/>
              <a:gd name="T17" fmla="*/ 15 h 26"/>
              <a:gd name="T18" fmla="*/ 4 w 22"/>
              <a:gd name="T19" fmla="*/ 18 h 26"/>
              <a:gd name="T20" fmla="*/ 6 w 22"/>
              <a:gd name="T21" fmla="*/ 21 h 26"/>
              <a:gd name="T22" fmla="*/ 8 w 22"/>
              <a:gd name="T23" fmla="*/ 23 h 26"/>
              <a:gd name="T24" fmla="*/ 12 w 22"/>
              <a:gd name="T25" fmla="*/ 24 h 26"/>
              <a:gd name="T26" fmla="*/ 14 w 22"/>
              <a:gd name="T27" fmla="*/ 23 h 26"/>
              <a:gd name="T28" fmla="*/ 16 w 22"/>
              <a:gd name="T29" fmla="*/ 23 h 26"/>
              <a:gd name="T30" fmla="*/ 18 w 22"/>
              <a:gd name="T31" fmla="*/ 15 h 26"/>
              <a:gd name="T32" fmla="*/ 12 w 22"/>
              <a:gd name="T33" fmla="*/ 15 h 26"/>
              <a:gd name="T34" fmla="*/ 12 w 22"/>
              <a:gd name="T35" fmla="*/ 13 h 26"/>
              <a:gd name="T36" fmla="*/ 21 w 22"/>
              <a:gd name="T37" fmla="*/ 13 h 26"/>
              <a:gd name="T38" fmla="*/ 19 w 22"/>
              <a:gd name="T39" fmla="*/ 24 h 26"/>
              <a:gd name="T40" fmla="*/ 15 w 22"/>
              <a:gd name="T41" fmla="*/ 26 h 26"/>
              <a:gd name="T42" fmla="*/ 11 w 22"/>
              <a:gd name="T43" fmla="*/ 26 h 26"/>
              <a:gd name="T44" fmla="*/ 7 w 22"/>
              <a:gd name="T45" fmla="*/ 25 h 26"/>
              <a:gd name="T46" fmla="*/ 3 w 22"/>
              <a:gd name="T47" fmla="*/ 23 h 26"/>
              <a:gd name="T48" fmla="*/ 1 w 22"/>
              <a:gd name="T49" fmla="*/ 20 h 26"/>
              <a:gd name="T50" fmla="*/ 0 w 22"/>
              <a:gd name="T51" fmla="*/ 15 h 26"/>
              <a:gd name="T52" fmla="*/ 1 w 22"/>
              <a:gd name="T53" fmla="*/ 11 h 26"/>
              <a:gd name="T54" fmla="*/ 2 w 22"/>
              <a:gd name="T55" fmla="*/ 8 h 26"/>
              <a:gd name="T56" fmla="*/ 4 w 22"/>
              <a:gd name="T57" fmla="*/ 5 h 26"/>
              <a:gd name="T58" fmla="*/ 7 w 22"/>
              <a:gd name="T59" fmla="*/ 2 h 26"/>
              <a:gd name="T60" fmla="*/ 10 w 22"/>
              <a:gd name="T61" fmla="*/ 1 h 26"/>
              <a:gd name="T62" fmla="*/ 15 w 22"/>
              <a:gd name="T63" fmla="*/ 0 h 26"/>
              <a:gd name="T64" fmla="*/ 17 w 22"/>
              <a:gd name="T65" fmla="*/ 0 h 26"/>
              <a:gd name="T66" fmla="*/ 19 w 22"/>
              <a:gd name="T67" fmla="*/ 1 h 26"/>
              <a:gd name="T68" fmla="*/ 21 w 22"/>
              <a:gd name="T69" fmla="*/ 1 h 26"/>
              <a:gd name="T70" fmla="*/ 22 w 22"/>
              <a:gd name="T71" fmla="*/ 2 h 26"/>
              <a:gd name="T72" fmla="*/ 22 w 22"/>
              <a:gd name="T73"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 h="26">
                <a:moveTo>
                  <a:pt x="22" y="5"/>
                </a:moveTo>
                <a:cubicBezTo>
                  <a:pt x="21" y="5"/>
                  <a:pt x="21" y="4"/>
                  <a:pt x="20" y="4"/>
                </a:cubicBezTo>
                <a:cubicBezTo>
                  <a:pt x="20" y="4"/>
                  <a:pt x="19" y="4"/>
                  <a:pt x="19" y="3"/>
                </a:cubicBezTo>
                <a:cubicBezTo>
                  <a:pt x="18" y="3"/>
                  <a:pt x="17" y="3"/>
                  <a:pt x="17" y="3"/>
                </a:cubicBezTo>
                <a:cubicBezTo>
                  <a:pt x="16" y="3"/>
                  <a:pt x="15" y="3"/>
                  <a:pt x="14" y="3"/>
                </a:cubicBezTo>
                <a:cubicBezTo>
                  <a:pt x="13" y="3"/>
                  <a:pt x="11" y="3"/>
                  <a:pt x="10" y="4"/>
                </a:cubicBezTo>
                <a:cubicBezTo>
                  <a:pt x="8" y="4"/>
                  <a:pt x="7" y="5"/>
                  <a:pt x="6" y="6"/>
                </a:cubicBezTo>
                <a:cubicBezTo>
                  <a:pt x="5" y="7"/>
                  <a:pt x="5" y="9"/>
                  <a:pt x="4" y="10"/>
                </a:cubicBezTo>
                <a:cubicBezTo>
                  <a:pt x="4" y="12"/>
                  <a:pt x="3" y="13"/>
                  <a:pt x="3" y="15"/>
                </a:cubicBezTo>
                <a:cubicBezTo>
                  <a:pt x="3" y="16"/>
                  <a:pt x="4" y="17"/>
                  <a:pt x="4" y="18"/>
                </a:cubicBezTo>
                <a:cubicBezTo>
                  <a:pt x="4" y="20"/>
                  <a:pt x="5" y="20"/>
                  <a:pt x="6" y="21"/>
                </a:cubicBezTo>
                <a:cubicBezTo>
                  <a:pt x="6" y="22"/>
                  <a:pt x="7" y="23"/>
                  <a:pt x="8" y="23"/>
                </a:cubicBezTo>
                <a:cubicBezTo>
                  <a:pt x="9" y="23"/>
                  <a:pt x="10" y="24"/>
                  <a:pt x="12" y="24"/>
                </a:cubicBezTo>
                <a:cubicBezTo>
                  <a:pt x="13" y="24"/>
                  <a:pt x="13" y="24"/>
                  <a:pt x="14" y="23"/>
                </a:cubicBezTo>
                <a:cubicBezTo>
                  <a:pt x="15" y="23"/>
                  <a:pt x="15" y="23"/>
                  <a:pt x="16" y="23"/>
                </a:cubicBezTo>
                <a:cubicBezTo>
                  <a:pt x="18" y="15"/>
                  <a:pt x="18" y="15"/>
                  <a:pt x="18" y="15"/>
                </a:cubicBezTo>
                <a:cubicBezTo>
                  <a:pt x="12" y="15"/>
                  <a:pt x="12" y="15"/>
                  <a:pt x="12" y="15"/>
                </a:cubicBezTo>
                <a:cubicBezTo>
                  <a:pt x="12" y="13"/>
                  <a:pt x="12" y="13"/>
                  <a:pt x="12" y="13"/>
                </a:cubicBezTo>
                <a:cubicBezTo>
                  <a:pt x="21" y="13"/>
                  <a:pt x="21" y="13"/>
                  <a:pt x="21" y="13"/>
                </a:cubicBezTo>
                <a:cubicBezTo>
                  <a:pt x="19" y="24"/>
                  <a:pt x="19" y="24"/>
                  <a:pt x="19" y="24"/>
                </a:cubicBezTo>
                <a:cubicBezTo>
                  <a:pt x="18" y="25"/>
                  <a:pt x="17" y="25"/>
                  <a:pt x="15" y="26"/>
                </a:cubicBezTo>
                <a:cubicBezTo>
                  <a:pt x="14" y="26"/>
                  <a:pt x="13" y="26"/>
                  <a:pt x="11" y="26"/>
                </a:cubicBezTo>
                <a:cubicBezTo>
                  <a:pt x="10" y="26"/>
                  <a:pt x="8" y="26"/>
                  <a:pt x="7" y="25"/>
                </a:cubicBezTo>
                <a:cubicBezTo>
                  <a:pt x="5" y="25"/>
                  <a:pt x="4" y="24"/>
                  <a:pt x="3" y="23"/>
                </a:cubicBezTo>
                <a:cubicBezTo>
                  <a:pt x="2" y="22"/>
                  <a:pt x="2" y="21"/>
                  <a:pt x="1" y="20"/>
                </a:cubicBezTo>
                <a:cubicBezTo>
                  <a:pt x="1" y="18"/>
                  <a:pt x="0" y="17"/>
                  <a:pt x="0" y="15"/>
                </a:cubicBezTo>
                <a:cubicBezTo>
                  <a:pt x="0" y="14"/>
                  <a:pt x="0" y="12"/>
                  <a:pt x="1" y="11"/>
                </a:cubicBezTo>
                <a:cubicBezTo>
                  <a:pt x="1" y="10"/>
                  <a:pt x="1" y="9"/>
                  <a:pt x="2" y="8"/>
                </a:cubicBezTo>
                <a:cubicBezTo>
                  <a:pt x="3" y="6"/>
                  <a:pt x="3" y="5"/>
                  <a:pt x="4" y="5"/>
                </a:cubicBezTo>
                <a:cubicBezTo>
                  <a:pt x="5" y="4"/>
                  <a:pt x="6" y="3"/>
                  <a:pt x="7" y="2"/>
                </a:cubicBezTo>
                <a:cubicBezTo>
                  <a:pt x="8" y="2"/>
                  <a:pt x="9" y="1"/>
                  <a:pt x="10" y="1"/>
                </a:cubicBezTo>
                <a:cubicBezTo>
                  <a:pt x="12" y="0"/>
                  <a:pt x="13" y="0"/>
                  <a:pt x="15" y="0"/>
                </a:cubicBezTo>
                <a:cubicBezTo>
                  <a:pt x="16" y="0"/>
                  <a:pt x="17" y="0"/>
                  <a:pt x="17" y="0"/>
                </a:cubicBezTo>
                <a:cubicBezTo>
                  <a:pt x="18" y="0"/>
                  <a:pt x="19" y="1"/>
                  <a:pt x="19" y="1"/>
                </a:cubicBezTo>
                <a:cubicBezTo>
                  <a:pt x="20" y="1"/>
                  <a:pt x="20" y="1"/>
                  <a:pt x="21" y="1"/>
                </a:cubicBezTo>
                <a:cubicBezTo>
                  <a:pt x="21" y="1"/>
                  <a:pt x="22" y="2"/>
                  <a:pt x="22" y="2"/>
                </a:cubicBezTo>
                <a:lnTo>
                  <a:pt x="22"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0" tIns="41955" rIns="83910" bIns="41955" numCol="1" anchor="t" anchorCtr="0" compatLnSpc="1">
            <a:prstTxWarp prst="textNoShape">
              <a:avLst/>
            </a:prstTxWarp>
          </a:bodyPr>
          <a:lstStyle/>
          <a:p>
            <a:pPr marL="0" marR="0" lvl="0" indent="0" algn="l" defTabSz="872590" rtl="0" eaLnBrk="1" fontAlgn="auto" latinLnBrk="0" hangingPunct="1">
              <a:lnSpc>
                <a:spcPct val="100000"/>
              </a:lnSpc>
              <a:spcBef>
                <a:spcPts val="0"/>
              </a:spcBef>
              <a:spcAft>
                <a:spcPts val="0"/>
              </a:spcAft>
              <a:buClrTx/>
              <a:buSzTx/>
              <a:buFontTx/>
              <a:buNone/>
              <a:tabLst/>
              <a:defRPr/>
            </a:pPr>
            <a:endParaRPr kumimoji="0" lang="en-US" sz="1289" b="0" i="0" u="none" strike="noStrike" kern="1200" cap="none" spc="0" normalizeH="0" baseline="0" noProof="0" dirty="0">
              <a:ln>
                <a:noFill/>
              </a:ln>
              <a:solidFill>
                <a:srgbClr val="FFFFFF"/>
              </a:solidFill>
              <a:effectLst/>
              <a:uLnTx/>
              <a:uFillTx/>
              <a:latin typeface="Segoe UI Semilight"/>
              <a:ea typeface="+mn-ea"/>
              <a:cs typeface="+mn-cs"/>
            </a:endParaRPr>
          </a:p>
        </p:txBody>
      </p:sp>
      <p:cxnSp>
        <p:nvCxnSpPr>
          <p:cNvPr id="780" name="Straight Connector 779"/>
          <p:cNvCxnSpPr>
            <a:endCxn id="378" idx="2"/>
          </p:cNvCxnSpPr>
          <p:nvPr/>
        </p:nvCxnSpPr>
        <p:spPr>
          <a:xfrm flipV="1">
            <a:off x="1999779" y="3074864"/>
            <a:ext cx="287774" cy="20704"/>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81" name="Straight Connector 780"/>
          <p:cNvCxnSpPr/>
          <p:nvPr/>
        </p:nvCxnSpPr>
        <p:spPr>
          <a:xfrm flipH="1">
            <a:off x="1773439" y="3301720"/>
            <a:ext cx="1206580" cy="417299"/>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83" name="Straight Connector 782"/>
          <p:cNvCxnSpPr>
            <a:cxnSpLocks/>
            <a:stCxn id="398" idx="1"/>
            <a:endCxn id="381" idx="6"/>
          </p:cNvCxnSpPr>
          <p:nvPr/>
        </p:nvCxnSpPr>
        <p:spPr>
          <a:xfrm flipH="1">
            <a:off x="3472395" y="2906183"/>
            <a:ext cx="254109" cy="36774"/>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84" name="Straight Connector 783"/>
          <p:cNvCxnSpPr/>
          <p:nvPr/>
        </p:nvCxnSpPr>
        <p:spPr>
          <a:xfrm>
            <a:off x="3592399" y="3055519"/>
            <a:ext cx="6550" cy="1329652"/>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85" name="Straight Connector 784"/>
          <p:cNvCxnSpPr/>
          <p:nvPr/>
        </p:nvCxnSpPr>
        <p:spPr>
          <a:xfrm>
            <a:off x="5489232" y="2586523"/>
            <a:ext cx="5486" cy="631258"/>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86" name="Straight Connector 785"/>
          <p:cNvCxnSpPr/>
          <p:nvPr/>
        </p:nvCxnSpPr>
        <p:spPr>
          <a:xfrm>
            <a:off x="5859124" y="1806359"/>
            <a:ext cx="0" cy="769642"/>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87" name="Straight Connector 786"/>
          <p:cNvCxnSpPr/>
          <p:nvPr/>
        </p:nvCxnSpPr>
        <p:spPr>
          <a:xfrm>
            <a:off x="4371052" y="5095431"/>
            <a:ext cx="0" cy="674098"/>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90" name="Straight Connector 789"/>
          <p:cNvCxnSpPr/>
          <p:nvPr/>
        </p:nvCxnSpPr>
        <p:spPr>
          <a:xfrm>
            <a:off x="8762620" y="4269250"/>
            <a:ext cx="0" cy="667085"/>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91" name="Straight Connector 790"/>
          <p:cNvCxnSpPr/>
          <p:nvPr/>
        </p:nvCxnSpPr>
        <p:spPr>
          <a:xfrm>
            <a:off x="8868524" y="2032138"/>
            <a:ext cx="0" cy="956668"/>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92" name="Straight Connector 791"/>
          <p:cNvCxnSpPr/>
          <p:nvPr/>
        </p:nvCxnSpPr>
        <p:spPr>
          <a:xfrm flipH="1">
            <a:off x="8981763" y="3544910"/>
            <a:ext cx="18953" cy="824741"/>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93" name="Straight Connector 792"/>
          <p:cNvCxnSpPr/>
          <p:nvPr/>
        </p:nvCxnSpPr>
        <p:spPr>
          <a:xfrm>
            <a:off x="9078003" y="1841450"/>
            <a:ext cx="0" cy="1430908"/>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94" name="Straight Connector 793"/>
          <p:cNvCxnSpPr/>
          <p:nvPr/>
        </p:nvCxnSpPr>
        <p:spPr>
          <a:xfrm>
            <a:off x="9483256" y="3157705"/>
            <a:ext cx="2980" cy="589745"/>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96" name="Straight Connector 795"/>
          <p:cNvCxnSpPr/>
          <p:nvPr/>
        </p:nvCxnSpPr>
        <p:spPr>
          <a:xfrm>
            <a:off x="9940100" y="4762406"/>
            <a:ext cx="0" cy="639882"/>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97" name="Straight Connector 796"/>
          <p:cNvCxnSpPr/>
          <p:nvPr/>
        </p:nvCxnSpPr>
        <p:spPr>
          <a:xfrm>
            <a:off x="9710854" y="5556786"/>
            <a:ext cx="0" cy="606734"/>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sp>
        <p:nvSpPr>
          <p:cNvPr id="593" name="Rectangle 592"/>
          <p:cNvSpPr/>
          <p:nvPr/>
        </p:nvSpPr>
        <p:spPr bwMode="auto">
          <a:xfrm>
            <a:off x="4360485" y="5452470"/>
            <a:ext cx="1054175" cy="374666"/>
          </a:xfrm>
          <a:prstGeom prst="rect">
            <a:avLst/>
          </a:prstGeom>
          <a:solidFill>
            <a:srgbClr val="0070C0"/>
          </a:solidFill>
          <a:ln>
            <a:noFill/>
          </a:ln>
          <a:effectLst/>
        </p:spPr>
        <p:txBody>
          <a:bodyPr vert="horz" wrap="square" lIns="83910" tIns="41955" rIns="83910" bIns="41955" numCol="1" anchor="ctr" anchorCtr="0" compatLnSpc="1">
            <a:prstTxWarp prst="textNoShape">
              <a:avLst/>
            </a:prstTxWarp>
          </a:bodyPr>
          <a:lstStyle/>
          <a:p>
            <a:pPr marL="0" marR="0" lvl="0" indent="0" algn="ctr" defTabSz="872590"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BRAZIL SOUTH</a:t>
            </a:r>
          </a:p>
        </p:txBody>
      </p:sp>
      <p:sp>
        <p:nvSpPr>
          <p:cNvPr id="594" name="Rectangle 593"/>
          <p:cNvSpPr/>
          <p:nvPr/>
        </p:nvSpPr>
        <p:spPr bwMode="auto">
          <a:xfrm>
            <a:off x="7820729" y="2049874"/>
            <a:ext cx="1054175" cy="374666"/>
          </a:xfrm>
          <a:prstGeom prst="rect">
            <a:avLst/>
          </a:prstGeom>
          <a:solidFill>
            <a:srgbClr val="0070C0"/>
          </a:solidFill>
          <a:ln>
            <a:solidFill>
              <a:srgbClr val="0070C0"/>
            </a:solidFill>
          </a:ln>
          <a:effectLst/>
        </p:spPr>
        <p:txBody>
          <a:bodyPr vert="horz" wrap="square" lIns="83910" tIns="41955" rIns="83910" bIns="41955" numCol="1" anchor="ctr" anchorCtr="0" compatLnSpc="1">
            <a:prstTxWarp prst="textNoShape">
              <a:avLst/>
            </a:prstTxWarp>
          </a:bodyPr>
          <a:lstStyle/>
          <a:p>
            <a:pPr marL="0" marR="0" lvl="0" indent="0" algn="ctr" defTabSz="872590"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CHINA NORTH</a:t>
            </a:r>
            <a:endParaRPr kumimoji="0" lang="en-US" sz="816" b="0" i="1"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595" name="Rectangle 594"/>
          <p:cNvSpPr/>
          <p:nvPr/>
        </p:nvSpPr>
        <p:spPr bwMode="auto">
          <a:xfrm>
            <a:off x="9074418" y="1452993"/>
            <a:ext cx="1054175" cy="374666"/>
          </a:xfrm>
          <a:prstGeom prst="rect">
            <a:avLst/>
          </a:prstGeom>
          <a:solidFill>
            <a:srgbClr val="0070C0"/>
          </a:solidFill>
          <a:ln>
            <a:noFill/>
          </a:ln>
          <a:effectLst/>
        </p:spPr>
        <p:txBody>
          <a:bodyPr vert="horz" wrap="square" lIns="83910" tIns="41955" rIns="83910" bIns="41955" numCol="1" anchor="ctr" anchorCtr="0" compatLnSpc="1">
            <a:prstTxWarp prst="textNoShape">
              <a:avLst/>
            </a:prstTxWarp>
          </a:bodyPr>
          <a:lstStyle/>
          <a:p>
            <a:pPr marL="0" marR="0" lvl="0" indent="0" algn="ctr" defTabSz="872590"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CHINA SOUTH</a:t>
            </a:r>
          </a:p>
        </p:txBody>
      </p:sp>
      <p:sp>
        <p:nvSpPr>
          <p:cNvPr id="596" name="Rectangle 595"/>
          <p:cNvSpPr/>
          <p:nvPr/>
        </p:nvSpPr>
        <p:spPr bwMode="auto">
          <a:xfrm>
            <a:off x="9955087" y="4761891"/>
            <a:ext cx="1054175" cy="374666"/>
          </a:xfrm>
          <a:prstGeom prst="rect">
            <a:avLst/>
          </a:prstGeom>
          <a:solidFill>
            <a:srgbClr val="0070C0"/>
          </a:solidFill>
          <a:ln>
            <a:solidFill>
              <a:srgbClr val="0070C0"/>
            </a:solidFill>
          </a:ln>
          <a:effectLst/>
        </p:spPr>
        <p:txBody>
          <a:bodyPr vert="horz" wrap="square" lIns="83910" tIns="41955" rIns="83910" bIns="41955" numCol="1" anchor="ctr" anchorCtr="0" compatLnSpc="1">
            <a:prstTxWarp prst="textNoShape">
              <a:avLst/>
            </a:prstTxWarp>
          </a:bodyPr>
          <a:lstStyle/>
          <a:p>
            <a:pPr marL="0" marR="0" lvl="0" indent="0" algn="ctr" defTabSz="872590"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AUSTRALIA EAST</a:t>
            </a:r>
          </a:p>
        </p:txBody>
      </p:sp>
      <p:sp>
        <p:nvSpPr>
          <p:cNvPr id="597" name="Rectangle 596"/>
          <p:cNvSpPr/>
          <p:nvPr/>
        </p:nvSpPr>
        <p:spPr bwMode="auto">
          <a:xfrm>
            <a:off x="8386685" y="5813047"/>
            <a:ext cx="1359570" cy="374666"/>
          </a:xfrm>
          <a:prstGeom prst="rect">
            <a:avLst/>
          </a:prstGeom>
          <a:solidFill>
            <a:srgbClr val="0070C0"/>
          </a:solidFill>
          <a:ln>
            <a:noFill/>
          </a:ln>
          <a:effectLst/>
        </p:spPr>
        <p:txBody>
          <a:bodyPr vert="horz" wrap="square" lIns="83910" tIns="41955" rIns="83910" bIns="41955" numCol="1" anchor="ctr" anchorCtr="0" compatLnSpc="1">
            <a:prstTxWarp prst="textNoShape">
              <a:avLst/>
            </a:prstTxWarp>
          </a:bodyPr>
          <a:lstStyle/>
          <a:p>
            <a:pPr marL="0" marR="0" lvl="0" indent="0" algn="ctr" defTabSz="872590"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AUSTRALIA SOUTHEAST</a:t>
            </a:r>
          </a:p>
        </p:txBody>
      </p:sp>
      <p:sp>
        <p:nvSpPr>
          <p:cNvPr id="606" name="Rectangle 605"/>
          <p:cNvSpPr/>
          <p:nvPr/>
        </p:nvSpPr>
        <p:spPr bwMode="auto">
          <a:xfrm>
            <a:off x="9481072" y="3363194"/>
            <a:ext cx="1054175" cy="374666"/>
          </a:xfrm>
          <a:prstGeom prst="rect">
            <a:avLst/>
          </a:prstGeom>
          <a:solidFill>
            <a:srgbClr val="0070C0"/>
          </a:solidFill>
          <a:ln>
            <a:solidFill>
              <a:srgbClr val="0070C0"/>
            </a:solidFill>
          </a:ln>
          <a:effectLst/>
        </p:spPr>
        <p:txBody>
          <a:bodyPr vert="horz" wrap="square" lIns="83910" tIns="41955" rIns="83910" bIns="41955" numCol="1" anchor="ctr" anchorCtr="0" compatLnSpc="1">
            <a:prstTxWarp prst="textNoShape">
              <a:avLst/>
            </a:prstTxWarp>
          </a:bodyPr>
          <a:lstStyle/>
          <a:p>
            <a:pPr marL="0" marR="0" lvl="0" indent="0" algn="ctr" defTabSz="872590"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JAPAN WEST</a:t>
            </a:r>
          </a:p>
        </p:txBody>
      </p:sp>
      <p:sp>
        <p:nvSpPr>
          <p:cNvPr id="607" name="Rectangle 606"/>
          <p:cNvSpPr/>
          <p:nvPr/>
        </p:nvSpPr>
        <p:spPr bwMode="auto">
          <a:xfrm>
            <a:off x="9556172" y="2496513"/>
            <a:ext cx="1054175" cy="374666"/>
          </a:xfrm>
          <a:prstGeom prst="rect">
            <a:avLst/>
          </a:prstGeom>
          <a:solidFill>
            <a:srgbClr val="0070C0"/>
          </a:solidFill>
          <a:ln>
            <a:noFill/>
          </a:ln>
          <a:effectLst/>
        </p:spPr>
        <p:txBody>
          <a:bodyPr vert="horz" wrap="square" lIns="83910" tIns="41955" rIns="83910" bIns="41955" numCol="1" anchor="ctr" anchorCtr="0" compatLnSpc="1">
            <a:prstTxWarp prst="textNoShape">
              <a:avLst/>
            </a:prstTxWarp>
          </a:bodyPr>
          <a:lstStyle/>
          <a:p>
            <a:pPr marL="0" marR="0" lvl="0" indent="0" algn="ctr" defTabSz="872590"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JAPAN EAST</a:t>
            </a:r>
          </a:p>
        </p:txBody>
      </p:sp>
      <p:sp>
        <p:nvSpPr>
          <p:cNvPr id="608" name="Rectangle 607"/>
          <p:cNvSpPr/>
          <p:nvPr/>
        </p:nvSpPr>
        <p:spPr bwMode="auto">
          <a:xfrm>
            <a:off x="10891960" y="6564328"/>
            <a:ext cx="1565525" cy="444115"/>
          </a:xfrm>
          <a:prstGeom prst="rect">
            <a:avLst/>
          </a:prstGeom>
          <a:solidFill>
            <a:srgbClr val="00B050"/>
          </a:solidFill>
          <a:ln>
            <a:noFill/>
          </a:ln>
          <a:effectLst/>
        </p:spPr>
        <p:txBody>
          <a:bodyPr vert="horz" wrap="square" lIns="83910" tIns="41955" rIns="83910" bIns="41955" numCol="1" anchor="ctr" anchorCtr="0" compatLnSpc="1">
            <a:prstTxWarp prst="textNoShape">
              <a:avLst/>
            </a:prstTxWarp>
          </a:bodyPr>
          <a:lstStyle/>
          <a:p>
            <a:pPr marL="0" marR="0" lvl="0" indent="0" algn="ctr" defTabSz="87259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Segoe UI Semilight"/>
                <a:ea typeface="+mn-ea"/>
                <a:cs typeface="+mn-cs"/>
              </a:rPr>
              <a:t>Recently added</a:t>
            </a:r>
            <a:endParaRPr kumimoji="0" lang="en-US" sz="1000" b="0" i="1" u="none" strike="noStrike" kern="1200" cap="none" spc="0" normalizeH="0" baseline="0" noProof="0" dirty="0">
              <a:ln>
                <a:noFill/>
              </a:ln>
              <a:solidFill>
                <a:srgbClr val="FFFFFF"/>
              </a:solidFill>
              <a:effectLst/>
              <a:uLnTx/>
              <a:uFillTx/>
              <a:latin typeface="Segoe UI Semilight"/>
              <a:ea typeface="+mn-ea"/>
              <a:cs typeface="+mn-cs"/>
            </a:endParaRPr>
          </a:p>
        </p:txBody>
      </p:sp>
      <p:pic>
        <p:nvPicPr>
          <p:cNvPr id="332" name="radiating circle"/>
          <p:cNvPicPr>
            <a:picLocks noChangeAspect="1" noChangeArrowheads="1"/>
          </p:cNvPicPr>
          <p:nvPr/>
        </p:nvPicPr>
        <p:blipFill>
          <a:blip r:embed="rId16" cstate="email">
            <a:extLst>
              <a:ext uri="{28A0092B-C50C-407E-A947-70E740481C1C}">
                <a14:useLocalDpi xmlns:a14="http://schemas.microsoft.com/office/drawing/2010/main"/>
              </a:ext>
            </a:extLst>
          </a:blip>
          <a:stretch>
            <a:fillRect/>
          </a:stretch>
        </p:blipFill>
        <p:spPr bwMode="auto">
          <a:xfrm>
            <a:off x="7788021" y="3506558"/>
            <a:ext cx="234043" cy="235524"/>
          </a:xfrm>
          <a:prstGeom prst="ellipse">
            <a:avLst/>
          </a:prstGeom>
          <a:noFill/>
          <a:extLst>
            <a:ext uri="{909E8E84-426E-40DD-AFC4-6F175D3DCCD1}">
              <a14:hiddenFill xmlns:a14="http://schemas.microsoft.com/office/drawing/2010/main">
                <a:solidFill>
                  <a:srgbClr val="FFFFFF"/>
                </a:solidFill>
              </a14:hiddenFill>
            </a:ext>
          </a:extLst>
        </p:spPr>
      </p:pic>
      <p:cxnSp>
        <p:nvCxnSpPr>
          <p:cNvPr id="333" name="Straight Connector 332"/>
          <p:cNvCxnSpPr/>
          <p:nvPr/>
        </p:nvCxnSpPr>
        <p:spPr>
          <a:xfrm>
            <a:off x="7887675" y="2673940"/>
            <a:ext cx="0" cy="936470"/>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sp>
        <p:nvSpPr>
          <p:cNvPr id="334" name="Rectangle 333"/>
          <p:cNvSpPr/>
          <p:nvPr/>
        </p:nvSpPr>
        <p:spPr bwMode="auto">
          <a:xfrm>
            <a:off x="6906275" y="2638841"/>
            <a:ext cx="1007940" cy="382179"/>
          </a:xfrm>
          <a:prstGeom prst="rect">
            <a:avLst/>
          </a:prstGeom>
          <a:solidFill>
            <a:srgbClr val="0070C0"/>
          </a:solidFill>
          <a:ln>
            <a:noFill/>
          </a:ln>
          <a:effectLst/>
        </p:spPr>
        <p:txBody>
          <a:bodyPr vert="horz" wrap="square" lIns="85593" tIns="42796" rIns="85593" bIns="42796" numCol="1" anchor="ctr" anchorCtr="0" compatLnSpc="1">
            <a:prstTxWarp prst="textNoShape">
              <a:avLst/>
            </a:prstTxWarp>
          </a:bodyPr>
          <a:lstStyle/>
          <a:p>
            <a:pPr marL="0" marR="0" lvl="0" indent="0" algn="ctr" defTabSz="890125"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INDIA CENTRAL</a:t>
            </a:r>
          </a:p>
        </p:txBody>
      </p:sp>
      <p:pic>
        <p:nvPicPr>
          <p:cNvPr id="348" name="radiating circle"/>
          <p:cNvPicPr>
            <a:picLocks noChangeAspect="1" noChangeArrowheads="1"/>
          </p:cNvPicPr>
          <p:nvPr/>
        </p:nvPicPr>
        <p:blipFill>
          <a:blip r:embed="rId16" cstate="email">
            <a:extLst>
              <a:ext uri="{28A0092B-C50C-407E-A947-70E740481C1C}">
                <a14:useLocalDpi xmlns:a14="http://schemas.microsoft.com/office/drawing/2010/main"/>
              </a:ext>
            </a:extLst>
          </a:blip>
          <a:stretch>
            <a:fillRect/>
          </a:stretch>
        </p:blipFill>
        <p:spPr bwMode="auto">
          <a:xfrm>
            <a:off x="3476329" y="2937792"/>
            <a:ext cx="234043" cy="235524"/>
          </a:xfrm>
          <a:prstGeom prst="ellipse">
            <a:avLst/>
          </a:prstGeom>
          <a:noFill/>
          <a:extLst>
            <a:ext uri="{909E8E84-426E-40DD-AFC4-6F175D3DCCD1}">
              <a14:hiddenFill xmlns:a14="http://schemas.microsoft.com/office/drawing/2010/main">
                <a:solidFill>
                  <a:srgbClr val="FFFFFF"/>
                </a:solidFill>
              </a14:hiddenFill>
            </a:ext>
          </a:extLst>
        </p:spPr>
      </p:pic>
      <p:pic>
        <p:nvPicPr>
          <p:cNvPr id="386" name="radiating circle"/>
          <p:cNvPicPr>
            <a:picLocks noChangeAspect="1" noChangeArrowheads="1"/>
          </p:cNvPicPr>
          <p:nvPr/>
        </p:nvPicPr>
        <p:blipFill>
          <a:blip r:embed="rId16" cstate="email">
            <a:extLst>
              <a:ext uri="{28A0092B-C50C-407E-A947-70E740481C1C}">
                <a14:useLocalDpi xmlns:a14="http://schemas.microsoft.com/office/drawing/2010/main"/>
              </a:ext>
            </a:extLst>
          </a:blip>
          <a:stretch>
            <a:fillRect/>
          </a:stretch>
        </p:blipFill>
        <p:spPr bwMode="auto">
          <a:xfrm>
            <a:off x="7935304" y="3666685"/>
            <a:ext cx="234043" cy="235524"/>
          </a:xfrm>
          <a:prstGeom prst="ellipse">
            <a:avLst/>
          </a:prstGeom>
          <a:noFill/>
          <a:extLst>
            <a:ext uri="{909E8E84-426E-40DD-AFC4-6F175D3DCCD1}">
              <a14:hiddenFill xmlns:a14="http://schemas.microsoft.com/office/drawing/2010/main">
                <a:solidFill>
                  <a:srgbClr val="FFFFFF"/>
                </a:solidFill>
              </a14:hiddenFill>
            </a:ext>
          </a:extLst>
        </p:spPr>
      </p:pic>
      <p:cxnSp>
        <p:nvCxnSpPr>
          <p:cNvPr id="387" name="Straight Connector 386"/>
          <p:cNvCxnSpPr/>
          <p:nvPr/>
        </p:nvCxnSpPr>
        <p:spPr>
          <a:xfrm flipH="1">
            <a:off x="8052071" y="3832635"/>
            <a:ext cx="256" cy="678349"/>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sp>
        <p:nvSpPr>
          <p:cNvPr id="393" name="Rectangle 392"/>
          <p:cNvSpPr/>
          <p:nvPr/>
        </p:nvSpPr>
        <p:spPr bwMode="auto">
          <a:xfrm>
            <a:off x="7044130" y="4163548"/>
            <a:ext cx="1007940" cy="382179"/>
          </a:xfrm>
          <a:prstGeom prst="rect">
            <a:avLst/>
          </a:prstGeom>
          <a:solidFill>
            <a:srgbClr val="0070C0"/>
          </a:solidFill>
          <a:ln>
            <a:noFill/>
          </a:ln>
          <a:effectLst/>
        </p:spPr>
        <p:txBody>
          <a:bodyPr vert="horz" wrap="square" lIns="85593" tIns="42796" rIns="85593" bIns="42796" numCol="1" anchor="ctr" anchorCtr="0" compatLnSpc="1">
            <a:prstTxWarp prst="textNoShape">
              <a:avLst/>
            </a:prstTxWarp>
          </a:bodyPr>
          <a:lstStyle/>
          <a:p>
            <a:pPr marL="0" marR="0" lvl="0" indent="0" algn="ctr" defTabSz="890125"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INDIA SOUTH</a:t>
            </a:r>
          </a:p>
        </p:txBody>
      </p:sp>
      <p:sp>
        <p:nvSpPr>
          <p:cNvPr id="398" name="Rectangle 397"/>
          <p:cNvSpPr/>
          <p:nvPr/>
        </p:nvSpPr>
        <p:spPr bwMode="auto">
          <a:xfrm>
            <a:off x="3726501" y="2753360"/>
            <a:ext cx="845621" cy="305644"/>
          </a:xfrm>
          <a:prstGeom prst="rect">
            <a:avLst/>
          </a:prstGeom>
          <a:solidFill>
            <a:srgbClr val="0070C0"/>
          </a:solidFill>
          <a:ln>
            <a:noFill/>
          </a:ln>
          <a:effectLst/>
        </p:spPr>
        <p:txBody>
          <a:bodyPr vert="horz" wrap="square" lIns="85593" tIns="42796" rIns="85593" bIns="42796" numCol="1" anchor="ctr" anchorCtr="0" compatLnSpc="1">
            <a:prstTxWarp prst="textNoShape">
              <a:avLst/>
            </a:prstTxWarp>
          </a:bodyPr>
          <a:lstStyle/>
          <a:p>
            <a:pPr marL="0" marR="0" lvl="0" indent="0" algn="ctr" defTabSz="890125"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NORTH CENTRAL US</a:t>
            </a:r>
          </a:p>
        </p:txBody>
      </p:sp>
      <p:sp>
        <p:nvSpPr>
          <p:cNvPr id="400" name="Rectangle 399"/>
          <p:cNvSpPr/>
          <p:nvPr/>
        </p:nvSpPr>
        <p:spPr bwMode="auto">
          <a:xfrm>
            <a:off x="3872039" y="1809000"/>
            <a:ext cx="1007940" cy="382179"/>
          </a:xfrm>
          <a:prstGeom prst="rect">
            <a:avLst/>
          </a:prstGeom>
          <a:solidFill>
            <a:srgbClr val="0070C0"/>
          </a:solidFill>
          <a:ln>
            <a:noFill/>
          </a:ln>
          <a:effectLst/>
        </p:spPr>
        <p:txBody>
          <a:bodyPr vert="horz" wrap="square" lIns="85593" tIns="42796" rIns="85593" bIns="42796" numCol="1" anchor="ctr" anchorCtr="0" compatLnSpc="1">
            <a:prstTxWarp prst="textNoShape">
              <a:avLst/>
            </a:prstTxWarp>
          </a:bodyPr>
          <a:lstStyle/>
          <a:p>
            <a:pPr marL="0" marR="0" lvl="0" indent="0" algn="ctr" defTabSz="890125"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CANADA EAST</a:t>
            </a:r>
          </a:p>
        </p:txBody>
      </p:sp>
      <p:cxnSp>
        <p:nvCxnSpPr>
          <p:cNvPr id="401" name="Straight Connector 400"/>
          <p:cNvCxnSpPr/>
          <p:nvPr/>
        </p:nvCxnSpPr>
        <p:spPr>
          <a:xfrm>
            <a:off x="3875993" y="1799149"/>
            <a:ext cx="0" cy="93647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403" name="Rectangle 402"/>
          <p:cNvSpPr/>
          <p:nvPr/>
        </p:nvSpPr>
        <p:spPr bwMode="auto">
          <a:xfrm>
            <a:off x="3589215" y="1130112"/>
            <a:ext cx="1007940" cy="382179"/>
          </a:xfrm>
          <a:prstGeom prst="rect">
            <a:avLst/>
          </a:prstGeom>
          <a:solidFill>
            <a:srgbClr val="0070C0"/>
          </a:solidFill>
          <a:ln>
            <a:solidFill>
              <a:schemeClr val="accent1"/>
            </a:solidFill>
          </a:ln>
          <a:effectLst/>
        </p:spPr>
        <p:txBody>
          <a:bodyPr vert="horz" wrap="square" lIns="85593" tIns="42796" rIns="85593" bIns="42796" numCol="1" anchor="ctr" anchorCtr="0" compatLnSpc="1">
            <a:prstTxWarp prst="textNoShape">
              <a:avLst/>
            </a:prstTxWarp>
          </a:bodyPr>
          <a:lstStyle/>
          <a:p>
            <a:pPr marL="0" marR="0" lvl="0" indent="0" algn="ctr" defTabSz="890125"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CANADA CENTRAL</a:t>
            </a:r>
          </a:p>
        </p:txBody>
      </p:sp>
      <p:cxnSp>
        <p:nvCxnSpPr>
          <p:cNvPr id="404" name="Straight Connector 403"/>
          <p:cNvCxnSpPr/>
          <p:nvPr/>
        </p:nvCxnSpPr>
        <p:spPr>
          <a:xfrm>
            <a:off x="3600280" y="1127191"/>
            <a:ext cx="970" cy="167376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405" name="Rectangle 404"/>
          <p:cNvSpPr/>
          <p:nvPr/>
        </p:nvSpPr>
        <p:spPr bwMode="auto">
          <a:xfrm>
            <a:off x="3579452" y="3644824"/>
            <a:ext cx="845621" cy="305644"/>
          </a:xfrm>
          <a:prstGeom prst="rect">
            <a:avLst/>
          </a:prstGeom>
          <a:solidFill>
            <a:srgbClr val="0070C0"/>
          </a:solidFill>
          <a:ln>
            <a:noFill/>
          </a:ln>
          <a:effectLst/>
        </p:spPr>
        <p:txBody>
          <a:bodyPr vert="horz" wrap="square" lIns="85593" tIns="42796" rIns="85593" bIns="42796" numCol="1" anchor="ctr" anchorCtr="0" compatLnSpc="1">
            <a:prstTxWarp prst="textNoShape">
              <a:avLst/>
            </a:prstTxWarp>
          </a:bodyPr>
          <a:lstStyle/>
          <a:p>
            <a:pPr marL="0" marR="0" lvl="0" indent="0" algn="ctr" defTabSz="890125"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EAST US</a:t>
            </a:r>
          </a:p>
        </p:txBody>
      </p:sp>
      <p:sp>
        <p:nvSpPr>
          <p:cNvPr id="406" name="Rectangle 405"/>
          <p:cNvSpPr/>
          <p:nvPr/>
        </p:nvSpPr>
        <p:spPr bwMode="auto">
          <a:xfrm>
            <a:off x="2748172" y="3880265"/>
            <a:ext cx="845621" cy="305644"/>
          </a:xfrm>
          <a:prstGeom prst="rect">
            <a:avLst/>
          </a:prstGeom>
          <a:solidFill>
            <a:srgbClr val="0070C0"/>
          </a:solidFill>
          <a:ln>
            <a:noFill/>
          </a:ln>
          <a:effectLst/>
        </p:spPr>
        <p:txBody>
          <a:bodyPr vert="horz" wrap="square" lIns="85593" tIns="42796" rIns="85593" bIns="42796" numCol="1" anchor="ctr" anchorCtr="0" compatLnSpc="1">
            <a:prstTxWarp prst="textNoShape">
              <a:avLst/>
            </a:prstTxWarp>
          </a:bodyPr>
          <a:lstStyle/>
          <a:p>
            <a:pPr marL="0" marR="0" lvl="0" indent="0" algn="ctr" defTabSz="890125"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EAST US2</a:t>
            </a:r>
          </a:p>
        </p:txBody>
      </p:sp>
      <p:sp>
        <p:nvSpPr>
          <p:cNvPr id="483" name="Rectangle 482"/>
          <p:cNvSpPr/>
          <p:nvPr/>
        </p:nvSpPr>
        <p:spPr bwMode="auto">
          <a:xfrm>
            <a:off x="3593893" y="4168394"/>
            <a:ext cx="845621" cy="305644"/>
          </a:xfrm>
          <a:prstGeom prst="rect">
            <a:avLst/>
          </a:prstGeom>
          <a:solidFill>
            <a:srgbClr val="0070C0"/>
          </a:solidFill>
          <a:ln>
            <a:noFill/>
          </a:ln>
          <a:effectLst/>
        </p:spPr>
        <p:txBody>
          <a:bodyPr vert="horz" wrap="square" lIns="85593" tIns="42796" rIns="85593" bIns="42796" numCol="1" anchor="ctr" anchorCtr="0" compatLnSpc="1">
            <a:prstTxWarp prst="textNoShape">
              <a:avLst/>
            </a:prstTxWarp>
          </a:bodyPr>
          <a:lstStyle/>
          <a:p>
            <a:pPr marL="0" marR="0" lvl="0" indent="0" algn="ctr" defTabSz="890125"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US GOV Virginia</a:t>
            </a:r>
          </a:p>
        </p:txBody>
      </p:sp>
      <p:cxnSp>
        <p:nvCxnSpPr>
          <p:cNvPr id="484" name="Straight Connector 483"/>
          <p:cNvCxnSpPr/>
          <p:nvPr/>
        </p:nvCxnSpPr>
        <p:spPr>
          <a:xfrm>
            <a:off x="3550908" y="3154273"/>
            <a:ext cx="0" cy="714092"/>
          </a:xfrm>
          <a:prstGeom prst="line">
            <a:avLst/>
          </a:prstGeom>
          <a:ln w="12700" cap="rnd">
            <a:solidFill>
              <a:srgbClr val="00188F"/>
            </a:solidFill>
            <a:prstDash val="dash"/>
          </a:ln>
        </p:spPr>
        <p:style>
          <a:lnRef idx="1">
            <a:schemeClr val="accent1"/>
          </a:lnRef>
          <a:fillRef idx="0">
            <a:schemeClr val="accent1"/>
          </a:fillRef>
          <a:effectRef idx="0">
            <a:schemeClr val="accent1"/>
          </a:effectRef>
          <a:fontRef idx="minor">
            <a:schemeClr val="tx1"/>
          </a:fontRef>
        </p:style>
      </p:cxnSp>
      <p:cxnSp>
        <p:nvCxnSpPr>
          <p:cNvPr id="485" name="Straight Connector 484"/>
          <p:cNvCxnSpPr/>
          <p:nvPr/>
        </p:nvCxnSpPr>
        <p:spPr>
          <a:xfrm>
            <a:off x="3616685" y="3178268"/>
            <a:ext cx="10640" cy="985281"/>
          </a:xfrm>
          <a:prstGeom prst="line">
            <a:avLst/>
          </a:prstGeom>
          <a:ln w="12700" cap="rnd">
            <a:solidFill>
              <a:srgbClr val="00188F"/>
            </a:solidFill>
            <a:prstDash val="dash"/>
          </a:ln>
        </p:spPr>
        <p:style>
          <a:lnRef idx="1">
            <a:schemeClr val="accent1"/>
          </a:lnRef>
          <a:fillRef idx="0">
            <a:schemeClr val="accent1"/>
          </a:fillRef>
          <a:effectRef idx="0">
            <a:schemeClr val="accent1"/>
          </a:effectRef>
          <a:fontRef idx="minor">
            <a:schemeClr val="tx1"/>
          </a:fontRef>
        </p:style>
      </p:cxnSp>
      <p:sp>
        <p:nvSpPr>
          <p:cNvPr id="486" name="Rectangle 485"/>
          <p:cNvSpPr/>
          <p:nvPr/>
        </p:nvSpPr>
        <p:spPr bwMode="auto">
          <a:xfrm>
            <a:off x="4674159" y="2934914"/>
            <a:ext cx="845621" cy="305644"/>
          </a:xfrm>
          <a:prstGeom prst="rect">
            <a:avLst/>
          </a:prstGeom>
          <a:solidFill>
            <a:srgbClr val="0070C0"/>
          </a:solidFill>
          <a:ln>
            <a:noFill/>
          </a:ln>
          <a:effectLst/>
        </p:spPr>
        <p:txBody>
          <a:bodyPr vert="horz" wrap="square" lIns="85593" tIns="42796" rIns="85593" bIns="42796" numCol="1" anchor="ctr" anchorCtr="0" compatLnSpc="1">
            <a:prstTxWarp prst="textNoShape">
              <a:avLst/>
            </a:prstTxWarp>
          </a:bodyPr>
          <a:lstStyle/>
          <a:p>
            <a:pPr marL="0" marR="0" lvl="0" indent="0" algn="ctr" defTabSz="890125"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NORTH EUROPE</a:t>
            </a:r>
          </a:p>
        </p:txBody>
      </p:sp>
      <p:sp>
        <p:nvSpPr>
          <p:cNvPr id="487" name="Rectangle 486"/>
          <p:cNvSpPr/>
          <p:nvPr/>
        </p:nvSpPr>
        <p:spPr bwMode="auto">
          <a:xfrm>
            <a:off x="5867183" y="1804834"/>
            <a:ext cx="845621" cy="305644"/>
          </a:xfrm>
          <a:prstGeom prst="rect">
            <a:avLst/>
          </a:prstGeom>
          <a:solidFill>
            <a:srgbClr val="0070C0"/>
          </a:solidFill>
          <a:ln>
            <a:noFill/>
          </a:ln>
          <a:effectLst/>
        </p:spPr>
        <p:txBody>
          <a:bodyPr vert="horz" wrap="square" lIns="85593" tIns="42796" rIns="85593" bIns="42796" numCol="1" anchor="ctr" anchorCtr="0" compatLnSpc="1">
            <a:prstTxWarp prst="textNoShape">
              <a:avLst/>
            </a:prstTxWarp>
          </a:bodyPr>
          <a:lstStyle/>
          <a:p>
            <a:pPr marL="0" marR="0" lvl="0" indent="0" algn="ctr" defTabSz="890125"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WEST EUROPE</a:t>
            </a:r>
          </a:p>
        </p:txBody>
      </p:sp>
      <p:sp>
        <p:nvSpPr>
          <p:cNvPr id="489" name="Rectangle 488"/>
          <p:cNvSpPr/>
          <p:nvPr/>
        </p:nvSpPr>
        <p:spPr bwMode="auto">
          <a:xfrm>
            <a:off x="5719073" y="1118631"/>
            <a:ext cx="1007940" cy="382179"/>
          </a:xfrm>
          <a:prstGeom prst="rect">
            <a:avLst/>
          </a:prstGeom>
          <a:solidFill>
            <a:srgbClr val="0070C0"/>
          </a:solidFill>
          <a:ln>
            <a:solidFill>
              <a:schemeClr val="accent1"/>
            </a:solidFill>
          </a:ln>
          <a:effectLst/>
        </p:spPr>
        <p:txBody>
          <a:bodyPr vert="horz" wrap="square" lIns="85593" tIns="42796" rIns="85593" bIns="42796" numCol="1" anchor="ctr" anchorCtr="0" compatLnSpc="1">
            <a:prstTxWarp prst="textNoShape">
              <a:avLst/>
            </a:prstTxWarp>
          </a:bodyPr>
          <a:lstStyle/>
          <a:p>
            <a:pPr marL="0" marR="0" lvl="0" indent="0" algn="ctr" defTabSz="890125"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UK SOUTH</a:t>
            </a:r>
          </a:p>
        </p:txBody>
      </p:sp>
      <p:sp>
        <p:nvSpPr>
          <p:cNvPr id="490" name="Rectangle 489"/>
          <p:cNvSpPr/>
          <p:nvPr/>
        </p:nvSpPr>
        <p:spPr bwMode="auto">
          <a:xfrm>
            <a:off x="8988693" y="3994987"/>
            <a:ext cx="1054175" cy="374666"/>
          </a:xfrm>
          <a:prstGeom prst="rect">
            <a:avLst/>
          </a:prstGeom>
          <a:solidFill>
            <a:srgbClr val="0070C0"/>
          </a:solidFill>
          <a:ln>
            <a:solidFill>
              <a:srgbClr val="0070C0"/>
            </a:solidFill>
          </a:ln>
          <a:effectLst/>
        </p:spPr>
        <p:txBody>
          <a:bodyPr vert="horz" wrap="square" lIns="83910" tIns="41955" rIns="83910" bIns="41955" numCol="1" anchor="ctr" anchorCtr="0" compatLnSpc="1">
            <a:prstTxWarp prst="textNoShape">
              <a:avLst/>
            </a:prstTxWarp>
          </a:bodyPr>
          <a:lstStyle/>
          <a:p>
            <a:pPr marL="0" marR="0" lvl="0" indent="0" algn="ctr" defTabSz="872590"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EAST ASIA</a:t>
            </a:r>
          </a:p>
        </p:txBody>
      </p:sp>
      <p:sp>
        <p:nvSpPr>
          <p:cNvPr id="491" name="Rectangle 490"/>
          <p:cNvSpPr/>
          <p:nvPr/>
        </p:nvSpPr>
        <p:spPr bwMode="auto">
          <a:xfrm>
            <a:off x="7704961" y="4625957"/>
            <a:ext cx="1054175" cy="374666"/>
          </a:xfrm>
          <a:prstGeom prst="rect">
            <a:avLst/>
          </a:prstGeom>
          <a:solidFill>
            <a:srgbClr val="0070C0"/>
          </a:solidFill>
          <a:ln>
            <a:solidFill>
              <a:srgbClr val="0070C0"/>
            </a:solidFill>
          </a:ln>
          <a:effectLst/>
        </p:spPr>
        <p:txBody>
          <a:bodyPr vert="horz" wrap="square" lIns="83910" tIns="41955" rIns="83910" bIns="41955" numCol="1" anchor="ctr" anchorCtr="0" compatLnSpc="1">
            <a:prstTxWarp prst="textNoShape">
              <a:avLst/>
            </a:prstTxWarp>
          </a:bodyPr>
          <a:lstStyle/>
          <a:p>
            <a:pPr marL="0" marR="0" lvl="0" indent="0" algn="ctr" defTabSz="872590"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SOUTHEAST ASIA</a:t>
            </a:r>
          </a:p>
        </p:txBody>
      </p:sp>
      <p:sp>
        <p:nvSpPr>
          <p:cNvPr id="492" name="Rectangle 491"/>
          <p:cNvSpPr/>
          <p:nvPr/>
        </p:nvSpPr>
        <p:spPr bwMode="auto">
          <a:xfrm>
            <a:off x="874666" y="2601014"/>
            <a:ext cx="1007940" cy="382179"/>
          </a:xfrm>
          <a:prstGeom prst="rect">
            <a:avLst/>
          </a:prstGeom>
          <a:solidFill>
            <a:srgbClr val="0070C0"/>
          </a:solidFill>
          <a:ln>
            <a:noFill/>
          </a:ln>
          <a:effectLst/>
        </p:spPr>
        <p:txBody>
          <a:bodyPr vert="horz" wrap="square" lIns="85593" tIns="42796" rIns="85593" bIns="42796" numCol="1" anchor="ctr" anchorCtr="0" compatLnSpc="1">
            <a:prstTxWarp prst="textNoShape">
              <a:avLst/>
            </a:prstTxWarp>
          </a:bodyPr>
          <a:lstStyle/>
          <a:p>
            <a:pPr marL="0" marR="0" lvl="0" indent="0" algn="ctr" defTabSz="890125"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WEST US2</a:t>
            </a:r>
          </a:p>
        </p:txBody>
      </p:sp>
      <p:sp>
        <p:nvSpPr>
          <p:cNvPr id="493" name="Rectangle 492"/>
          <p:cNvSpPr/>
          <p:nvPr/>
        </p:nvSpPr>
        <p:spPr bwMode="auto">
          <a:xfrm>
            <a:off x="976856" y="2989242"/>
            <a:ext cx="1007940" cy="382179"/>
          </a:xfrm>
          <a:prstGeom prst="rect">
            <a:avLst/>
          </a:prstGeom>
          <a:solidFill>
            <a:srgbClr val="0070C0"/>
          </a:solidFill>
          <a:ln>
            <a:noFill/>
          </a:ln>
          <a:effectLst/>
        </p:spPr>
        <p:txBody>
          <a:bodyPr vert="horz" wrap="square" lIns="85593" tIns="42796" rIns="85593" bIns="42796" numCol="1" anchor="ctr" anchorCtr="0" compatLnSpc="1">
            <a:prstTxWarp prst="textNoShape">
              <a:avLst/>
            </a:prstTxWarp>
          </a:bodyPr>
          <a:lstStyle/>
          <a:p>
            <a:pPr marL="0" marR="0" lvl="0" indent="0" algn="ctr" defTabSz="890125"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WEST US</a:t>
            </a:r>
          </a:p>
        </p:txBody>
      </p:sp>
      <p:sp>
        <p:nvSpPr>
          <p:cNvPr id="494" name="Rectangle 493"/>
          <p:cNvSpPr/>
          <p:nvPr/>
        </p:nvSpPr>
        <p:spPr bwMode="auto">
          <a:xfrm>
            <a:off x="1171042" y="3731489"/>
            <a:ext cx="1007940" cy="382179"/>
          </a:xfrm>
          <a:prstGeom prst="rect">
            <a:avLst/>
          </a:prstGeom>
          <a:solidFill>
            <a:srgbClr val="0070C0"/>
          </a:solidFill>
          <a:ln>
            <a:noFill/>
          </a:ln>
          <a:effectLst/>
        </p:spPr>
        <p:txBody>
          <a:bodyPr vert="horz" wrap="square" lIns="85593" tIns="42796" rIns="85593" bIns="42796" numCol="1" anchor="ctr" anchorCtr="0" compatLnSpc="1">
            <a:prstTxWarp prst="textNoShape">
              <a:avLst/>
            </a:prstTxWarp>
          </a:bodyPr>
          <a:lstStyle/>
          <a:p>
            <a:pPr marL="0" marR="0" lvl="0" indent="0" algn="ctr" defTabSz="890125"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SOUTH CENTRAL US</a:t>
            </a:r>
          </a:p>
        </p:txBody>
      </p:sp>
      <p:sp>
        <p:nvSpPr>
          <p:cNvPr id="495" name="Rectangle 494"/>
          <p:cNvSpPr/>
          <p:nvPr/>
        </p:nvSpPr>
        <p:spPr bwMode="auto">
          <a:xfrm>
            <a:off x="2326921" y="2375005"/>
            <a:ext cx="837551" cy="382179"/>
          </a:xfrm>
          <a:prstGeom prst="rect">
            <a:avLst/>
          </a:prstGeom>
          <a:solidFill>
            <a:srgbClr val="0070C0"/>
          </a:solidFill>
          <a:ln>
            <a:noFill/>
          </a:ln>
          <a:effectLst/>
        </p:spPr>
        <p:txBody>
          <a:bodyPr vert="horz" wrap="square" lIns="85593" tIns="42796" rIns="85593" bIns="42796" numCol="1" anchor="ctr" anchorCtr="0" compatLnSpc="1">
            <a:prstTxWarp prst="textNoShape">
              <a:avLst/>
            </a:prstTxWarp>
          </a:bodyPr>
          <a:lstStyle/>
          <a:p>
            <a:pPr marL="0" marR="0" lvl="0" indent="0" algn="ctr" defTabSz="890125"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CENTRAL US</a:t>
            </a:r>
          </a:p>
        </p:txBody>
      </p:sp>
      <p:sp>
        <p:nvSpPr>
          <p:cNvPr id="496" name="Rectangle 495"/>
          <p:cNvSpPr/>
          <p:nvPr/>
        </p:nvSpPr>
        <p:spPr bwMode="auto">
          <a:xfrm>
            <a:off x="3156749" y="1788974"/>
            <a:ext cx="583479" cy="382179"/>
          </a:xfrm>
          <a:prstGeom prst="rect">
            <a:avLst/>
          </a:prstGeom>
          <a:solidFill>
            <a:srgbClr val="0070C0"/>
          </a:solidFill>
          <a:ln>
            <a:noFill/>
          </a:ln>
          <a:effectLst/>
        </p:spPr>
        <p:txBody>
          <a:bodyPr vert="horz" wrap="square" lIns="85593" tIns="42796" rIns="85593" bIns="42796" numCol="1" anchor="ctr" anchorCtr="0" compatLnSpc="1">
            <a:prstTxWarp prst="textNoShape">
              <a:avLst/>
            </a:prstTxWarp>
          </a:bodyPr>
          <a:lstStyle/>
          <a:p>
            <a:pPr marL="0" marR="0" lvl="0" indent="0" algn="ctr" defTabSz="890125"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US GOV IOWA</a:t>
            </a:r>
          </a:p>
        </p:txBody>
      </p:sp>
      <p:cxnSp>
        <p:nvCxnSpPr>
          <p:cNvPr id="497" name="Straight Connector 496"/>
          <p:cNvCxnSpPr/>
          <p:nvPr/>
        </p:nvCxnSpPr>
        <p:spPr>
          <a:xfrm>
            <a:off x="3164472" y="1841449"/>
            <a:ext cx="6509" cy="1109849"/>
          </a:xfrm>
          <a:prstGeom prst="line">
            <a:avLst/>
          </a:prstGeom>
          <a:ln w="12700" cap="rnd">
            <a:solidFill>
              <a:srgbClr val="00188F"/>
            </a:solidFill>
            <a:prstDash val="dash"/>
          </a:ln>
        </p:spPr>
        <p:style>
          <a:lnRef idx="1">
            <a:schemeClr val="accent1"/>
          </a:lnRef>
          <a:fillRef idx="0">
            <a:schemeClr val="accent1"/>
          </a:fillRef>
          <a:effectRef idx="0">
            <a:schemeClr val="accent1"/>
          </a:effectRef>
          <a:fontRef idx="minor">
            <a:schemeClr val="tx1"/>
          </a:fontRef>
        </p:style>
      </p:cxnSp>
      <p:cxnSp>
        <p:nvCxnSpPr>
          <p:cNvPr id="499" name="Straight Connector 498"/>
          <p:cNvCxnSpPr/>
          <p:nvPr/>
        </p:nvCxnSpPr>
        <p:spPr>
          <a:xfrm>
            <a:off x="5588713" y="1980063"/>
            <a:ext cx="4799" cy="672454"/>
          </a:xfrm>
          <a:prstGeom prst="line">
            <a:avLst/>
          </a:prstGeom>
          <a:ln w="1270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500" name="Rectangle 499"/>
          <p:cNvSpPr/>
          <p:nvPr/>
        </p:nvSpPr>
        <p:spPr bwMode="auto">
          <a:xfrm>
            <a:off x="4921097" y="1731712"/>
            <a:ext cx="666884" cy="382179"/>
          </a:xfrm>
          <a:prstGeom prst="rect">
            <a:avLst/>
          </a:prstGeom>
          <a:solidFill>
            <a:srgbClr val="0070C0"/>
          </a:solidFill>
          <a:ln>
            <a:noFill/>
          </a:ln>
          <a:effectLst/>
        </p:spPr>
        <p:txBody>
          <a:bodyPr vert="horz" wrap="square" lIns="85593" tIns="42796" rIns="85593" bIns="42796" numCol="1" anchor="ctr" anchorCtr="0" compatLnSpc="1">
            <a:prstTxWarp prst="textNoShape">
              <a:avLst/>
            </a:prstTxWarp>
          </a:bodyPr>
          <a:lstStyle/>
          <a:p>
            <a:pPr marL="0" marR="0" lvl="0" indent="0" algn="ctr" defTabSz="890125"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UK WEST</a:t>
            </a:r>
          </a:p>
        </p:txBody>
      </p:sp>
      <p:pic>
        <p:nvPicPr>
          <p:cNvPr id="121" name="radiating circle">
            <a:extLst>
              <a:ext uri="{FF2B5EF4-FFF2-40B4-BE49-F238E27FC236}">
                <a16:creationId xmlns:a16="http://schemas.microsoft.com/office/drawing/2014/main" id="{230731CB-C579-4C27-A435-EC4F43E586D0}"/>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tretch>
            <a:fillRect/>
          </a:stretch>
        </p:blipFill>
        <p:spPr bwMode="auto">
          <a:xfrm>
            <a:off x="5655088" y="2465326"/>
            <a:ext cx="152071" cy="153033"/>
          </a:xfrm>
          <a:prstGeom prst="ellipse">
            <a:avLst/>
          </a:prstGeom>
          <a:noFill/>
          <a:extLst>
            <a:ext uri="{909E8E84-426E-40DD-AFC4-6F175D3DCCD1}">
              <a14:hiddenFill xmlns:a14="http://schemas.microsoft.com/office/drawing/2010/main">
                <a:solidFill>
                  <a:srgbClr val="FFFFFF"/>
                </a:solidFill>
              </a14:hiddenFill>
            </a:ext>
          </a:extLst>
        </p:spPr>
      </p:pic>
      <p:cxnSp>
        <p:nvCxnSpPr>
          <p:cNvPr id="123" name="Straight Connector 122">
            <a:extLst>
              <a:ext uri="{FF2B5EF4-FFF2-40B4-BE49-F238E27FC236}">
                <a16:creationId xmlns:a16="http://schemas.microsoft.com/office/drawing/2014/main" id="{501422A0-13E1-4939-A666-D13C3A16F3FB}"/>
              </a:ext>
            </a:extLst>
          </p:cNvPr>
          <p:cNvCxnSpPr>
            <a:cxnSpLocks/>
          </p:cNvCxnSpPr>
          <p:nvPr/>
        </p:nvCxnSpPr>
        <p:spPr>
          <a:xfrm flipH="1">
            <a:off x="5990378" y="2586523"/>
            <a:ext cx="311866" cy="10370"/>
          </a:xfrm>
          <a:prstGeom prst="line">
            <a:avLst/>
          </a:prstGeom>
          <a:ln w="12700" cap="rnd">
            <a:solidFill>
              <a:srgbClr val="00B050"/>
            </a:solidFill>
            <a:prstDash val="dash"/>
            <a:roun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6CD6987E-845D-4658-966A-EED16F5AA2B6}"/>
              </a:ext>
            </a:extLst>
          </p:cNvPr>
          <p:cNvCxnSpPr>
            <a:cxnSpLocks/>
          </p:cNvCxnSpPr>
          <p:nvPr/>
        </p:nvCxnSpPr>
        <p:spPr>
          <a:xfrm flipH="1">
            <a:off x="5976457" y="2649211"/>
            <a:ext cx="449422" cy="0"/>
          </a:xfrm>
          <a:prstGeom prst="line">
            <a:avLst/>
          </a:prstGeom>
          <a:ln w="12700" cap="rnd">
            <a:solidFill>
              <a:srgbClr val="00B050"/>
            </a:solidFill>
            <a:prstDash val="dash"/>
            <a:round/>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324069F5-E482-4745-9ECB-4D3DF8F8EB59}"/>
              </a:ext>
            </a:extLst>
          </p:cNvPr>
          <p:cNvSpPr/>
          <p:nvPr/>
        </p:nvSpPr>
        <p:spPr bwMode="auto">
          <a:xfrm>
            <a:off x="6949806" y="2169482"/>
            <a:ext cx="845621" cy="305644"/>
          </a:xfrm>
          <a:prstGeom prst="rect">
            <a:avLst/>
          </a:prstGeom>
          <a:solidFill>
            <a:srgbClr val="0070C0"/>
          </a:solidFill>
          <a:ln>
            <a:noFill/>
          </a:ln>
          <a:effectLst/>
        </p:spPr>
        <p:txBody>
          <a:bodyPr vert="horz" wrap="square" lIns="85593" tIns="42796" rIns="85593" bIns="42796" numCol="1" anchor="ctr" anchorCtr="0" compatLnSpc="1">
            <a:prstTxWarp prst="textNoShape">
              <a:avLst/>
            </a:prstTxWarp>
          </a:bodyPr>
          <a:lstStyle/>
          <a:p>
            <a:pPr marL="0" marR="0" lvl="0" indent="0" algn="ctr" defTabSz="890125"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GERMANY CENTRAL</a:t>
            </a:r>
          </a:p>
        </p:txBody>
      </p:sp>
      <p:cxnSp>
        <p:nvCxnSpPr>
          <p:cNvPr id="134" name="Straight Connector 133">
            <a:extLst>
              <a:ext uri="{FF2B5EF4-FFF2-40B4-BE49-F238E27FC236}">
                <a16:creationId xmlns:a16="http://schemas.microsoft.com/office/drawing/2014/main" id="{08D5E0C1-195E-4E9F-9E01-A3481523B698}"/>
              </a:ext>
            </a:extLst>
          </p:cNvPr>
          <p:cNvCxnSpPr>
            <a:cxnSpLocks/>
          </p:cNvCxnSpPr>
          <p:nvPr/>
        </p:nvCxnSpPr>
        <p:spPr>
          <a:xfrm flipH="1">
            <a:off x="6450544" y="2319404"/>
            <a:ext cx="457313" cy="336431"/>
          </a:xfrm>
          <a:prstGeom prst="line">
            <a:avLst/>
          </a:prstGeom>
          <a:ln w="12700" cap="rnd">
            <a:solidFill>
              <a:srgbClr val="00B050"/>
            </a:solidFill>
            <a:prstDash val="dash"/>
            <a:roun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C3D7EC6-CEFB-431B-905E-915F88E28452}"/>
              </a:ext>
            </a:extLst>
          </p:cNvPr>
          <p:cNvCxnSpPr>
            <a:cxnSpLocks/>
          </p:cNvCxnSpPr>
          <p:nvPr/>
        </p:nvCxnSpPr>
        <p:spPr>
          <a:xfrm flipH="1">
            <a:off x="6321930" y="2026626"/>
            <a:ext cx="715294" cy="561207"/>
          </a:xfrm>
          <a:prstGeom prst="line">
            <a:avLst/>
          </a:prstGeom>
          <a:ln w="12700" cap="rnd">
            <a:solidFill>
              <a:srgbClr val="00B050"/>
            </a:solidFill>
            <a:prstDash val="dash"/>
            <a:round/>
          </a:ln>
        </p:spPr>
        <p:style>
          <a:lnRef idx="1">
            <a:schemeClr val="accent1"/>
          </a:lnRef>
          <a:fillRef idx="0">
            <a:schemeClr val="accent1"/>
          </a:fillRef>
          <a:effectRef idx="0">
            <a:schemeClr val="accent1"/>
          </a:effectRef>
          <a:fontRef idx="minor">
            <a:schemeClr val="tx1"/>
          </a:fontRef>
        </p:style>
      </p:cxnSp>
      <p:sp>
        <p:nvSpPr>
          <p:cNvPr id="139" name="Rectangle 138">
            <a:extLst>
              <a:ext uri="{FF2B5EF4-FFF2-40B4-BE49-F238E27FC236}">
                <a16:creationId xmlns:a16="http://schemas.microsoft.com/office/drawing/2014/main" id="{79B5D360-01D1-4C15-86F8-7C20911ABE18}"/>
              </a:ext>
            </a:extLst>
          </p:cNvPr>
          <p:cNvSpPr/>
          <p:nvPr/>
        </p:nvSpPr>
        <p:spPr bwMode="auto">
          <a:xfrm>
            <a:off x="7003548" y="1752944"/>
            <a:ext cx="845621" cy="305644"/>
          </a:xfrm>
          <a:prstGeom prst="rect">
            <a:avLst/>
          </a:prstGeom>
          <a:solidFill>
            <a:srgbClr val="0070C0"/>
          </a:solidFill>
          <a:ln>
            <a:noFill/>
          </a:ln>
          <a:effectLst/>
        </p:spPr>
        <p:txBody>
          <a:bodyPr vert="horz" wrap="square" lIns="85593" tIns="42796" rIns="85593" bIns="42796" numCol="1" anchor="ctr" anchorCtr="0" compatLnSpc="1">
            <a:prstTxWarp prst="textNoShape">
              <a:avLst/>
            </a:prstTxWarp>
          </a:bodyPr>
          <a:lstStyle/>
          <a:p>
            <a:pPr marL="0" marR="0" lvl="0" indent="0" algn="ctr" defTabSz="890125"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GERMANY NORTHEAST</a:t>
            </a:r>
          </a:p>
        </p:txBody>
      </p:sp>
      <p:sp>
        <p:nvSpPr>
          <p:cNvPr id="144" name="Rectangle 143">
            <a:extLst>
              <a:ext uri="{FF2B5EF4-FFF2-40B4-BE49-F238E27FC236}">
                <a16:creationId xmlns:a16="http://schemas.microsoft.com/office/drawing/2014/main" id="{E722C3F4-405E-4D9A-AEAC-8BD20357804A}"/>
              </a:ext>
            </a:extLst>
          </p:cNvPr>
          <p:cNvSpPr/>
          <p:nvPr/>
        </p:nvSpPr>
        <p:spPr bwMode="auto">
          <a:xfrm>
            <a:off x="3856826" y="3165006"/>
            <a:ext cx="845621" cy="305644"/>
          </a:xfrm>
          <a:prstGeom prst="rect">
            <a:avLst/>
          </a:prstGeom>
          <a:solidFill>
            <a:srgbClr val="00B050"/>
          </a:solidFill>
          <a:ln>
            <a:noFill/>
          </a:ln>
          <a:effectLst/>
        </p:spPr>
        <p:txBody>
          <a:bodyPr vert="horz" wrap="square" lIns="85593" tIns="42796" rIns="85593" bIns="42796" numCol="1" anchor="ctr" anchorCtr="0" compatLnSpc="1">
            <a:prstTxWarp prst="textNoShape">
              <a:avLst/>
            </a:prstTxWarp>
          </a:bodyPr>
          <a:lstStyle/>
          <a:p>
            <a:pPr marL="0" marR="0" lvl="0" indent="0" algn="ctr" defTabSz="890125"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US DOD EAST</a:t>
            </a:r>
          </a:p>
        </p:txBody>
      </p:sp>
      <p:cxnSp>
        <p:nvCxnSpPr>
          <p:cNvPr id="145" name="Straight Connector 144">
            <a:extLst>
              <a:ext uri="{FF2B5EF4-FFF2-40B4-BE49-F238E27FC236}">
                <a16:creationId xmlns:a16="http://schemas.microsoft.com/office/drawing/2014/main" id="{C35B27F8-7476-468B-ADF7-2D66A51EBD48}"/>
              </a:ext>
            </a:extLst>
          </p:cNvPr>
          <p:cNvCxnSpPr>
            <a:cxnSpLocks/>
            <a:stCxn id="144" idx="1"/>
            <a:endCxn id="348" idx="7"/>
          </p:cNvCxnSpPr>
          <p:nvPr/>
        </p:nvCxnSpPr>
        <p:spPr>
          <a:xfrm flipH="1" flipV="1">
            <a:off x="3676096" y="2972284"/>
            <a:ext cx="180732" cy="345544"/>
          </a:xfrm>
          <a:prstGeom prst="line">
            <a:avLst/>
          </a:prstGeom>
          <a:ln w="12700" cap="rnd">
            <a:solidFill>
              <a:srgbClr val="FFC000"/>
            </a:solidFill>
          </a:ln>
        </p:spPr>
        <p:style>
          <a:lnRef idx="1">
            <a:schemeClr val="accent1"/>
          </a:lnRef>
          <a:fillRef idx="0">
            <a:schemeClr val="accent1"/>
          </a:fillRef>
          <a:effectRef idx="0">
            <a:schemeClr val="accent1"/>
          </a:effectRef>
          <a:fontRef idx="minor">
            <a:schemeClr val="tx1"/>
          </a:fontRef>
        </p:style>
      </p:cxnSp>
      <p:sp>
        <p:nvSpPr>
          <p:cNvPr id="149" name="Rectangle 148">
            <a:extLst>
              <a:ext uri="{FF2B5EF4-FFF2-40B4-BE49-F238E27FC236}">
                <a16:creationId xmlns:a16="http://schemas.microsoft.com/office/drawing/2014/main" id="{6A48EFDD-DBE6-4876-9347-81A28C184AA5}"/>
              </a:ext>
            </a:extLst>
          </p:cNvPr>
          <p:cNvSpPr/>
          <p:nvPr/>
        </p:nvSpPr>
        <p:spPr bwMode="auto">
          <a:xfrm>
            <a:off x="10221028" y="1718434"/>
            <a:ext cx="1054175" cy="340154"/>
          </a:xfrm>
          <a:prstGeom prst="rect">
            <a:avLst/>
          </a:prstGeom>
          <a:solidFill>
            <a:srgbClr val="00B050"/>
          </a:solidFill>
          <a:ln>
            <a:noFill/>
          </a:ln>
          <a:effectLst/>
        </p:spPr>
        <p:txBody>
          <a:bodyPr vert="horz" wrap="square" lIns="83910" tIns="41955" rIns="83910" bIns="41955" numCol="1" anchor="ctr" anchorCtr="0" compatLnSpc="1">
            <a:prstTxWarp prst="textNoShape">
              <a:avLst/>
            </a:prstTxWarp>
          </a:bodyPr>
          <a:lstStyle/>
          <a:p>
            <a:pPr marL="0" marR="0" lvl="0" indent="0" algn="ctr" defTabSz="872590"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KOREA CENTRAL</a:t>
            </a:r>
          </a:p>
        </p:txBody>
      </p:sp>
      <p:sp>
        <p:nvSpPr>
          <p:cNvPr id="150" name="Rectangle 149">
            <a:extLst>
              <a:ext uri="{FF2B5EF4-FFF2-40B4-BE49-F238E27FC236}">
                <a16:creationId xmlns:a16="http://schemas.microsoft.com/office/drawing/2014/main" id="{842AD09D-21B6-481A-A7E2-2AFD11AD14F3}"/>
              </a:ext>
            </a:extLst>
          </p:cNvPr>
          <p:cNvSpPr/>
          <p:nvPr/>
        </p:nvSpPr>
        <p:spPr bwMode="auto">
          <a:xfrm>
            <a:off x="10216696" y="2122510"/>
            <a:ext cx="1054175" cy="317870"/>
          </a:xfrm>
          <a:prstGeom prst="rect">
            <a:avLst/>
          </a:prstGeom>
          <a:solidFill>
            <a:srgbClr val="00B050"/>
          </a:solidFill>
          <a:ln>
            <a:noFill/>
          </a:ln>
          <a:effectLst/>
        </p:spPr>
        <p:txBody>
          <a:bodyPr vert="horz" wrap="square" lIns="83910" tIns="41955" rIns="83910" bIns="41955" numCol="1" anchor="ctr" anchorCtr="0" compatLnSpc="1">
            <a:prstTxWarp prst="textNoShape">
              <a:avLst/>
            </a:prstTxWarp>
          </a:bodyPr>
          <a:lstStyle/>
          <a:p>
            <a:pPr marL="0" marR="0" lvl="0" indent="0" algn="ctr" defTabSz="872590"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KOREA SOUTH</a:t>
            </a:r>
          </a:p>
        </p:txBody>
      </p:sp>
      <p:pic>
        <p:nvPicPr>
          <p:cNvPr id="127" name="radiating circle"/>
          <p:cNvPicPr>
            <a:picLocks noChangeAspect="1" noChangeArrowheads="1"/>
          </p:cNvPicPr>
          <p:nvPr/>
        </p:nvPicPr>
        <p:blipFill>
          <a:blip r:embed="rId11" cstate="email">
            <a:extLst>
              <a:ext uri="{28A0092B-C50C-407E-A947-70E740481C1C}">
                <a14:useLocalDpi xmlns:a14="http://schemas.microsoft.com/office/drawing/2010/main"/>
              </a:ext>
            </a:extLst>
          </a:blip>
          <a:stretch>
            <a:fillRect/>
          </a:stretch>
        </p:blipFill>
        <p:spPr bwMode="auto">
          <a:xfrm>
            <a:off x="2640712" y="2902153"/>
            <a:ext cx="229441" cy="230894"/>
          </a:xfrm>
          <a:prstGeom prst="ellipse">
            <a:avLst/>
          </a:prstGeom>
          <a:noFill/>
          <a:extLst>
            <a:ext uri="{909E8E84-426E-40DD-AFC4-6F175D3DCCD1}">
              <a14:hiddenFill xmlns:a14="http://schemas.microsoft.com/office/drawing/2010/main">
                <a:solidFill>
                  <a:srgbClr val="FFFFFF"/>
                </a:solidFill>
              </a14:hiddenFill>
            </a:ext>
          </a:extLst>
        </p:spPr>
      </p:pic>
      <p:cxnSp>
        <p:nvCxnSpPr>
          <p:cNvPr id="129" name="Straight Connector 128"/>
          <p:cNvCxnSpPr/>
          <p:nvPr/>
        </p:nvCxnSpPr>
        <p:spPr>
          <a:xfrm flipH="1">
            <a:off x="2741403" y="3052526"/>
            <a:ext cx="4724" cy="1475786"/>
          </a:xfrm>
          <a:prstGeom prst="line">
            <a:avLst/>
          </a:prstGeom>
          <a:ln w="12700" cap="rnd">
            <a:solidFill>
              <a:srgbClr val="00188F"/>
            </a:solidFill>
            <a:prstDash val="dashDot"/>
          </a:ln>
        </p:spPr>
        <p:style>
          <a:lnRef idx="1">
            <a:schemeClr val="accent1"/>
          </a:lnRef>
          <a:fillRef idx="0">
            <a:schemeClr val="accent1"/>
          </a:fillRef>
          <a:effectRef idx="0">
            <a:schemeClr val="accent1"/>
          </a:effectRef>
          <a:fontRef idx="minor">
            <a:schemeClr val="tx1"/>
          </a:fontRef>
        </p:style>
      </p:cxnSp>
      <p:sp>
        <p:nvSpPr>
          <p:cNvPr id="133" name="Rectangle 132"/>
          <p:cNvSpPr/>
          <p:nvPr/>
        </p:nvSpPr>
        <p:spPr bwMode="auto">
          <a:xfrm>
            <a:off x="2620193" y="4539642"/>
            <a:ext cx="1007940" cy="382179"/>
          </a:xfrm>
          <a:prstGeom prst="rect">
            <a:avLst/>
          </a:prstGeom>
          <a:solidFill>
            <a:srgbClr val="0070C0"/>
          </a:solidFill>
          <a:ln>
            <a:noFill/>
          </a:ln>
          <a:effectLst/>
        </p:spPr>
        <p:txBody>
          <a:bodyPr vert="horz" wrap="square" lIns="85593" tIns="42796" rIns="85593" bIns="42796" numCol="1" anchor="ctr" anchorCtr="0" compatLnSpc="1">
            <a:prstTxWarp prst="textNoShape">
              <a:avLst/>
            </a:prstTxWarp>
          </a:bodyPr>
          <a:lstStyle/>
          <a:p>
            <a:pPr marL="0" marR="0" lvl="0" indent="0" algn="ctr" defTabSz="890125"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WEST CENTRAL US</a:t>
            </a:r>
          </a:p>
        </p:txBody>
      </p:sp>
      <p:sp>
        <p:nvSpPr>
          <p:cNvPr id="135" name="Rectangle 134">
            <a:extLst/>
          </p:cNvPr>
          <p:cNvSpPr/>
          <p:nvPr/>
        </p:nvSpPr>
        <p:spPr bwMode="auto">
          <a:xfrm>
            <a:off x="975009" y="3376946"/>
            <a:ext cx="845621" cy="305644"/>
          </a:xfrm>
          <a:prstGeom prst="rect">
            <a:avLst/>
          </a:prstGeom>
          <a:solidFill>
            <a:srgbClr val="00B050"/>
          </a:solidFill>
          <a:ln>
            <a:noFill/>
          </a:ln>
          <a:effectLst/>
        </p:spPr>
        <p:txBody>
          <a:bodyPr vert="horz" wrap="square" lIns="85593" tIns="42796" rIns="85593" bIns="42796" numCol="1" anchor="ctr" anchorCtr="0" compatLnSpc="1">
            <a:prstTxWarp prst="textNoShape">
              <a:avLst/>
            </a:prstTxWarp>
          </a:bodyPr>
          <a:lstStyle/>
          <a:p>
            <a:pPr marL="0" marR="0" lvl="0" indent="0" algn="ctr" defTabSz="890125"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US GOV ARIZONA</a:t>
            </a:r>
          </a:p>
        </p:txBody>
      </p:sp>
      <p:cxnSp>
        <p:nvCxnSpPr>
          <p:cNvPr id="137" name="Straight Connector 136">
            <a:extLst/>
          </p:cNvPr>
          <p:cNvCxnSpPr>
            <a:cxnSpLocks/>
            <a:endCxn id="135" idx="3"/>
          </p:cNvCxnSpPr>
          <p:nvPr/>
        </p:nvCxnSpPr>
        <p:spPr>
          <a:xfrm flipH="1">
            <a:off x="1820629" y="3189345"/>
            <a:ext cx="690152" cy="340424"/>
          </a:xfrm>
          <a:prstGeom prst="line">
            <a:avLst/>
          </a:prstGeom>
          <a:ln w="12700" cap="rnd">
            <a:solidFill>
              <a:srgbClr val="FFC000"/>
            </a:solidFill>
          </a:ln>
        </p:spPr>
        <p:style>
          <a:lnRef idx="1">
            <a:schemeClr val="accent1"/>
          </a:lnRef>
          <a:fillRef idx="0">
            <a:schemeClr val="accent1"/>
          </a:fillRef>
          <a:effectRef idx="0">
            <a:schemeClr val="accent1"/>
          </a:effectRef>
          <a:fontRef idx="minor">
            <a:schemeClr val="tx1"/>
          </a:fontRef>
        </p:style>
      </p:cxnSp>
      <p:sp>
        <p:nvSpPr>
          <p:cNvPr id="140" name="Rectangle 139">
            <a:extLst/>
          </p:cNvPr>
          <p:cNvSpPr/>
          <p:nvPr/>
        </p:nvSpPr>
        <p:spPr bwMode="auto">
          <a:xfrm>
            <a:off x="1606675" y="4266952"/>
            <a:ext cx="845621" cy="305644"/>
          </a:xfrm>
          <a:prstGeom prst="rect">
            <a:avLst/>
          </a:prstGeom>
          <a:solidFill>
            <a:srgbClr val="00B050"/>
          </a:solidFill>
          <a:ln>
            <a:noFill/>
          </a:ln>
          <a:effectLst/>
        </p:spPr>
        <p:txBody>
          <a:bodyPr vert="horz" wrap="square" lIns="85593" tIns="42796" rIns="85593" bIns="42796" numCol="1" anchor="ctr" anchorCtr="0" compatLnSpc="1">
            <a:prstTxWarp prst="textNoShape">
              <a:avLst/>
            </a:prstTxWarp>
          </a:bodyPr>
          <a:lstStyle/>
          <a:p>
            <a:pPr marL="0" marR="0" lvl="0" indent="0" algn="ctr" defTabSz="890125"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US GOV TEXAS</a:t>
            </a:r>
          </a:p>
        </p:txBody>
      </p:sp>
      <p:cxnSp>
        <p:nvCxnSpPr>
          <p:cNvPr id="141" name="Straight Connector 140">
            <a:extLst/>
          </p:cNvPr>
          <p:cNvCxnSpPr>
            <a:cxnSpLocks/>
          </p:cNvCxnSpPr>
          <p:nvPr/>
        </p:nvCxnSpPr>
        <p:spPr>
          <a:xfrm flipH="1">
            <a:off x="2246674" y="3344752"/>
            <a:ext cx="593517" cy="923093"/>
          </a:xfrm>
          <a:prstGeom prst="line">
            <a:avLst/>
          </a:prstGeom>
          <a:ln w="12700" cap="rnd">
            <a:solidFill>
              <a:srgbClr val="FFC000"/>
            </a:solidFill>
          </a:ln>
        </p:spPr>
        <p:style>
          <a:lnRef idx="1">
            <a:schemeClr val="accent1"/>
          </a:lnRef>
          <a:fillRef idx="0">
            <a:schemeClr val="accent1"/>
          </a:fillRef>
          <a:effectRef idx="0">
            <a:schemeClr val="accent1"/>
          </a:effectRef>
          <a:fontRef idx="minor">
            <a:schemeClr val="tx1"/>
          </a:fontRef>
        </p:style>
      </p:cxnSp>
      <p:sp>
        <p:nvSpPr>
          <p:cNvPr id="146" name="Rectangle 145">
            <a:extLst/>
          </p:cNvPr>
          <p:cNvSpPr/>
          <p:nvPr/>
        </p:nvSpPr>
        <p:spPr bwMode="auto">
          <a:xfrm>
            <a:off x="4475918" y="3493113"/>
            <a:ext cx="845621" cy="305644"/>
          </a:xfrm>
          <a:prstGeom prst="rect">
            <a:avLst/>
          </a:prstGeom>
          <a:solidFill>
            <a:srgbClr val="00B050"/>
          </a:solidFill>
          <a:ln>
            <a:noFill/>
          </a:ln>
          <a:effectLst/>
        </p:spPr>
        <p:txBody>
          <a:bodyPr vert="horz" wrap="square" lIns="85593" tIns="42796" rIns="85593" bIns="42796" numCol="1" anchor="ctr" anchorCtr="0" compatLnSpc="1">
            <a:prstTxWarp prst="textNoShape">
              <a:avLst/>
            </a:prstTxWarp>
          </a:bodyPr>
          <a:lstStyle/>
          <a:p>
            <a:pPr marL="0" marR="0" lvl="0" indent="0" algn="ctr" defTabSz="890125"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US DOD CENTRAL</a:t>
            </a:r>
          </a:p>
        </p:txBody>
      </p:sp>
      <p:cxnSp>
        <p:nvCxnSpPr>
          <p:cNvPr id="147" name="Straight Connector 146">
            <a:extLst/>
          </p:cNvPr>
          <p:cNvCxnSpPr>
            <a:cxnSpLocks/>
            <a:stCxn id="146" idx="1"/>
          </p:cNvCxnSpPr>
          <p:nvPr/>
        </p:nvCxnSpPr>
        <p:spPr>
          <a:xfrm flipH="1" flipV="1">
            <a:off x="3179909" y="3082668"/>
            <a:ext cx="1296009" cy="563266"/>
          </a:xfrm>
          <a:prstGeom prst="line">
            <a:avLst/>
          </a:prstGeom>
          <a:ln w="12700" cap="rnd">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p:cNvPr>
          <p:cNvCxnSpPr>
            <a:cxnSpLocks/>
          </p:cNvCxnSpPr>
          <p:nvPr/>
        </p:nvCxnSpPr>
        <p:spPr>
          <a:xfrm flipH="1">
            <a:off x="9155718" y="2020013"/>
            <a:ext cx="1014961" cy="730100"/>
          </a:xfrm>
          <a:prstGeom prst="line">
            <a:avLst/>
          </a:prstGeom>
          <a:ln w="12700" cap="rnd">
            <a:solidFill>
              <a:srgbClr val="00B050"/>
            </a:solidFill>
            <a:prstDash val="dash"/>
            <a:round/>
          </a:ln>
        </p:spPr>
        <p:style>
          <a:lnRef idx="1">
            <a:schemeClr val="accent1"/>
          </a:lnRef>
          <a:fillRef idx="0">
            <a:schemeClr val="accent1"/>
          </a:fillRef>
          <a:effectRef idx="0">
            <a:schemeClr val="accent1"/>
          </a:effectRef>
          <a:fontRef idx="minor">
            <a:schemeClr val="tx1"/>
          </a:fontRef>
        </p:style>
      </p:cxnSp>
      <p:cxnSp>
        <p:nvCxnSpPr>
          <p:cNvPr id="152" name="Straight Connector 151">
            <a:extLst/>
          </p:cNvPr>
          <p:cNvCxnSpPr>
            <a:cxnSpLocks/>
          </p:cNvCxnSpPr>
          <p:nvPr/>
        </p:nvCxnSpPr>
        <p:spPr>
          <a:xfrm flipH="1">
            <a:off x="9221325" y="2291446"/>
            <a:ext cx="962417" cy="767558"/>
          </a:xfrm>
          <a:prstGeom prst="line">
            <a:avLst/>
          </a:prstGeom>
          <a:ln w="12700" cap="rnd">
            <a:solidFill>
              <a:srgbClr val="00B050"/>
            </a:solidFill>
            <a:prstDash val="dash"/>
            <a:round/>
          </a:ln>
        </p:spPr>
        <p:style>
          <a:lnRef idx="1">
            <a:schemeClr val="accent1"/>
          </a:lnRef>
          <a:fillRef idx="0">
            <a:schemeClr val="accent1"/>
          </a:fillRef>
          <a:effectRef idx="0">
            <a:schemeClr val="accent1"/>
          </a:effectRef>
          <a:fontRef idx="minor">
            <a:schemeClr val="tx1"/>
          </a:fontRef>
        </p:style>
      </p:cxnSp>
      <p:cxnSp>
        <p:nvCxnSpPr>
          <p:cNvPr id="157" name="Straight Connector 156">
            <a:extLst/>
          </p:cNvPr>
          <p:cNvCxnSpPr>
            <a:cxnSpLocks/>
          </p:cNvCxnSpPr>
          <p:nvPr/>
        </p:nvCxnSpPr>
        <p:spPr>
          <a:xfrm flipH="1">
            <a:off x="9170047" y="2735620"/>
            <a:ext cx="674" cy="260035"/>
          </a:xfrm>
          <a:prstGeom prst="line">
            <a:avLst/>
          </a:prstGeom>
          <a:ln w="12700" cap="rnd">
            <a:solidFill>
              <a:srgbClr val="00B050"/>
            </a:solidFill>
            <a:prstDash val="dash"/>
            <a:round/>
          </a:ln>
        </p:spPr>
        <p:style>
          <a:lnRef idx="1">
            <a:schemeClr val="accent1"/>
          </a:lnRef>
          <a:fillRef idx="0">
            <a:schemeClr val="accent1"/>
          </a:fillRef>
          <a:effectRef idx="0">
            <a:schemeClr val="accent1"/>
          </a:effectRef>
          <a:fontRef idx="minor">
            <a:schemeClr val="tx1"/>
          </a:fontRef>
        </p:style>
      </p:cxnSp>
      <p:cxnSp>
        <p:nvCxnSpPr>
          <p:cNvPr id="162" name="Straight Connector 161">
            <a:extLst/>
          </p:cNvPr>
          <p:cNvCxnSpPr>
            <a:cxnSpLocks/>
          </p:cNvCxnSpPr>
          <p:nvPr/>
        </p:nvCxnSpPr>
        <p:spPr>
          <a:xfrm flipH="1">
            <a:off x="6131868" y="2804624"/>
            <a:ext cx="449422" cy="0"/>
          </a:xfrm>
          <a:prstGeom prst="line">
            <a:avLst/>
          </a:prstGeom>
          <a:ln w="12700" cap="rnd">
            <a:solidFill>
              <a:srgbClr val="00B050"/>
            </a:solidFill>
            <a:prstDash val="dash"/>
            <a:round/>
          </a:ln>
        </p:spPr>
        <p:style>
          <a:lnRef idx="1">
            <a:schemeClr val="accent1"/>
          </a:lnRef>
          <a:fillRef idx="0">
            <a:schemeClr val="accent1"/>
          </a:fillRef>
          <a:effectRef idx="0">
            <a:schemeClr val="accent1"/>
          </a:effectRef>
          <a:fontRef idx="minor">
            <a:schemeClr val="tx1"/>
          </a:fontRef>
        </p:style>
      </p:cxnSp>
      <p:sp>
        <p:nvSpPr>
          <p:cNvPr id="27" name="Circle: Hollow 26"/>
          <p:cNvSpPr/>
          <p:nvPr/>
        </p:nvSpPr>
        <p:spPr bwMode="auto">
          <a:xfrm>
            <a:off x="2816410" y="3309480"/>
            <a:ext cx="46622" cy="70541"/>
          </a:xfrm>
          <a:prstGeom prst="donu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pic>
        <p:nvPicPr>
          <p:cNvPr id="165" name="radiating circle"/>
          <p:cNvPicPr>
            <a:picLocks noChangeAspect="1" noChangeArrowheads="1"/>
          </p:cNvPicPr>
          <p:nvPr/>
        </p:nvPicPr>
        <p:blipFill>
          <a:blip r:embed="rId10" cstate="email">
            <a:duotone>
              <a:prstClr val="black"/>
              <a:srgbClr val="FFC000">
                <a:tint val="45000"/>
                <a:satMod val="400000"/>
              </a:srgbClr>
            </a:duotone>
            <a:extLst>
              <a:ext uri="{28A0092B-C50C-407E-A947-70E740481C1C}">
                <a14:useLocalDpi xmlns:a14="http://schemas.microsoft.com/office/drawing/2010/main"/>
              </a:ext>
            </a:extLst>
          </a:blip>
          <a:stretch>
            <a:fillRect/>
          </a:stretch>
        </p:blipFill>
        <p:spPr bwMode="auto">
          <a:xfrm>
            <a:off x="3092756" y="3005934"/>
            <a:ext cx="156736" cy="157729"/>
          </a:xfrm>
          <a:prstGeom prst="ellipse">
            <a:avLst/>
          </a:prstGeom>
          <a:noFill/>
          <a:extLst>
            <a:ext uri="{909E8E84-426E-40DD-AFC4-6F175D3DCCD1}">
              <a14:hiddenFill xmlns:a14="http://schemas.microsoft.com/office/drawing/2010/main">
                <a:solidFill>
                  <a:srgbClr val="FFFFFF"/>
                </a:solidFill>
              </a14:hiddenFill>
            </a:ext>
          </a:extLst>
        </p:spPr>
      </p:pic>
      <p:pic>
        <p:nvPicPr>
          <p:cNvPr id="166" name="radiating circle"/>
          <p:cNvPicPr>
            <a:picLocks noChangeAspect="1" noChangeArrowheads="1"/>
          </p:cNvPicPr>
          <p:nvPr/>
        </p:nvPicPr>
        <p:blipFill>
          <a:blip r:embed="rId10" cstate="email">
            <a:duotone>
              <a:prstClr val="black"/>
              <a:srgbClr val="FFC000">
                <a:tint val="45000"/>
                <a:satMod val="400000"/>
              </a:srgbClr>
            </a:duotone>
            <a:extLst>
              <a:ext uri="{28A0092B-C50C-407E-A947-70E740481C1C}">
                <a14:useLocalDpi xmlns:a14="http://schemas.microsoft.com/office/drawing/2010/main"/>
              </a:ext>
            </a:extLst>
          </a:blip>
          <a:stretch>
            <a:fillRect/>
          </a:stretch>
        </p:blipFill>
        <p:spPr bwMode="auto">
          <a:xfrm>
            <a:off x="2424701" y="3113334"/>
            <a:ext cx="156736" cy="157729"/>
          </a:xfrm>
          <a:prstGeom prst="ellipse">
            <a:avLst/>
          </a:prstGeom>
          <a:noFill/>
          <a:extLst>
            <a:ext uri="{909E8E84-426E-40DD-AFC4-6F175D3DCCD1}">
              <a14:hiddenFill xmlns:a14="http://schemas.microsoft.com/office/drawing/2010/main">
                <a:solidFill>
                  <a:srgbClr val="FFFFFF"/>
                </a:solidFill>
              </a14:hiddenFill>
            </a:ext>
          </a:extLst>
        </p:spPr>
      </p:pic>
      <p:pic>
        <p:nvPicPr>
          <p:cNvPr id="167" name="radiating circle"/>
          <p:cNvPicPr>
            <a:picLocks noChangeAspect="1" noChangeArrowheads="1"/>
          </p:cNvPicPr>
          <p:nvPr/>
        </p:nvPicPr>
        <p:blipFill>
          <a:blip r:embed="rId10" cstate="email">
            <a:duotone>
              <a:prstClr val="black"/>
              <a:srgbClr val="FFC000">
                <a:tint val="45000"/>
                <a:satMod val="400000"/>
              </a:srgbClr>
            </a:duotone>
            <a:extLst>
              <a:ext uri="{28A0092B-C50C-407E-A947-70E740481C1C}">
                <a14:useLocalDpi xmlns:a14="http://schemas.microsoft.com/office/drawing/2010/main"/>
              </a:ext>
            </a:extLst>
          </a:blip>
          <a:stretch>
            <a:fillRect/>
          </a:stretch>
        </p:blipFill>
        <p:spPr bwMode="auto">
          <a:xfrm>
            <a:off x="2771812" y="3269649"/>
            <a:ext cx="156736" cy="157729"/>
          </a:xfrm>
          <a:prstGeom prst="ellipse">
            <a:avLst/>
          </a:prstGeom>
          <a:noFill/>
          <a:extLst>
            <a:ext uri="{909E8E84-426E-40DD-AFC4-6F175D3DCCD1}">
              <a14:hiddenFill xmlns:a14="http://schemas.microsoft.com/office/drawing/2010/main">
                <a:solidFill>
                  <a:srgbClr val="FFFFFF"/>
                </a:solidFill>
              </a14:hiddenFill>
            </a:ext>
          </a:extLst>
        </p:spPr>
      </p:pic>
      <p:sp>
        <p:nvSpPr>
          <p:cNvPr id="148" name="Title 1">
            <a:extLst>
              <a:ext uri="{FF2B5EF4-FFF2-40B4-BE49-F238E27FC236}">
                <a16:creationId xmlns:a16="http://schemas.microsoft.com/office/drawing/2014/main" id="{337E1447-EB69-4D42-9B11-A0A04F517701}"/>
              </a:ext>
            </a:extLst>
          </p:cNvPr>
          <p:cNvSpPr>
            <a:spLocks noGrp="1"/>
          </p:cNvSpPr>
          <p:nvPr>
            <p:ph type="title"/>
          </p:nvPr>
        </p:nvSpPr>
        <p:spPr/>
        <p:txBody>
          <a:bodyPr/>
          <a:lstStyle/>
          <a:p>
            <a:r>
              <a:rPr lang="en-US">
                <a:solidFill>
                  <a:schemeClr val="tx1"/>
                </a:solidFill>
              </a:rPr>
              <a:t>MSFT </a:t>
            </a:r>
            <a:r>
              <a:rPr lang="en-US" dirty="0">
                <a:solidFill>
                  <a:schemeClr val="tx1"/>
                </a:solidFill>
              </a:rPr>
              <a:t>DRaaS … </a:t>
            </a:r>
            <a:r>
              <a:rPr lang="en-US">
                <a:solidFill>
                  <a:schemeClr val="tx1"/>
                </a:solidFill>
              </a:rPr>
              <a:t>It’s everywhere!</a:t>
            </a:r>
            <a:endParaRPr lang="en-IN" sz="4896" dirty="0">
              <a:solidFill>
                <a:schemeClr val="tx1"/>
              </a:solidFill>
            </a:endParaRPr>
          </a:p>
        </p:txBody>
      </p:sp>
    </p:spTree>
    <p:extLst>
      <p:ext uri="{BB962C8B-B14F-4D97-AF65-F5344CB8AC3E}">
        <p14:creationId xmlns:p14="http://schemas.microsoft.com/office/powerpoint/2010/main" val="88810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 and RPO</a:t>
            </a:r>
          </a:p>
        </p:txBody>
      </p:sp>
      <p:sp>
        <p:nvSpPr>
          <p:cNvPr id="3" name="Text Placeholder 2"/>
          <p:cNvSpPr>
            <a:spLocks noGrp="1"/>
          </p:cNvSpPr>
          <p:nvPr>
            <p:ph type="body" sz="quarter" idx="10"/>
          </p:nvPr>
        </p:nvSpPr>
        <p:spPr>
          <a:xfrm>
            <a:off x="274638" y="1212850"/>
            <a:ext cx="11887200" cy="3111621"/>
          </a:xfrm>
        </p:spPr>
        <p:txBody>
          <a:bodyPr/>
          <a:lstStyle/>
          <a:p>
            <a:r>
              <a:rPr lang="en-US" dirty="0"/>
              <a:t>Recovery Time Objective (RTO)</a:t>
            </a:r>
          </a:p>
          <a:p>
            <a:pPr lvl="1"/>
            <a:r>
              <a:rPr lang="en-US" sz="1800" dirty="0"/>
              <a:t>“The recovery time objective (RTO) is the targeted duration of time and a service level within which a business process must be restored after a disaster (or disruption) in order to avoid unacceptable consequences associated with a break in business continuity.”, </a:t>
            </a:r>
            <a:r>
              <a:rPr lang="en-US" sz="1800" dirty="0">
                <a:hlinkClick r:id="rId3"/>
              </a:rPr>
              <a:t>https://en.wikipedia.org/wiki/Recovery_time_objective</a:t>
            </a:r>
            <a:r>
              <a:rPr lang="en-US" sz="1800" dirty="0"/>
              <a:t> </a:t>
            </a:r>
          </a:p>
          <a:p>
            <a:r>
              <a:rPr lang="en-US" dirty="0"/>
              <a:t>Recovery Point Objective (RPO)</a:t>
            </a:r>
          </a:p>
          <a:p>
            <a:pPr lvl="1"/>
            <a:r>
              <a:rPr lang="en-US" sz="1800" dirty="0"/>
              <a:t>“A recovery point objective, or “RPO</a:t>
            </a:r>
            <a:r>
              <a:rPr lang="en-US" sz="1800"/>
              <a:t>”, is </a:t>
            </a:r>
            <a:r>
              <a:rPr lang="en-US" sz="1800" dirty="0"/>
              <a:t>the maximum targeted period in which data might be lost from an IT service due to a major incident. The RPO gives systems designers a limit to work to.”, </a:t>
            </a:r>
            <a:r>
              <a:rPr lang="en-US" sz="1800" dirty="0">
                <a:hlinkClick r:id="rId4"/>
              </a:rPr>
              <a:t>https://en.wikipedia.org/wiki/Recovery_point_objective</a:t>
            </a:r>
            <a:r>
              <a:rPr lang="en-US" sz="1800" dirty="0"/>
              <a:t> </a:t>
            </a:r>
          </a:p>
        </p:txBody>
      </p:sp>
      <p:cxnSp>
        <p:nvCxnSpPr>
          <p:cNvPr id="5" name="Straight Arrow Connector 4"/>
          <p:cNvCxnSpPr/>
          <p:nvPr/>
        </p:nvCxnSpPr>
        <p:spPr>
          <a:xfrm>
            <a:off x="655637" y="4993744"/>
            <a:ext cx="10972800" cy="0"/>
          </a:xfrm>
          <a:prstGeom prst="straightConnector1">
            <a:avLst/>
          </a:prstGeom>
          <a:ln w="136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 name="Explosion: 8 Points 5"/>
          <p:cNvSpPr/>
          <p:nvPr/>
        </p:nvSpPr>
        <p:spPr bwMode="auto">
          <a:xfrm>
            <a:off x="5265737" y="4536544"/>
            <a:ext cx="1752600" cy="914400"/>
          </a:xfrm>
          <a:prstGeom prst="irregularSeal1">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rPr>
              <a:t>Disaster </a:t>
            </a:r>
          </a:p>
        </p:txBody>
      </p:sp>
      <p:sp>
        <p:nvSpPr>
          <p:cNvPr id="7" name="TextBox 6"/>
          <p:cNvSpPr txBox="1"/>
          <p:nvPr/>
        </p:nvSpPr>
        <p:spPr>
          <a:xfrm>
            <a:off x="3094034" y="5298614"/>
            <a:ext cx="3047999" cy="5724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917">
                      <a:schemeClr val="tx1"/>
                    </a:gs>
                    <a:gs pos="30000">
                      <a:schemeClr val="tx1"/>
                    </a:gs>
                  </a:gsLst>
                  <a:lin ang="5400000" scaled="0"/>
                </a:gradFill>
                <a:effectLst/>
                <a:uLnTx/>
                <a:uFillTx/>
              </a:rPr>
              <a:t>Lost Data</a:t>
            </a:r>
          </a:p>
        </p:txBody>
      </p:sp>
      <p:sp>
        <p:nvSpPr>
          <p:cNvPr id="8" name="TextBox 7"/>
          <p:cNvSpPr txBox="1"/>
          <p:nvPr/>
        </p:nvSpPr>
        <p:spPr>
          <a:xfrm>
            <a:off x="6256333" y="5301183"/>
            <a:ext cx="3810001" cy="5724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917">
                      <a:schemeClr val="tx1"/>
                    </a:gs>
                    <a:gs pos="30000">
                      <a:schemeClr val="tx1"/>
                    </a:gs>
                  </a:gsLst>
                  <a:lin ang="5400000" scaled="0"/>
                </a:gradFill>
                <a:effectLst/>
                <a:uLnTx/>
                <a:uFillTx/>
              </a:rPr>
              <a:t>Down Time</a:t>
            </a:r>
          </a:p>
        </p:txBody>
      </p:sp>
      <p:grpSp>
        <p:nvGrpSpPr>
          <p:cNvPr id="9" name="Group 8"/>
          <p:cNvGrpSpPr/>
          <p:nvPr/>
        </p:nvGrpSpPr>
        <p:grpSpPr>
          <a:xfrm>
            <a:off x="3094035" y="5490148"/>
            <a:ext cx="3047999" cy="457200"/>
            <a:chOff x="1646237" y="5326062"/>
            <a:chExt cx="1752600" cy="457200"/>
          </a:xfrm>
        </p:grpSpPr>
        <p:cxnSp>
          <p:nvCxnSpPr>
            <p:cNvPr id="10" name="Straight Connector 9"/>
            <p:cNvCxnSpPr/>
            <p:nvPr/>
          </p:nvCxnSpPr>
          <p:spPr>
            <a:xfrm>
              <a:off x="1646237" y="5326062"/>
              <a:ext cx="0" cy="45720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646237" y="5554662"/>
              <a:ext cx="17526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398837" y="5326062"/>
              <a:ext cx="0" cy="45720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6142033" y="5490148"/>
            <a:ext cx="3962403" cy="457200"/>
            <a:chOff x="1646237" y="5326062"/>
            <a:chExt cx="1752600" cy="457200"/>
          </a:xfrm>
        </p:grpSpPr>
        <p:cxnSp>
          <p:nvCxnSpPr>
            <p:cNvPr id="14" name="Straight Connector 13"/>
            <p:cNvCxnSpPr/>
            <p:nvPr/>
          </p:nvCxnSpPr>
          <p:spPr>
            <a:xfrm>
              <a:off x="1646237" y="5326062"/>
              <a:ext cx="0" cy="45720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646237" y="5554662"/>
              <a:ext cx="17526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398837" y="5326062"/>
              <a:ext cx="0" cy="45720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 name="Speech Bubble: Rectangle with Corners Rounded 16"/>
          <p:cNvSpPr/>
          <p:nvPr/>
        </p:nvSpPr>
        <p:spPr bwMode="auto">
          <a:xfrm>
            <a:off x="2789237" y="4342871"/>
            <a:ext cx="990600" cy="356188"/>
          </a:xfrm>
          <a:prstGeom prst="wedgeRoundRectCallout">
            <a:avLst>
              <a:gd name="adj1" fmla="val -20903"/>
              <a:gd name="adj2" fmla="val 108492"/>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RPO</a:t>
            </a:r>
          </a:p>
        </p:txBody>
      </p:sp>
      <p:sp>
        <p:nvSpPr>
          <p:cNvPr id="18" name="Speech Bubble: Rectangle with Corners Rounded 17"/>
          <p:cNvSpPr/>
          <p:nvPr/>
        </p:nvSpPr>
        <p:spPr bwMode="auto">
          <a:xfrm>
            <a:off x="9456737" y="4330118"/>
            <a:ext cx="990600" cy="356188"/>
          </a:xfrm>
          <a:prstGeom prst="wedgeRoundRectCallout">
            <a:avLst>
              <a:gd name="adj1" fmla="val 9866"/>
              <a:gd name="adj2" fmla="val 119534"/>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RTO</a:t>
            </a:r>
          </a:p>
        </p:txBody>
      </p:sp>
      <p:sp>
        <p:nvSpPr>
          <p:cNvPr id="19" name="Speech Bubble: Rectangle with Corners Rounded 18"/>
          <p:cNvSpPr/>
          <p:nvPr/>
        </p:nvSpPr>
        <p:spPr bwMode="auto">
          <a:xfrm>
            <a:off x="10637837" y="4301785"/>
            <a:ext cx="990600" cy="356188"/>
          </a:xfrm>
          <a:prstGeom prst="wedgeRoundRectCallout">
            <a:avLst>
              <a:gd name="adj1" fmla="val -60"/>
              <a:gd name="adj2" fmla="val 125055"/>
              <a:gd name="adj3" fmla="val 16667"/>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PTO*</a:t>
            </a:r>
          </a:p>
        </p:txBody>
      </p:sp>
      <p:sp>
        <p:nvSpPr>
          <p:cNvPr id="20" name="Rectangle 19"/>
          <p:cNvSpPr/>
          <p:nvPr/>
        </p:nvSpPr>
        <p:spPr>
          <a:xfrm>
            <a:off x="400538" y="6387083"/>
            <a:ext cx="4777398" cy="341632"/>
          </a:xfrm>
          <a:prstGeom prst="rect">
            <a:avLst/>
          </a:prstGeom>
        </p:spPr>
        <p:txBody>
          <a:bodyPr wrap="none">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1" i="0" u="none" strike="noStrike" kern="0" cap="none" spc="0" normalizeH="0" baseline="0" noProof="0" dirty="0">
                <a:ln>
                  <a:noFill/>
                </a:ln>
                <a:gradFill>
                  <a:gsLst>
                    <a:gs pos="2917">
                      <a:schemeClr val="tx1"/>
                    </a:gs>
                    <a:gs pos="30000">
                      <a:schemeClr val="tx1"/>
                    </a:gs>
                  </a:gsLst>
                  <a:lin ang="5400000" scaled="0"/>
                </a:gradFill>
                <a:effectLst/>
                <a:uLnTx/>
                <a:uFillTx/>
              </a:rPr>
              <a:t>*PTO</a:t>
            </a:r>
            <a:r>
              <a:rPr kumimoji="0" lang="en-US" sz="1800" b="0" i="0" u="none" strike="noStrike" kern="0" cap="none" spc="0" normalizeH="0" baseline="0" noProof="0" dirty="0">
                <a:ln>
                  <a:noFill/>
                </a:ln>
                <a:gradFill>
                  <a:gsLst>
                    <a:gs pos="2917">
                      <a:schemeClr val="tx1"/>
                    </a:gs>
                    <a:gs pos="30000">
                      <a:schemeClr val="tx1"/>
                    </a:gs>
                  </a:gsLst>
                  <a:lin ang="5400000" scaled="0"/>
                </a:gradFill>
                <a:effectLst/>
                <a:uLnTx/>
                <a:uFillTx/>
              </a:rPr>
              <a:t>: Take some time off. You’ve earned it. </a:t>
            </a:r>
            <a:r>
              <a:rPr kumimoji="0" lang="en-US" sz="1800" b="0" i="0" u="none" strike="noStrike" kern="0" cap="none" spc="0" normalizeH="0" baseline="0" noProof="0" dirty="0">
                <a:ln>
                  <a:noFill/>
                </a:ln>
                <a:gradFill>
                  <a:gsLst>
                    <a:gs pos="2917">
                      <a:schemeClr val="tx1"/>
                    </a:gs>
                    <a:gs pos="30000">
                      <a:schemeClr val="tx1"/>
                    </a:gs>
                  </a:gsLst>
                  <a:lin ang="5400000" scaled="0"/>
                </a:gradFill>
                <a:effectLst/>
                <a:uLnTx/>
                <a:uFillTx/>
                <a:sym typeface="Wingdings" panose="05000000000000000000" pitchFamily="2" charset="2"/>
              </a:rPr>
              <a:t></a:t>
            </a:r>
            <a:endParaRPr kumimoji="0" lang="en-US" sz="18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spTree>
    <p:extLst>
      <p:ext uri="{BB962C8B-B14F-4D97-AF65-F5344CB8AC3E}">
        <p14:creationId xmlns:p14="http://schemas.microsoft.com/office/powerpoint/2010/main" val="25523106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Picking RPO and RTO</a:t>
            </a:r>
          </a:p>
        </p:txBody>
      </p:sp>
      <p:sp>
        <p:nvSpPr>
          <p:cNvPr id="3" name="Text Placeholder 2"/>
          <p:cNvSpPr txBox="1">
            <a:spLocks/>
          </p:cNvSpPr>
          <p:nvPr/>
        </p:nvSpPr>
        <p:spPr>
          <a:xfrm>
            <a:off x="274638" y="1212850"/>
            <a:ext cx="11887200" cy="311162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marR="0" lvl="0" indent="-514350" algn="l" defTabSz="932742" rtl="0" eaLnBrk="1" fontAlgn="auto" latinLnBrk="0" hangingPunct="1">
              <a:lnSpc>
                <a:spcPct val="90000"/>
              </a:lnSpc>
              <a:spcBef>
                <a:spcPct val="20000"/>
              </a:spcBef>
              <a:spcAft>
                <a:spcPts val="0"/>
              </a:spcAft>
              <a:buClrTx/>
              <a:buSzPct val="90000"/>
              <a:buFont typeface="+mj-lt"/>
              <a:buAutoNum type="arabicPeriod"/>
              <a:tabLst/>
              <a:defRPr/>
            </a:pPr>
            <a:r>
              <a:rPr kumimoji="0" lang="en-US" sz="3200" b="0" i="0" u="none" strike="noStrike" kern="1200" cap="none" spc="0" normalizeH="0" baseline="0" noProof="0" dirty="0">
                <a:ln>
                  <a:noFill/>
                </a:ln>
                <a:solidFill>
                  <a:schemeClr val="tx1"/>
                </a:solidFill>
                <a:effectLst/>
                <a:uLnTx/>
                <a:uFillTx/>
                <a:latin typeface="+mj-lt"/>
                <a:ea typeface="+mn-ea"/>
                <a:cs typeface="+mn-cs"/>
              </a:rPr>
              <a:t>RPO and RTO are a business decision</a:t>
            </a:r>
          </a:p>
          <a:p>
            <a:pPr marL="514350" marR="0" lvl="0" indent="-514350" algn="l" defTabSz="932742" rtl="0" eaLnBrk="1" fontAlgn="auto" latinLnBrk="0" hangingPunct="1">
              <a:lnSpc>
                <a:spcPct val="90000"/>
              </a:lnSpc>
              <a:spcBef>
                <a:spcPct val="20000"/>
              </a:spcBef>
              <a:spcAft>
                <a:spcPts val="0"/>
              </a:spcAft>
              <a:buClrTx/>
              <a:buSzPct val="90000"/>
              <a:buFont typeface="+mj-lt"/>
              <a:buAutoNum type="arabicPeriod"/>
              <a:tabLst/>
              <a:defRPr/>
            </a:pPr>
            <a:r>
              <a:rPr kumimoji="0" lang="en-US" sz="3200" b="0" i="0" u="none" strike="noStrike" kern="1200" cap="none" spc="0" normalizeH="0" baseline="0" noProof="0" dirty="0">
                <a:ln>
                  <a:noFill/>
                </a:ln>
                <a:solidFill>
                  <a:schemeClr val="tx1"/>
                </a:solidFill>
                <a:effectLst/>
                <a:uLnTx/>
                <a:uFillTx/>
                <a:latin typeface="+mj-lt"/>
                <a:ea typeface="+mn-ea"/>
                <a:cs typeface="+mn-cs"/>
              </a:rPr>
              <a:t>Get your current RPO and RTO</a:t>
            </a:r>
          </a:p>
          <a:p>
            <a:pPr marL="514350" marR="0" lvl="0" indent="-514350" algn="l" defTabSz="932742" rtl="0" eaLnBrk="1" fontAlgn="auto" latinLnBrk="0" hangingPunct="1">
              <a:lnSpc>
                <a:spcPct val="90000"/>
              </a:lnSpc>
              <a:spcBef>
                <a:spcPct val="20000"/>
              </a:spcBef>
              <a:spcAft>
                <a:spcPts val="0"/>
              </a:spcAft>
              <a:buClrTx/>
              <a:buSzPct val="90000"/>
              <a:buFont typeface="+mj-lt"/>
              <a:buAutoNum type="arabicPeriod"/>
              <a:tabLst/>
              <a:defRPr/>
            </a:pPr>
            <a:r>
              <a:rPr kumimoji="0" lang="en-US" sz="3200" b="0" i="0" u="none" strike="noStrike" kern="1200" cap="none" spc="0" normalizeH="0" baseline="0" noProof="0" dirty="0">
                <a:ln>
                  <a:noFill/>
                </a:ln>
                <a:solidFill>
                  <a:schemeClr val="tx1"/>
                </a:solidFill>
                <a:effectLst/>
                <a:uLnTx/>
                <a:uFillTx/>
                <a:latin typeface="+mj-lt"/>
                <a:ea typeface="+mn-ea"/>
                <a:cs typeface="+mn-cs"/>
              </a:rPr>
              <a:t>Test options and estimate costs</a:t>
            </a:r>
          </a:p>
          <a:p>
            <a:pPr marL="514350" marR="0" lvl="0" indent="-514350" algn="l" defTabSz="932742" rtl="0" eaLnBrk="1" fontAlgn="auto" latinLnBrk="0" hangingPunct="1">
              <a:lnSpc>
                <a:spcPct val="90000"/>
              </a:lnSpc>
              <a:spcBef>
                <a:spcPct val="20000"/>
              </a:spcBef>
              <a:spcAft>
                <a:spcPts val="0"/>
              </a:spcAft>
              <a:buClrTx/>
              <a:buSzPct val="90000"/>
              <a:buFont typeface="+mj-lt"/>
              <a:buAutoNum type="arabicPeriod"/>
              <a:tabLst/>
              <a:defRPr/>
            </a:pPr>
            <a:r>
              <a:rPr kumimoji="0" lang="en-US" sz="3200" b="0" i="0" u="none" strike="noStrike" kern="1200" cap="none" spc="0" normalizeH="0" baseline="0" noProof="0" dirty="0">
                <a:ln>
                  <a:noFill/>
                </a:ln>
                <a:solidFill>
                  <a:schemeClr val="tx1"/>
                </a:solidFill>
                <a:effectLst/>
                <a:uLnTx/>
                <a:uFillTx/>
                <a:latin typeface="+mj-lt"/>
                <a:ea typeface="+mn-ea"/>
                <a:cs typeface="+mn-cs"/>
              </a:rPr>
              <a:t>Get business owner agreement on RPO and RTO</a:t>
            </a:r>
          </a:p>
          <a:p>
            <a:pPr marL="514350" marR="0" lvl="0" indent="-514350" algn="l" defTabSz="932742" rtl="0" eaLnBrk="1" fontAlgn="auto" latinLnBrk="0" hangingPunct="1">
              <a:lnSpc>
                <a:spcPct val="90000"/>
              </a:lnSpc>
              <a:spcBef>
                <a:spcPct val="20000"/>
              </a:spcBef>
              <a:spcAft>
                <a:spcPts val="0"/>
              </a:spcAft>
              <a:buClrTx/>
              <a:buSzPct val="90000"/>
              <a:buFont typeface="+mj-lt"/>
              <a:buAutoNum type="arabicPeriod"/>
              <a:tabLst/>
              <a:defRPr/>
            </a:pPr>
            <a:r>
              <a:rPr kumimoji="0" lang="en-US" sz="3200" b="0" i="0" u="none" strike="noStrike" kern="1200" cap="none" spc="0" normalizeH="0" baseline="0" noProof="0" dirty="0">
                <a:ln>
                  <a:noFill/>
                </a:ln>
                <a:solidFill>
                  <a:schemeClr val="tx1"/>
                </a:solidFill>
                <a:effectLst/>
                <a:uLnTx/>
                <a:uFillTx/>
                <a:latin typeface="+mj-lt"/>
                <a:ea typeface="+mn-ea"/>
                <a:cs typeface="+mn-cs"/>
              </a:rPr>
              <a:t>Implement &amp; measure</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p:txBody>
      </p:sp>
      <p:pic>
        <p:nvPicPr>
          <p:cNvPr id="5" name="Graphic 4" descr="Network">
            <a:extLst>
              <a:ext uri="{FF2B5EF4-FFF2-40B4-BE49-F238E27FC236}">
                <a16:creationId xmlns:a16="http://schemas.microsoft.com/office/drawing/2014/main" id="{70A14383-5AFB-4048-87B0-7B05C7EF30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61437" y="3497262"/>
            <a:ext cx="3200400" cy="3200400"/>
          </a:xfrm>
          <a:prstGeom prst="rect">
            <a:avLst/>
          </a:prstGeom>
        </p:spPr>
      </p:pic>
    </p:spTree>
    <p:extLst>
      <p:ext uri="{BB962C8B-B14F-4D97-AF65-F5344CB8AC3E}">
        <p14:creationId xmlns:p14="http://schemas.microsoft.com/office/powerpoint/2010/main" val="10919524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IMING" val="|0.4"/>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4feqtpDTo0qZFVdzMQLf9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5anSF14Duk.Br4Sz4H1eh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YgPn91WJtE6ouASUZXlJH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4feqtpDTo0qZFVdzMQLf9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5anSF14Duk.Br4Sz4H1eh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YgPn91WJtE6ouASUZXlJH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4feqtpDTo0qZFVdzMQLf9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5anSF14Duk.Br4Sz4H1eh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YgPn91WJtE6ouASUZXlJH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4feqtpDTo0qZFVdzMQLf9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5anSF14Duk.Br4Sz4H1eh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YgPn91WJtE6ouASUZXlJH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4feqtpDTo0qZFVdzMQLf9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5anSF14Duk.Br4Sz4H1eh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YgPn91WJtE6ouASUZXlJH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4feqtpDTo0qZFVdzMQLf9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5anSF14Duk.Br4Sz4H1eh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YgPn91WJtE6ouASUZXlJH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6-30537_Envision 2016 Concurrent Template_Dark">
  <a:themeElements>
    <a:clrScheme name="Ignite Dark">
      <a:dk1>
        <a:srgbClr val="505050"/>
      </a:dk1>
      <a:lt1>
        <a:srgbClr val="FFFFFF"/>
      </a:lt1>
      <a:dk2>
        <a:srgbClr val="D83B01"/>
      </a:dk2>
      <a:lt2>
        <a:srgbClr val="F8F8F8"/>
      </a:lt2>
      <a:accent1>
        <a:srgbClr val="D83B01"/>
      </a:accent1>
      <a:accent2>
        <a:srgbClr val="0078D7"/>
      </a:accent2>
      <a:accent3>
        <a:srgbClr val="D2D2D2"/>
      </a:accent3>
      <a:accent4>
        <a:srgbClr val="FFB900"/>
      </a:accent4>
      <a:accent5>
        <a:srgbClr val="FF8C00"/>
      </a:accent5>
      <a:accent6>
        <a:srgbClr val="00BCF2"/>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3D8EA723-330F-4CE4-9E9B-7A3528C3E25F}"/>
    </a:ext>
  </a:extLst>
</a:theme>
</file>

<file path=ppt/theme/theme10.xml><?xml version="1.0" encoding="utf-8"?>
<a:theme xmlns:a="http://schemas.openxmlformats.org/drawingml/2006/main" name="C+E Deck">
  <a:themeElements>
    <a:clrScheme name="C+E Deck">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505050"/>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B1B2F3F2-0B4F-4209-B007-CB76AE668BD4}" vid="{5E751991-B51F-49F7-957F-139A6D02B770}"/>
    </a:ext>
  </a:extLst>
</a:theme>
</file>

<file path=ppt/theme/theme12.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13.xml><?xml version="1.0" encoding="utf-8"?>
<a:theme xmlns:a="http://schemas.openxmlformats.org/drawingml/2006/main" name="1_DARK GRAY TEMPLATE">
  <a:themeElements>
    <a:clrScheme name="BT - Dark blue - dark background">
      <a:dk1>
        <a:srgbClr val="353535"/>
      </a:dk1>
      <a:lt1>
        <a:srgbClr val="FFFFFF"/>
      </a:lt1>
      <a:dk2>
        <a:srgbClr val="002050"/>
      </a:dk2>
      <a:lt2>
        <a:srgbClr val="CDF4FF"/>
      </a:lt2>
      <a:accent1>
        <a:srgbClr val="002050"/>
      </a:accent1>
      <a:accent2>
        <a:srgbClr val="D2D2D2"/>
      </a:accent2>
      <a:accent3>
        <a:srgbClr val="0078D7"/>
      </a:accent3>
      <a:accent4>
        <a:srgbClr val="00BCF2"/>
      </a:accent4>
      <a:accent5>
        <a:srgbClr val="FF8C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02.potx" id="{0B806ACF-E152-4886-8748-3B76BD7ED622}" vid="{5C82345A-15A9-453E-A64F-D20DBE8DDF8A}"/>
    </a:ext>
  </a:extLst>
</a:theme>
</file>

<file path=ppt/theme/theme14.xml><?xml version="1.0" encoding="utf-8"?>
<a:theme xmlns:a="http://schemas.openxmlformats.org/drawingml/2006/main" name="18_2013_16x9 Catapult Corporate PPT Template_final">
  <a:themeElements>
    <a:clrScheme name="Custom 4">
      <a:dk1>
        <a:srgbClr val="000000"/>
      </a:dk1>
      <a:lt1>
        <a:srgbClr val="FFFFFF"/>
      </a:lt1>
      <a:dk2>
        <a:srgbClr val="026C64"/>
      </a:dk2>
      <a:lt2>
        <a:srgbClr val="FDB913"/>
      </a:lt2>
      <a:accent1>
        <a:srgbClr val="C32032"/>
      </a:accent1>
      <a:accent2>
        <a:srgbClr val="175275"/>
      </a:accent2>
      <a:accent3>
        <a:srgbClr val="B9C36B"/>
      </a:accent3>
      <a:accent4>
        <a:srgbClr val="3896CA"/>
      </a:accent4>
      <a:accent5>
        <a:srgbClr val="626DA5"/>
      </a:accent5>
      <a:accent6>
        <a:srgbClr val="30AEA7"/>
      </a:accent6>
      <a:hlink>
        <a:srgbClr val="38CEC6"/>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a:spPr>
      <a:bodyPr vert="horz" wrap="square" lIns="91440" tIns="45720" rIns="91440" bIns="45720" numCol="1" anchor="ctr" anchorCtr="0" compatLnSpc="1">
        <a:prstTxWarp prst="textNoShape">
          <a:avLst/>
        </a:prstTxWarp>
      </a:bodyPr>
      <a:lstStyle>
        <a:defPPr>
          <a:defRPr dirty="0" smtClean="0"/>
        </a:defPPr>
      </a:lstStyle>
    </a:txDef>
  </a:objectDefaults>
  <a:extraClrSchemeLst/>
  <a:extLst>
    <a:ext uri="{05A4C25C-085E-4340-85A3-A5531E510DB2}">
      <thm15:themeFamily xmlns:thm15="http://schemas.microsoft.com/office/thememl/2012/main" name="SCU_2016_Modern Management" id="{2FDDC2CC-7C12-4DE5-BD14-7C7C529CE3A6}" vid="{0265F445-947C-4E25-AD6A-955233C627B9}"/>
    </a:ext>
  </a:extLst>
</a:theme>
</file>

<file path=ppt/theme/theme15.xml><?xml version="1.0" encoding="utf-8"?>
<a:theme xmlns:a="http://schemas.openxmlformats.org/drawingml/2006/main" name="1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6.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ILL_Template_16x9.potx" id="{40CE6D14-368C-45DB-A148-0F097851F851}" vid="{0760ABFE-770B-4ADB-BD39-EBEF9B000C07}"/>
    </a:ext>
  </a:extLst>
</a:theme>
</file>

<file path=ppt/theme/theme17.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18.xml><?xml version="1.0" encoding="utf-8"?>
<a:theme xmlns:a="http://schemas.openxmlformats.org/drawingml/2006/main" name="1_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7C638A3A-D771-4183-8214-2AFBE384714F}"/>
    </a:ext>
  </a:extLst>
</a:theme>
</file>

<file path=ppt/theme/theme19.xml><?xml version="1.0" encoding="utf-8"?>
<a:theme xmlns:a="http://schemas.openxmlformats.org/drawingml/2006/main" name="1_STB Cloud and Enterprise Template Audienz Modified">
  <a:themeElements>
    <a:clrScheme name="Custom 5">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0072C6"/>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 Cloud and Enterprise Template Audienz Modified.pptx" id="{86C76DE8-CF42-4AE3-A659-A22419C7197D}" vid="{58779F3F-9CCA-49CE-8386-4B2E71BAE1ED}"/>
    </a:ext>
  </a:extLst>
</a:theme>
</file>

<file path=ppt/theme/theme2.xml><?xml version="1.0" encoding="utf-8"?>
<a:theme xmlns:a="http://schemas.openxmlformats.org/drawingml/2006/main" name="1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4A547913-FDF7-4DFF-9D24-2FF6685A0CA8}"/>
    </a:ext>
  </a:extLst>
</a:theme>
</file>

<file path=ppt/theme/theme20.xml><?xml version="1.0" encoding="utf-8"?>
<a:theme xmlns:a="http://schemas.openxmlformats.org/drawingml/2006/main" name="4_WHITE TEMPLATE">
  <a:themeElements>
    <a:clrScheme name="Win 2016">
      <a:dk1>
        <a:srgbClr val="002050"/>
      </a:dk1>
      <a:lt1>
        <a:srgbClr val="FFFFFF"/>
      </a:lt1>
      <a:dk2>
        <a:srgbClr val="505050"/>
      </a:dk2>
      <a:lt2>
        <a:srgbClr val="0078D7"/>
      </a:lt2>
      <a:accent1>
        <a:srgbClr val="002050"/>
      </a:accent1>
      <a:accent2>
        <a:srgbClr val="0078D7"/>
      </a:accent2>
      <a:accent3>
        <a:srgbClr val="00BCF2"/>
      </a:accent3>
      <a:accent4>
        <a:srgbClr val="505050"/>
      </a:accent4>
      <a:accent5>
        <a:srgbClr val="737373"/>
      </a:accent5>
      <a:accent6>
        <a:srgbClr val="D2D2D2"/>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21.xml><?xml version="1.0" encoding="utf-8"?>
<a:theme xmlns:a="http://schemas.openxmlformats.org/drawingml/2006/main" name="5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potx" id="{FAF767A5-BCA3-49EF-AE3A-1B2ED41E981A}" vid="{079C5C20-462B-42D4-8EFB-8051F7048BDC}"/>
    </a:ext>
  </a:ext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USETHIS_1_6-50001_WPC 2016 Keynote Template">
  <a:themeElements>
    <a:clrScheme name="Custom 2">
      <a:dk1>
        <a:srgbClr val="323232"/>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ke Neil Ignite 2016 Keynote_PACE.potx" id="{BF638586-C1DB-4825-A1AD-648341A9631D}" vid="{7ED2D211-D101-4A01-82F8-356FF3AC36FB}"/>
    </a:ext>
  </a:extLst>
</a:theme>
</file>

<file path=ppt/theme/theme4.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5.xml><?xml version="1.0" encoding="utf-8"?>
<a:theme xmlns:a="http://schemas.openxmlformats.org/drawingml/2006/main" name="5-30606_TR20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EB8091BA-E5A9-40E6-8123-7943DC20CA20}" vid="{F1B13A7B-B70F-4D1A-AE6D-53912D2B6EC0}"/>
    </a:ext>
  </a:extLst>
</a:theme>
</file>

<file path=ppt/theme/theme6.xml><?xml version="1.0" encoding="utf-8"?>
<a:theme xmlns:a="http://schemas.openxmlformats.org/drawingml/2006/main" name="3_WHITE TEMPLATE">
  <a:themeElements>
    <a:clrScheme name="Custom 6">
      <a:dk1>
        <a:srgbClr val="505050"/>
      </a:dk1>
      <a:lt1>
        <a:srgbClr val="FFFFFF"/>
      </a:lt1>
      <a:dk2>
        <a:srgbClr val="002050"/>
      </a:dk2>
      <a:lt2>
        <a:srgbClr val="00BCF2"/>
      </a:lt2>
      <a:accent1>
        <a:srgbClr val="008272"/>
      </a:accent1>
      <a:accent2>
        <a:srgbClr val="0078D7"/>
      </a:accent2>
      <a:accent3>
        <a:srgbClr val="5C2D91"/>
      </a:accent3>
      <a:accent4>
        <a:srgbClr val="107C10"/>
      </a:accent4>
      <a:accent5>
        <a:srgbClr val="B4009E"/>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 Business_BLUE_1" id="{5F55DDFD-517B-456E-9DA0-1901618FBA38}" vid="{1CEFCF73-EB2A-45D7-B34D-3D83F94B6F23}"/>
    </a:ext>
  </a:extLst>
</a:theme>
</file>

<file path=ppt/theme/theme7.xml><?xml version="1.0" encoding="utf-8"?>
<a:theme xmlns:a="http://schemas.openxmlformats.org/drawingml/2006/main" name="DARK GRAY TEMPLATE">
  <a:themeElements>
    <a:clrScheme name="BT - Blue on Dark Gray">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72990243-813F-4FCA-86D3-9AF06BC539B3}"/>
    </a:ext>
  </a:extLst>
</a:theme>
</file>

<file path=ppt/theme/theme8.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9.xml><?xml version="1.0" encoding="utf-8"?>
<a:theme xmlns:a="http://schemas.openxmlformats.org/drawingml/2006/main" name="LIGHT GRAY TEMPLATE">
  <a:themeElements>
    <a:clrScheme name="BT - Blue - light gray">
      <a:dk1>
        <a:srgbClr val="353535"/>
      </a:dk1>
      <a:lt1>
        <a:srgbClr val="FFFFFF"/>
      </a:lt1>
      <a:dk2>
        <a:srgbClr val="0078D7"/>
      </a:dk2>
      <a:lt2>
        <a:srgbClr val="E6E6E6"/>
      </a:lt2>
      <a:accent1>
        <a:srgbClr val="0078D7"/>
      </a:accent1>
      <a:accent2>
        <a:srgbClr val="002050"/>
      </a:accent2>
      <a:accent3>
        <a:srgbClr val="00BCF2"/>
      </a:accent3>
      <a:accent4>
        <a:srgbClr val="B4009E"/>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606C0C51-1210-40E2-90B2-6EE413175670}"/>
    </a:ext>
  </a:extLst>
</a:theme>
</file>

<file path=docProps/app.xml><?xml version="1.0" encoding="utf-8"?>
<Properties xmlns="http://schemas.openxmlformats.org/officeDocument/2006/extended-properties" xmlns:vt="http://schemas.openxmlformats.org/officeDocument/2006/docPropsVTypes">
  <Template>Microsoft_2016_16x9_Template</Template>
  <TotalTime>0</TotalTime>
  <Words>5652</Words>
  <Application>Microsoft Office PowerPoint</Application>
  <PresentationFormat>Custom</PresentationFormat>
  <Paragraphs>993</Paragraphs>
  <Slides>70</Slides>
  <Notes>70</Notes>
  <HiddenSlides>23</HiddenSlides>
  <MMClips>0</MMClips>
  <ScaleCrop>false</ScaleCrop>
  <HeadingPairs>
    <vt:vector size="8" baseType="variant">
      <vt:variant>
        <vt:lpstr>Fonts Used</vt:lpstr>
      </vt:variant>
      <vt:variant>
        <vt:i4>17</vt:i4>
      </vt:variant>
      <vt:variant>
        <vt:lpstr>Theme</vt:lpstr>
      </vt:variant>
      <vt:variant>
        <vt:i4>21</vt:i4>
      </vt:variant>
      <vt:variant>
        <vt:lpstr>Embedded OLE Servers</vt:lpstr>
      </vt:variant>
      <vt:variant>
        <vt:i4>1</vt:i4>
      </vt:variant>
      <vt:variant>
        <vt:lpstr>Slide Titles</vt:lpstr>
      </vt:variant>
      <vt:variant>
        <vt:i4>70</vt:i4>
      </vt:variant>
    </vt:vector>
  </HeadingPairs>
  <TitlesOfParts>
    <vt:vector size="109" baseType="lpstr">
      <vt:lpstr>Arial</vt:lpstr>
      <vt:lpstr>Calibri</vt:lpstr>
      <vt:lpstr>Consolas</vt:lpstr>
      <vt:lpstr>Segoe</vt:lpstr>
      <vt:lpstr>Segoe Pro Light</vt:lpstr>
      <vt:lpstr>Segoe UI</vt:lpstr>
      <vt:lpstr>Segoe UI (Body)</vt:lpstr>
      <vt:lpstr>Segoe UI Black</vt:lpstr>
      <vt:lpstr>Segoe UI Light</vt:lpstr>
      <vt:lpstr>Segoe UI Semibold</vt:lpstr>
      <vt:lpstr>Segoe UI Semilight</vt:lpstr>
      <vt:lpstr>segoe-ui_semibold</vt:lpstr>
      <vt:lpstr>Symbol</vt:lpstr>
      <vt:lpstr>TitilliumText25L</vt:lpstr>
      <vt:lpstr>Verdana</vt:lpstr>
      <vt:lpstr>Verdana Bold</vt:lpstr>
      <vt:lpstr>Wingdings</vt:lpstr>
      <vt:lpstr>6-30537_Envision 2016 Concurrent Template_Dark</vt:lpstr>
      <vt:lpstr>1_5-50002_Ignite_Breakout_Template</vt:lpstr>
      <vt:lpstr>USETHIS_1_6-50001_WPC 2016 Keynote Template</vt:lpstr>
      <vt:lpstr>5-50109_Microsoft_Light_Template</vt:lpstr>
      <vt:lpstr>5-30606_TR20_BO_CT_Template</vt:lpstr>
      <vt:lpstr>3_WHITE TEMPLATE</vt:lpstr>
      <vt:lpstr>DARK GRAY TEMPLATE</vt:lpstr>
      <vt:lpstr>WHITE TEMPLATE</vt:lpstr>
      <vt:lpstr>LIGHT GRAY TEMPLATE</vt:lpstr>
      <vt:lpstr>C+E Deck</vt:lpstr>
      <vt:lpstr>5-30711_TR22_BO_CT_Template</vt:lpstr>
      <vt:lpstr>2_5-50002_Ignite_Breakout_Template</vt:lpstr>
      <vt:lpstr>1_DARK GRAY TEMPLATE</vt:lpstr>
      <vt:lpstr>18_2013_16x9 Catapult Corporate PPT Template_final</vt:lpstr>
      <vt:lpstr>1_5-50109_Microsoft_Light_Template</vt:lpstr>
      <vt:lpstr>5-50113_Microsoft_Ready_Light_Template</vt:lpstr>
      <vt:lpstr>1_5-50113_Microsoft_Ready_Light_Template</vt:lpstr>
      <vt:lpstr>1_5-50109_Microsoft_Dark_Template</vt:lpstr>
      <vt:lpstr>1_STB Cloud and Enterprise Template Audienz Modified</vt:lpstr>
      <vt:lpstr>4_WHITE TEMPLATE</vt:lpstr>
      <vt:lpstr>5_WHITE TEMPLATE</vt:lpstr>
      <vt:lpstr>think-cell Slide</vt:lpstr>
      <vt:lpstr>Hybrid Cloud Backup, Recovery, and Migration (DRaaS)</vt:lpstr>
      <vt:lpstr>“Failure is ALWAYS an option.”</vt:lpstr>
      <vt:lpstr>Infallible truths (of cloud computing)</vt:lpstr>
      <vt:lpstr>How Ready are Businesses for Disruption?</vt:lpstr>
      <vt:lpstr>Cause(s) of Significant Disaster Declaration(s)</vt:lpstr>
      <vt:lpstr>Challenges implementing disaster recovery</vt:lpstr>
      <vt:lpstr>Business continuity strategy—all three are important…</vt:lpstr>
      <vt:lpstr>RTO and RPO</vt:lpstr>
      <vt:lpstr>Picking RPO and RTO</vt:lpstr>
      <vt:lpstr>Achieving RTO and RPO</vt:lpstr>
      <vt:lpstr>Recovery Services Vault</vt:lpstr>
      <vt:lpstr>Recovery Services Vaults</vt:lpstr>
      <vt:lpstr>Recovery Services Vaults</vt:lpstr>
      <vt:lpstr>PowerPoint Presentation</vt:lpstr>
      <vt:lpstr>Azure Backup</vt:lpstr>
      <vt:lpstr>Azure Backup by the numbers…</vt:lpstr>
      <vt:lpstr>Conventional backup approaches</vt:lpstr>
      <vt:lpstr>PowerPoint Presentation</vt:lpstr>
      <vt:lpstr>Azure Backup – Architecture matters</vt:lpstr>
      <vt:lpstr>Azure Backup – Restore as a Service</vt:lpstr>
      <vt:lpstr>PowerPoint Presentation</vt:lpstr>
      <vt:lpstr>Time-to-first-byte Improvements : Instant Restore!</vt:lpstr>
      <vt:lpstr>Time-to-first-byte Improvements : Instant Restore!</vt:lpstr>
      <vt:lpstr>Instant Restore impact!</vt:lpstr>
      <vt:lpstr>Azure Backup – Sending (large) data efficiently</vt:lpstr>
      <vt:lpstr>Azure Backup – Sending (large) data efficiently</vt:lpstr>
      <vt:lpstr>PowerPoint Presentation</vt:lpstr>
      <vt:lpstr>Azure Backup Server</vt:lpstr>
      <vt:lpstr>Azure Backup Server (MABS)</vt:lpstr>
      <vt:lpstr>Feature Comparison</vt:lpstr>
      <vt:lpstr>How does Azure help with High Availability?</vt:lpstr>
      <vt:lpstr>Availability Sets</vt:lpstr>
      <vt:lpstr>Availability Sets</vt:lpstr>
      <vt:lpstr>How does Azure help with Disaster Recovery?</vt:lpstr>
      <vt:lpstr>High availability and disaster recovery</vt:lpstr>
      <vt:lpstr>High availability and disaster recovery</vt:lpstr>
      <vt:lpstr>Azure Site Recovery: The Complete Disaster Recovery Solution</vt:lpstr>
      <vt:lpstr>Azure Site Recovery</vt:lpstr>
      <vt:lpstr>Business Continuity Via Azure Site Recovery</vt:lpstr>
      <vt:lpstr>Hyper-V</vt:lpstr>
      <vt:lpstr>Hyper-V Replica</vt:lpstr>
      <vt:lpstr>Azure Site Recovery</vt:lpstr>
      <vt:lpstr>Azure Site Recovery One solution for multiple infrastructures</vt:lpstr>
      <vt:lpstr>Azure Site Recovery  Disaster Recovery + Migration</vt:lpstr>
      <vt:lpstr>Migrate Servers to Azure</vt:lpstr>
      <vt:lpstr>Azure Site Recovery Migrate applications to Azure IaaS with confidence</vt:lpstr>
      <vt:lpstr>Disaster Recovery for Hyper-V</vt:lpstr>
      <vt:lpstr>Disaster Recovery for VMware</vt:lpstr>
      <vt:lpstr>Application DR with ASR</vt:lpstr>
      <vt:lpstr>Application DR with ASR</vt:lpstr>
      <vt:lpstr>Unmatched Application Support</vt:lpstr>
      <vt:lpstr>ExpressRoute</vt:lpstr>
      <vt:lpstr>ASR with Riverbed</vt:lpstr>
      <vt:lpstr>Disaster Recovery for VMware</vt:lpstr>
      <vt:lpstr>Networking – Best Practices</vt:lpstr>
      <vt:lpstr>Capacity Planning – THE Best Practice</vt:lpstr>
      <vt:lpstr>Capacity Planning – THE Best Practice</vt:lpstr>
      <vt:lpstr>Azure Migrate</vt:lpstr>
      <vt:lpstr>Vision</vt:lpstr>
      <vt:lpstr>Landscape – Future </vt:lpstr>
      <vt:lpstr>Benefits</vt:lpstr>
      <vt:lpstr>Appliance-based</vt:lpstr>
      <vt:lpstr>Light discovery</vt:lpstr>
      <vt:lpstr>Deep discovery</vt:lpstr>
      <vt:lpstr>Suitability</vt:lpstr>
      <vt:lpstr>Rightsizing</vt:lpstr>
      <vt:lpstr>Cost</vt:lpstr>
      <vt:lpstr>Details</vt:lpstr>
      <vt:lpstr>Details</vt:lpstr>
      <vt:lpstr>MSFT DRaaS … It’s everywhere!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2019-02-27T04:50:08Z</dcterms:created>
  <dcterms:modified xsi:type="dcterms:W3CDTF">2019-04-16T04:08:45Z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sdeming@microsoft.com</vt:lpwstr>
  </property>
  <property fmtid="{D5CDD505-2E9C-101B-9397-08002B2CF9AE}" pid="5" name="MSIP_Label_f42aa342-8706-4288-bd11-ebb85995028c_SetDate">
    <vt:lpwstr>2019-02-27T04:51:17.4887417Z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158fb1e6-b426-4ccb-9a44-9207761422c8</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